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-39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12D9C-5C8B-498F-B7DE-2B909092DE7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FA22C-9AB9-4724-BC38-9762FFF5F0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55598"/>
            <a:ext cx="8229600" cy="829735"/>
          </a:xfrm>
        </p:spPr>
        <p:txBody>
          <a:bodyPr/>
          <a:lstStyle/>
          <a:p>
            <a:r>
              <a:rPr lang="en-US" dirty="0" smtClean="0"/>
              <a:t>Pair production in Si Tracker</a:t>
            </a:r>
            <a:endParaRPr lang="en-US" dirty="0"/>
          </a:p>
        </p:txBody>
      </p:sp>
      <p:pic>
        <p:nvPicPr>
          <p:cNvPr id="12" name="Content Placeholder 11" descr="photons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960730"/>
            <a:ext cx="4038600" cy="3804902"/>
          </a:xfrm>
        </p:spPr>
      </p:pic>
      <p:pic>
        <p:nvPicPr>
          <p:cNvPr id="13" name="Content Placeholder 12" descr="photon-energy.bmp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05399" y="3494120"/>
            <a:ext cx="2582334" cy="2500279"/>
          </a:xfrm>
        </p:spPr>
      </p:pic>
      <p:sp>
        <p:nvSpPr>
          <p:cNvPr id="14" name="TextBox 13"/>
          <p:cNvSpPr txBox="1"/>
          <p:nvPr/>
        </p:nvSpPr>
        <p:spPr>
          <a:xfrm>
            <a:off x="5588010" y="3750712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14,619 </a:t>
            </a:r>
            <a:r>
              <a:rPr lang="en-US" dirty="0" smtClean="0">
                <a:sym typeface="Symbol"/>
              </a:rPr>
              <a:t>s</a:t>
            </a:r>
            <a:r>
              <a:rPr lang="en-US" dirty="0" smtClean="0"/>
              <a:t>/ 10</a:t>
            </a:r>
            <a:r>
              <a:rPr lang="en-US" baseline="30000" dirty="0" smtClean="0"/>
              <a:t>9 </a:t>
            </a:r>
            <a:r>
              <a:rPr lang="en-US" dirty="0" smtClean="0"/>
              <a:t>e-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88010" y="4219580"/>
            <a:ext cx="2369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2,514 </a:t>
            </a:r>
            <a:r>
              <a:rPr lang="en-US" dirty="0" smtClean="0">
                <a:sym typeface="Symbol"/>
              </a:rPr>
              <a:t>s</a:t>
            </a:r>
            <a:r>
              <a:rPr lang="en-US" dirty="0" smtClean="0"/>
              <a:t>/ 10</a:t>
            </a:r>
            <a:r>
              <a:rPr lang="en-US" baseline="30000" dirty="0" smtClean="0"/>
              <a:t>9  </a:t>
            </a:r>
            <a:r>
              <a:rPr lang="en-US" dirty="0" smtClean="0"/>
              <a:t>E &gt; 1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362200" y="6172200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 (cm)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26782" y="370701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 (cm)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689600" y="6019800"/>
            <a:ext cx="1411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914400" y="3733800"/>
            <a:ext cx="3505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914400" y="3920066"/>
            <a:ext cx="3505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39801" y="4097867"/>
            <a:ext cx="3505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14400" y="3564467"/>
            <a:ext cx="3505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405467" y="4724400"/>
            <a:ext cx="2544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87% are in the guard ring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863600" y="1422400"/>
            <a:ext cx="7185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not a tracker background problem, but potentially a trigger problem.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3318934" y="2133599"/>
            <a:ext cx="971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Layer #1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5096933" y="2590800"/>
            <a:ext cx="2709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6019800" y="2142067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6019803" y="2920988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5317067" y="2658533"/>
            <a:ext cx="846666" cy="846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690537" y="1845737"/>
            <a:ext cx="1027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</a:t>
            </a:r>
          </a:p>
          <a:p>
            <a:r>
              <a:rPr lang="en-US" dirty="0" smtClean="0"/>
              <a:t>0.25% x0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5583822" y="2346885"/>
            <a:ext cx="279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Symbol"/>
              </a:rPr>
              <a:t></a:t>
            </a:r>
            <a:endParaRPr lang="en-US" dirty="0"/>
          </a:p>
        </p:txBody>
      </p:sp>
      <p:cxnSp>
        <p:nvCxnSpPr>
          <p:cNvPr id="39" name="Straight Arrow Connector 38"/>
          <p:cNvCxnSpPr/>
          <p:nvPr/>
        </p:nvCxnSpPr>
        <p:spPr>
          <a:xfrm flipV="1">
            <a:off x="6333068" y="2455333"/>
            <a:ext cx="1168400" cy="2878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6333069" y="2794000"/>
            <a:ext cx="1066800" cy="1354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7620000" y="223520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e+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636936" y="2726261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e-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096002" y="3098805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3600"/>
          </a:xfrm>
        </p:spPr>
        <p:txBody>
          <a:bodyPr/>
          <a:lstStyle/>
          <a:p>
            <a:r>
              <a:rPr lang="en-US" dirty="0" smtClean="0"/>
              <a:t>Trigger rate from pair conversion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5133" y="1651000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Both e+ and e- must reach ECAL</a:t>
            </a:r>
          </a:p>
          <a:p>
            <a:r>
              <a:rPr lang="en-US" dirty="0" smtClean="0"/>
              <a:t>10 e+ and 15 e- reach ECAL, but only 5 pairs / 10</a:t>
            </a:r>
            <a:r>
              <a:rPr lang="en-US" baseline="30000" dirty="0" smtClean="0"/>
              <a:t>9</a:t>
            </a:r>
            <a:r>
              <a:rPr lang="en-US" dirty="0" smtClean="0"/>
              <a:t> incident from two layers of Si sensors.</a:t>
            </a:r>
          </a:p>
          <a:p>
            <a:pPr>
              <a:buNone/>
            </a:pPr>
            <a:r>
              <a:rPr lang="en-US" dirty="0" smtClean="0"/>
              <a:t>       → 3 kHz @100nA</a:t>
            </a:r>
          </a:p>
          <a:p>
            <a:r>
              <a:rPr lang="en-US" dirty="0" smtClean="0"/>
              <a:t>If the dead zone is 15 </a:t>
            </a:r>
            <a:r>
              <a:rPr lang="en-US" dirty="0" err="1" smtClean="0"/>
              <a:t>mrad</a:t>
            </a:r>
            <a:r>
              <a:rPr lang="en-US" dirty="0" smtClean="0"/>
              <a:t>, the photon flux in layer #2 - #5 is negligible.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Content Placeholder 4" descr="pairs-1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24933" y="1099311"/>
            <a:ext cx="4038600" cy="2242674"/>
          </a:xfrm>
        </p:spPr>
      </p:pic>
      <p:pic>
        <p:nvPicPr>
          <p:cNvPr id="6" name="Content Placeholder 5" descr="pairs-2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7267" y="3031067"/>
            <a:ext cx="4038600" cy="1930812"/>
          </a:xfrm>
          <a:prstGeom prst="rect">
            <a:avLst/>
          </a:prstGeom>
        </p:spPr>
      </p:pic>
      <p:pic>
        <p:nvPicPr>
          <p:cNvPr id="7" name="Picture 6" descr="pairs-3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4001" y="4724400"/>
            <a:ext cx="4343400" cy="19134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10000" y="1049867"/>
            <a:ext cx="648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ECAL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8001" y="1540933"/>
            <a:ext cx="971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Layer #1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132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Pair production in Si Tracker</vt:lpstr>
      <vt:lpstr>Trigger rate from pair conversion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tvm</dc:creator>
  <cp:lastModifiedBy>tvm</cp:lastModifiedBy>
  <cp:revision>12</cp:revision>
  <dcterms:created xsi:type="dcterms:W3CDTF">2010-05-26T22:08:26Z</dcterms:created>
  <dcterms:modified xsi:type="dcterms:W3CDTF">2010-05-27T16:48:07Z</dcterms:modified>
</cp:coreProperties>
</file>