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55" r:id="rId2"/>
    <p:sldMasterId id="2147483664" r:id="rId3"/>
  </p:sldMasterIdLst>
  <p:sldIdLst>
    <p:sldId id="256" r:id="rId4"/>
    <p:sldId id="257" r:id="rId5"/>
    <p:sldId id="264" r:id="rId6"/>
    <p:sldId id="258" r:id="rId7"/>
    <p:sldId id="262" r:id="rId8"/>
    <p:sldId id="263" r:id="rId9"/>
    <p:sldId id="330" r:id="rId10"/>
    <p:sldId id="270" r:id="rId11"/>
    <p:sldId id="271" r:id="rId12"/>
    <p:sldId id="272" r:id="rId13"/>
    <p:sldId id="274" r:id="rId14"/>
    <p:sldId id="275" r:id="rId15"/>
    <p:sldId id="276" r:id="rId16"/>
    <p:sldId id="314" r:id="rId17"/>
    <p:sldId id="277" r:id="rId18"/>
    <p:sldId id="278" r:id="rId19"/>
    <p:sldId id="354" r:id="rId20"/>
    <p:sldId id="331" r:id="rId21"/>
    <p:sldId id="332" r:id="rId22"/>
    <p:sldId id="333" r:id="rId23"/>
    <p:sldId id="340" r:id="rId24"/>
    <p:sldId id="335" r:id="rId25"/>
    <p:sldId id="334" r:id="rId26"/>
    <p:sldId id="336" r:id="rId27"/>
    <p:sldId id="337" r:id="rId28"/>
    <p:sldId id="338" r:id="rId29"/>
    <p:sldId id="339" r:id="rId30"/>
    <p:sldId id="328" r:id="rId31"/>
    <p:sldId id="341" r:id="rId32"/>
    <p:sldId id="355" r:id="rId33"/>
    <p:sldId id="343" r:id="rId34"/>
    <p:sldId id="344" r:id="rId35"/>
    <p:sldId id="345" r:id="rId36"/>
    <p:sldId id="346" r:id="rId37"/>
    <p:sldId id="347" r:id="rId38"/>
    <p:sldId id="348" r:id="rId39"/>
    <p:sldId id="349" r:id="rId40"/>
    <p:sldId id="350" r:id="rId41"/>
    <p:sldId id="351" r:id="rId42"/>
    <p:sldId id="329" r:id="rId43"/>
    <p:sldId id="259" r:id="rId44"/>
    <p:sldId id="260" r:id="rId45"/>
    <p:sldId id="261" r:id="rId46"/>
    <p:sldId id="326" r:id="rId47"/>
    <p:sldId id="327" r:id="rId48"/>
    <p:sldId id="292" r:id="rId49"/>
    <p:sldId id="293" r:id="rId50"/>
    <p:sldId id="265" r:id="rId51"/>
    <p:sldId id="266" r:id="rId52"/>
    <p:sldId id="352" r:id="rId53"/>
    <p:sldId id="353" r:id="rId54"/>
  </p:sldIdLst>
  <p:sldSz cx="9144000" cy="5143500" type="screen16x9"/>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2w Cal Shot" id="{5D136D07-1632-4E22-8618-62AAED52D64B}">
          <p14:sldIdLst>
            <p14:sldId id="256"/>
            <p14:sldId id="257"/>
            <p14:sldId id="264"/>
            <p14:sldId id="258"/>
            <p14:sldId id="262"/>
            <p14:sldId id="263"/>
            <p14:sldId id="330"/>
            <p14:sldId id="270"/>
            <p14:sldId id="271"/>
            <p14:sldId id="272"/>
            <p14:sldId id="274"/>
            <p14:sldId id="275"/>
            <p14:sldId id="276"/>
            <p14:sldId id="314"/>
            <p14:sldId id="277"/>
            <p14:sldId id="278"/>
            <p14:sldId id="354"/>
            <p14:sldId id="331"/>
            <p14:sldId id="332"/>
            <p14:sldId id="333"/>
            <p14:sldId id="340"/>
            <p14:sldId id="335"/>
            <p14:sldId id="334"/>
            <p14:sldId id="336"/>
            <p14:sldId id="337"/>
            <p14:sldId id="338"/>
            <p14:sldId id="339"/>
            <p14:sldId id="328"/>
            <p14:sldId id="341"/>
            <p14:sldId id="355"/>
            <p14:sldId id="343"/>
            <p14:sldId id="344"/>
            <p14:sldId id="345"/>
            <p14:sldId id="346"/>
            <p14:sldId id="347"/>
            <p14:sldId id="348"/>
            <p14:sldId id="349"/>
            <p14:sldId id="350"/>
            <p14:sldId id="351"/>
            <p14:sldId id="329"/>
          </p14:sldIdLst>
        </p14:section>
        <p14:section name="Shot Executive" id="{4F950B9C-6815-461A-AC2F-3C34D10C092D}">
          <p14:sldIdLst>
            <p14:sldId id="259"/>
            <p14:sldId id="260"/>
            <p14:sldId id="261"/>
            <p14:sldId id="326"/>
            <p14:sldId id="327"/>
            <p14:sldId id="292"/>
            <p14:sldId id="293"/>
          </p14:sldIdLst>
        </p14:section>
        <p14:section name="Power Conditioning Executive" id="{20879DF5-58FB-4F6F-978B-1912CD26107F}">
          <p14:sldIdLst>
            <p14:sldId id="265"/>
            <p14:sldId id="266"/>
          </p14:sldIdLst>
        </p14:section>
        <p14:section name="Pulse Shape Control and Pulse Shape Measurement" id="{2146C0E7-6E7E-44A7-9545-36F0C8DD9B7B}">
          <p14:sldIdLst>
            <p14:sldId id="352"/>
            <p14:sldId id="353"/>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27" autoAdjust="0"/>
    <p:restoredTop sz="94660"/>
  </p:normalViewPr>
  <p:slideViewPr>
    <p:cSldViewPr snapToGrid="0">
      <p:cViewPr varScale="1">
        <p:scale>
          <a:sx n="105" d="100"/>
          <a:sy n="105" d="100"/>
        </p:scale>
        <p:origin x="126" y="1050"/>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ableStyles" Target="tableStyle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100000"/>
              </a:lnSpc>
              <a:defRPr>
                <a:solidFill>
                  <a:srgbClr val="004FA3"/>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____________  * First reference  ** Second reference  † Third reference  ‡ Fourth reference</a:t>
            </a:r>
          </a:p>
        </p:txBody>
      </p:sp>
      <p:sp>
        <p:nvSpPr>
          <p:cNvPr id="6" name="Slide Number Placeholder 5"/>
          <p:cNvSpPr>
            <a:spLocks noGrp="1"/>
          </p:cNvSpPr>
          <p:nvPr>
            <p:ph type="sldNum" sz="quarter" idx="12"/>
          </p:nvPr>
        </p:nvSpPr>
        <p:spPr/>
        <p:txBody>
          <a:bodyPr/>
          <a:lstStyle>
            <a:lvl1pPr>
              <a:defRPr/>
            </a:lvl1pPr>
          </a:lstStyle>
          <a:p>
            <a:fld id="{7031930B-3128-4482-8870-818775896ED2}" type="slidenum">
              <a:rPr lang="en-US"/>
              <a:pPr/>
              <a:t>‹#›</a:t>
            </a:fld>
            <a:endParaRPr lang="en-US" dirty="0"/>
          </a:p>
        </p:txBody>
      </p:sp>
    </p:spTree>
    <p:extLst>
      <p:ext uri="{BB962C8B-B14F-4D97-AF65-F5344CB8AC3E}">
        <p14:creationId xmlns:p14="http://schemas.microsoft.com/office/powerpoint/2010/main" val="3960111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figures acro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C91A4-9757-5842-8174-3EE5305EF9BC}"/>
              </a:ext>
            </a:extLst>
          </p:cNvPr>
          <p:cNvSpPr>
            <a:spLocks noGrp="1"/>
          </p:cNvSpPr>
          <p:nvPr>
            <p:ph type="title"/>
          </p:nvPr>
        </p:nvSpPr>
        <p:spPr/>
        <p:txBody>
          <a:bodyPr/>
          <a:lstStyle/>
          <a:p>
            <a:r>
              <a:rPr lang="en-US"/>
              <a:t>Click to edit Master title style</a:t>
            </a:r>
          </a:p>
        </p:txBody>
      </p:sp>
      <p:sp>
        <p:nvSpPr>
          <p:cNvPr id="11" name="Text Placeholder 10">
            <a:extLst>
              <a:ext uri="{FF2B5EF4-FFF2-40B4-BE49-F238E27FC236}">
                <a16:creationId xmlns:a16="http://schemas.microsoft.com/office/drawing/2014/main" id="{C0E0FD6C-150D-4F41-B9BB-17F3A43448F1}"/>
              </a:ext>
            </a:extLst>
          </p:cNvPr>
          <p:cNvSpPr>
            <a:spLocks noGrp="1"/>
          </p:cNvSpPr>
          <p:nvPr>
            <p:ph type="body" sz="quarter" idx="11" hasCustomPrompt="1"/>
          </p:nvPr>
        </p:nvSpPr>
        <p:spPr>
          <a:xfrm>
            <a:off x="456605" y="1295460"/>
            <a:ext cx="2641494" cy="230981"/>
          </a:xfrm>
          <a:solidFill>
            <a:schemeClr val="tx2"/>
          </a:solidFill>
          <a:ln>
            <a:solidFill>
              <a:schemeClr val="tx1"/>
            </a:solidFill>
          </a:ln>
        </p:spPr>
        <p:txBody>
          <a:bodyPr vert="horz" anchor="ctr" anchorCtr="0"/>
          <a:lstStyle>
            <a:lvl1pPr marL="0" indent="0" algn="ctr">
              <a:buNone/>
              <a:defRPr>
                <a:ln>
                  <a:noFill/>
                </a:ln>
                <a:solidFill>
                  <a:schemeClr val="bg1"/>
                </a:solidFill>
              </a:defRPr>
            </a:lvl1pPr>
            <a:lvl2pPr marL="344402" indent="0" algn="ctr">
              <a:buNone/>
              <a:defRPr>
                <a:ln>
                  <a:noFill/>
                </a:ln>
                <a:solidFill>
                  <a:schemeClr val="bg1"/>
                </a:solidFill>
              </a:defRPr>
            </a:lvl2pPr>
            <a:lvl3pPr marL="688802" indent="0" algn="ctr">
              <a:buNone/>
              <a:defRPr>
                <a:ln>
                  <a:noFill/>
                </a:ln>
                <a:solidFill>
                  <a:schemeClr val="bg1"/>
                </a:solidFill>
              </a:defRPr>
            </a:lvl3pPr>
            <a:lvl4pPr marL="1026857" indent="0" algn="ctr">
              <a:buNone/>
              <a:defRPr>
                <a:ln>
                  <a:noFill/>
                </a:ln>
                <a:solidFill>
                  <a:schemeClr val="bg1"/>
                </a:solidFill>
              </a:defRPr>
            </a:lvl4pPr>
            <a:lvl5pPr marL="1371257" indent="0" algn="ctr">
              <a:buNone/>
              <a:defRPr>
                <a:ln>
                  <a:noFill/>
                </a:ln>
                <a:solidFill>
                  <a:schemeClr val="bg1"/>
                </a:solidFill>
              </a:defRPr>
            </a:lvl5pPr>
          </a:lstStyle>
          <a:p>
            <a:pPr lvl="0"/>
            <a:r>
              <a:rPr lang="en-US" dirty="0"/>
              <a:t>Heading</a:t>
            </a:r>
          </a:p>
        </p:txBody>
      </p:sp>
      <p:sp>
        <p:nvSpPr>
          <p:cNvPr id="20" name="Rectangle 19">
            <a:extLst>
              <a:ext uri="{FF2B5EF4-FFF2-40B4-BE49-F238E27FC236}">
                <a16:creationId xmlns:a16="http://schemas.microsoft.com/office/drawing/2014/main" id="{AE5808FC-A356-DD4F-A2E3-FF1947EC0F60}"/>
              </a:ext>
            </a:extLst>
          </p:cNvPr>
          <p:cNvSpPr/>
          <p:nvPr userDrawn="1"/>
        </p:nvSpPr>
        <p:spPr>
          <a:xfrm>
            <a:off x="455531" y="1593905"/>
            <a:ext cx="2638273" cy="189776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4" name="Text Placeholder 10">
            <a:extLst>
              <a:ext uri="{FF2B5EF4-FFF2-40B4-BE49-F238E27FC236}">
                <a16:creationId xmlns:a16="http://schemas.microsoft.com/office/drawing/2014/main" id="{4818C851-AC1A-F44C-ACCF-EA2371E42C93}"/>
              </a:ext>
            </a:extLst>
          </p:cNvPr>
          <p:cNvSpPr>
            <a:spLocks noGrp="1"/>
          </p:cNvSpPr>
          <p:nvPr>
            <p:ph type="body" sz="quarter" idx="13" hasCustomPrompt="1"/>
          </p:nvPr>
        </p:nvSpPr>
        <p:spPr>
          <a:xfrm>
            <a:off x="3249345" y="1295460"/>
            <a:ext cx="2641494" cy="230981"/>
          </a:xfrm>
          <a:solidFill>
            <a:schemeClr val="tx2"/>
          </a:solidFill>
          <a:ln>
            <a:solidFill>
              <a:schemeClr val="tx1"/>
            </a:solidFill>
          </a:ln>
        </p:spPr>
        <p:txBody>
          <a:bodyPr vert="horz" anchor="ctr" anchorCtr="0"/>
          <a:lstStyle>
            <a:lvl1pPr marL="0" indent="0" algn="ctr">
              <a:buNone/>
              <a:defRPr>
                <a:ln>
                  <a:noFill/>
                </a:ln>
                <a:solidFill>
                  <a:schemeClr val="bg1"/>
                </a:solidFill>
              </a:defRPr>
            </a:lvl1pPr>
            <a:lvl2pPr marL="344402" indent="0" algn="ctr">
              <a:buNone/>
              <a:defRPr>
                <a:ln>
                  <a:noFill/>
                </a:ln>
                <a:solidFill>
                  <a:schemeClr val="bg1"/>
                </a:solidFill>
              </a:defRPr>
            </a:lvl2pPr>
            <a:lvl3pPr marL="688802" indent="0" algn="ctr">
              <a:buNone/>
              <a:defRPr>
                <a:ln>
                  <a:noFill/>
                </a:ln>
                <a:solidFill>
                  <a:schemeClr val="bg1"/>
                </a:solidFill>
              </a:defRPr>
            </a:lvl3pPr>
            <a:lvl4pPr marL="1026857" indent="0" algn="ctr">
              <a:buNone/>
              <a:defRPr>
                <a:ln>
                  <a:noFill/>
                </a:ln>
                <a:solidFill>
                  <a:schemeClr val="bg1"/>
                </a:solidFill>
              </a:defRPr>
            </a:lvl4pPr>
            <a:lvl5pPr marL="1371257" indent="0" algn="ctr">
              <a:buNone/>
              <a:defRPr>
                <a:ln>
                  <a:noFill/>
                </a:ln>
                <a:solidFill>
                  <a:schemeClr val="bg1"/>
                </a:solidFill>
              </a:defRPr>
            </a:lvl5pPr>
          </a:lstStyle>
          <a:p>
            <a:pPr lvl="0"/>
            <a:r>
              <a:rPr lang="en-US" dirty="0"/>
              <a:t>Heading</a:t>
            </a:r>
          </a:p>
        </p:txBody>
      </p:sp>
      <p:sp>
        <p:nvSpPr>
          <p:cNvPr id="21" name="Rectangle 20">
            <a:extLst>
              <a:ext uri="{FF2B5EF4-FFF2-40B4-BE49-F238E27FC236}">
                <a16:creationId xmlns:a16="http://schemas.microsoft.com/office/drawing/2014/main" id="{CBF00E68-494B-F649-A13F-F29CCE017DF1}"/>
              </a:ext>
            </a:extLst>
          </p:cNvPr>
          <p:cNvSpPr/>
          <p:nvPr userDrawn="1"/>
        </p:nvSpPr>
        <p:spPr>
          <a:xfrm>
            <a:off x="3252566" y="1593905"/>
            <a:ext cx="2638273" cy="189776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6" name="Text Placeholder 10">
            <a:extLst>
              <a:ext uri="{FF2B5EF4-FFF2-40B4-BE49-F238E27FC236}">
                <a16:creationId xmlns:a16="http://schemas.microsoft.com/office/drawing/2014/main" id="{C2A64AA5-6BAE-2142-9EBC-6EF34B8B903F}"/>
              </a:ext>
            </a:extLst>
          </p:cNvPr>
          <p:cNvSpPr>
            <a:spLocks noGrp="1"/>
          </p:cNvSpPr>
          <p:nvPr>
            <p:ph type="body" sz="quarter" idx="15" hasCustomPrompt="1"/>
          </p:nvPr>
        </p:nvSpPr>
        <p:spPr>
          <a:xfrm>
            <a:off x="6045306" y="1295460"/>
            <a:ext cx="2641494" cy="230981"/>
          </a:xfrm>
          <a:solidFill>
            <a:schemeClr val="tx2"/>
          </a:solidFill>
          <a:ln>
            <a:solidFill>
              <a:schemeClr val="tx1"/>
            </a:solidFill>
          </a:ln>
        </p:spPr>
        <p:txBody>
          <a:bodyPr vert="horz" anchor="ctr" anchorCtr="0"/>
          <a:lstStyle>
            <a:lvl1pPr marL="0" indent="0" algn="ctr">
              <a:buNone/>
              <a:defRPr>
                <a:ln>
                  <a:noFill/>
                </a:ln>
                <a:solidFill>
                  <a:schemeClr val="bg1"/>
                </a:solidFill>
              </a:defRPr>
            </a:lvl1pPr>
            <a:lvl2pPr marL="344402" indent="0" algn="ctr">
              <a:buNone/>
              <a:defRPr>
                <a:ln>
                  <a:noFill/>
                </a:ln>
                <a:solidFill>
                  <a:schemeClr val="bg1"/>
                </a:solidFill>
              </a:defRPr>
            </a:lvl2pPr>
            <a:lvl3pPr marL="688802" indent="0" algn="ctr">
              <a:buNone/>
              <a:defRPr>
                <a:ln>
                  <a:noFill/>
                </a:ln>
                <a:solidFill>
                  <a:schemeClr val="bg1"/>
                </a:solidFill>
              </a:defRPr>
            </a:lvl3pPr>
            <a:lvl4pPr marL="1026857" indent="0" algn="ctr">
              <a:buNone/>
              <a:defRPr>
                <a:ln>
                  <a:noFill/>
                </a:ln>
                <a:solidFill>
                  <a:schemeClr val="bg1"/>
                </a:solidFill>
              </a:defRPr>
            </a:lvl4pPr>
            <a:lvl5pPr marL="1371257" indent="0" algn="ctr">
              <a:buNone/>
              <a:defRPr>
                <a:ln>
                  <a:noFill/>
                </a:ln>
                <a:solidFill>
                  <a:schemeClr val="bg1"/>
                </a:solidFill>
              </a:defRPr>
            </a:lvl5pPr>
          </a:lstStyle>
          <a:p>
            <a:pPr lvl="0"/>
            <a:r>
              <a:rPr lang="en-US" dirty="0"/>
              <a:t>Heading</a:t>
            </a:r>
          </a:p>
        </p:txBody>
      </p:sp>
      <p:sp>
        <p:nvSpPr>
          <p:cNvPr id="22" name="Rectangle 21">
            <a:extLst>
              <a:ext uri="{FF2B5EF4-FFF2-40B4-BE49-F238E27FC236}">
                <a16:creationId xmlns:a16="http://schemas.microsoft.com/office/drawing/2014/main" id="{4D3824B2-3C69-CB4E-9DE0-E2CE303ECFCA}"/>
              </a:ext>
            </a:extLst>
          </p:cNvPr>
          <p:cNvSpPr/>
          <p:nvPr userDrawn="1"/>
        </p:nvSpPr>
        <p:spPr>
          <a:xfrm>
            <a:off x="6046916" y="1593905"/>
            <a:ext cx="2638273" cy="189776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Text Placeholder 4">
            <a:extLst>
              <a:ext uri="{FF2B5EF4-FFF2-40B4-BE49-F238E27FC236}">
                <a16:creationId xmlns:a16="http://schemas.microsoft.com/office/drawing/2014/main" id="{4F5D3474-F209-C144-8433-B7C44F14F9A8}"/>
              </a:ext>
            </a:extLst>
          </p:cNvPr>
          <p:cNvSpPr>
            <a:spLocks noGrp="1"/>
          </p:cNvSpPr>
          <p:nvPr>
            <p:ph type="body" sz="quarter" idx="17" hasCustomPrompt="1"/>
          </p:nvPr>
        </p:nvSpPr>
        <p:spPr>
          <a:xfrm>
            <a:off x="2634348" y="4041165"/>
            <a:ext cx="3875303" cy="295466"/>
          </a:xfrm>
          <a:solidFill>
            <a:schemeClr val="tx2"/>
          </a:solidFill>
        </p:spPr>
        <p:txBody>
          <a:bodyPr lIns="36576" tIns="36576" rIns="36576" bIns="73152" anchor="ctr" anchorCtr="0">
            <a:spAutoFit/>
          </a:bodyPr>
          <a:lstStyle>
            <a:lvl1pPr marL="0" indent="0" algn="ctr">
              <a:spcBef>
                <a:spcPts val="19"/>
              </a:spcBef>
              <a:buNone/>
              <a:defRPr sz="1200">
                <a:solidFill>
                  <a:schemeClr val="bg1"/>
                </a:solidFill>
                <a:latin typeface="+mn-lt"/>
              </a:defRPr>
            </a:lvl1pPr>
          </a:lstStyle>
          <a:p>
            <a:pPr lvl="0"/>
            <a:r>
              <a:rPr lang="en-US" dirty="0"/>
              <a:t>Highlight text</a:t>
            </a:r>
          </a:p>
        </p:txBody>
      </p:sp>
      <p:sp>
        <p:nvSpPr>
          <p:cNvPr id="13" name="Footer Placeholder 1">
            <a:extLst>
              <a:ext uri="{FF2B5EF4-FFF2-40B4-BE49-F238E27FC236}">
                <a16:creationId xmlns:a16="http://schemas.microsoft.com/office/drawing/2014/main" id="{B7E95794-8AAF-EB40-8050-198D254848FC}"/>
              </a:ext>
            </a:extLst>
          </p:cNvPr>
          <p:cNvSpPr>
            <a:spLocks noGrp="1"/>
          </p:cNvSpPr>
          <p:nvPr>
            <p:ph type="ftr" sz="quarter" idx="3"/>
          </p:nvPr>
        </p:nvSpPr>
        <p:spPr>
          <a:xfrm>
            <a:off x="6080167" y="4508390"/>
            <a:ext cx="2606634" cy="274637"/>
          </a:xfrm>
          <a:prstGeom prst="rect">
            <a:avLst/>
          </a:prstGeom>
          <a:ln w="3175" cmpd="sng">
            <a:noFill/>
            <a:prstDash val="solid"/>
          </a:ln>
        </p:spPr>
        <p:txBody>
          <a:bodyPr vert="horz" lIns="0" tIns="0" rIns="0" bIns="0" rtlCol="0" anchor="b" anchorCtr="0"/>
          <a:lstStyle>
            <a:lvl1pPr marL="0" indent="0" algn="l">
              <a:tabLst>
                <a:tab pos="55960" algn="r"/>
                <a:tab pos="80963" algn="l"/>
              </a:tabLst>
              <a:defRPr sz="600" b="1">
                <a:solidFill>
                  <a:schemeClr val="tx1"/>
                </a:solidFill>
              </a:defRPr>
            </a:lvl1pPr>
          </a:lstStyle>
          <a:p>
            <a:r>
              <a:rPr lang="en-US" dirty="0"/>
              <a:t>____________</a:t>
            </a:r>
          </a:p>
          <a:p>
            <a:r>
              <a:rPr lang="en-US" dirty="0"/>
              <a:t>	*	First reference</a:t>
            </a:r>
          </a:p>
          <a:p>
            <a:r>
              <a:rPr lang="en-US" dirty="0"/>
              <a:t>	**	Second reference</a:t>
            </a:r>
          </a:p>
          <a:p>
            <a:r>
              <a:rPr lang="en-US" baseline="30000" dirty="0">
                <a:cs typeface="Arial"/>
              </a:rPr>
              <a:t>	†	</a:t>
            </a:r>
            <a:r>
              <a:rPr lang="en-US" dirty="0">
                <a:cs typeface="Arial"/>
              </a:rPr>
              <a:t>Third reference</a:t>
            </a:r>
          </a:p>
          <a:p>
            <a:r>
              <a:rPr lang="en-US" baseline="30000" dirty="0">
                <a:cs typeface="Arial"/>
              </a:rPr>
              <a:t>	‡</a:t>
            </a:r>
            <a:r>
              <a:rPr lang="en-US" dirty="0">
                <a:cs typeface="Arial"/>
              </a:rPr>
              <a:t>	Fourth reference</a:t>
            </a:r>
            <a:endParaRPr lang="en-US" dirty="0"/>
          </a:p>
        </p:txBody>
      </p:sp>
    </p:spTree>
    <p:extLst>
      <p:ext uri="{BB962C8B-B14F-4D97-AF65-F5344CB8AC3E}">
        <p14:creationId xmlns:p14="http://schemas.microsoft.com/office/powerpoint/2010/main" val="2395265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FA3"/>
                </a:solidFill>
              </a:defRPr>
            </a:lvl1pPr>
          </a:lstStyle>
          <a:p>
            <a:r>
              <a:rPr lang="en-US" dirty="0"/>
              <a:t>Click to edit Master title style</a:t>
            </a:r>
          </a:p>
        </p:txBody>
      </p:sp>
      <p:sp>
        <p:nvSpPr>
          <p:cNvPr id="3" name="Content Placeholder 2"/>
          <p:cNvSpPr>
            <a:spLocks noGrp="1"/>
          </p:cNvSpPr>
          <p:nvPr>
            <p:ph idx="1"/>
          </p:nvPr>
        </p:nvSpPr>
        <p:spPr>
          <a:xfrm>
            <a:off x="438151" y="819150"/>
            <a:ext cx="8251825" cy="3962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163733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Front Page">
    <p:spTree>
      <p:nvGrpSpPr>
        <p:cNvPr id="1" name=""/>
        <p:cNvGrpSpPr/>
        <p:nvPr/>
      </p:nvGrpSpPr>
      <p:grpSpPr>
        <a:xfrm>
          <a:off x="0" y="0"/>
          <a:ext cx="0" cy="0"/>
          <a:chOff x="0" y="0"/>
          <a:chExt cx="0" cy="0"/>
        </a:xfrm>
      </p:grpSpPr>
      <p:sp>
        <p:nvSpPr>
          <p:cNvPr id="9" name="Title 1"/>
          <p:cNvSpPr>
            <a:spLocks noGrp="1"/>
          </p:cNvSpPr>
          <p:nvPr>
            <p:ph type="title"/>
          </p:nvPr>
        </p:nvSpPr>
        <p:spPr>
          <a:xfrm>
            <a:off x="304800" y="114300"/>
            <a:ext cx="8229600" cy="400050"/>
          </a:xfrm>
          <a:prstGeom prst="rect">
            <a:avLst/>
          </a:prstGeom>
        </p:spPr>
        <p:txBody>
          <a:bodyPr anchor="b"/>
          <a:lstStyle>
            <a:lvl1pPr algn="l">
              <a:lnSpc>
                <a:spcPct val="100000"/>
              </a:lnSpc>
              <a:defRPr sz="1800">
                <a:solidFill>
                  <a:srgbClr val="004FA3"/>
                </a:solidFill>
              </a:defRPr>
            </a:lvl1pPr>
          </a:lstStyle>
          <a:p>
            <a:r>
              <a:rPr lang="en-US"/>
              <a:t>Click to edit Master title style</a:t>
            </a:r>
            <a:endParaRPr lang="en-US" dirty="0"/>
          </a:p>
        </p:txBody>
      </p:sp>
      <p:sp>
        <p:nvSpPr>
          <p:cNvPr id="10" name="Text Placeholder 15"/>
          <p:cNvSpPr>
            <a:spLocks noGrp="1"/>
          </p:cNvSpPr>
          <p:nvPr>
            <p:ph type="body" sz="quarter" idx="13"/>
          </p:nvPr>
        </p:nvSpPr>
        <p:spPr>
          <a:xfrm>
            <a:off x="304800" y="514350"/>
            <a:ext cx="8229600" cy="342900"/>
          </a:xfrm>
        </p:spPr>
        <p:txBody>
          <a:bodyPr/>
          <a:lstStyle>
            <a:lvl1pPr marL="0" indent="0" algn="l">
              <a:buNone/>
              <a:defRPr sz="1500" b="0">
                <a:solidFill>
                  <a:srgbClr val="004FA3"/>
                </a:solidFill>
              </a:defRPr>
            </a:lvl1pPr>
          </a:lstStyle>
          <a:p>
            <a:pPr lvl="0"/>
            <a:r>
              <a:rPr lang="en-US"/>
              <a:t>Click to edit Master text styles</a:t>
            </a:r>
          </a:p>
        </p:txBody>
      </p:sp>
    </p:spTree>
    <p:extLst>
      <p:ext uri="{BB962C8B-B14F-4D97-AF65-F5344CB8AC3E}">
        <p14:creationId xmlns:p14="http://schemas.microsoft.com/office/powerpoint/2010/main" val="2194339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8035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ansition Slide">
    <p:spTree>
      <p:nvGrpSpPr>
        <p:cNvPr id="1" name=""/>
        <p:cNvGrpSpPr/>
        <p:nvPr/>
      </p:nvGrpSpPr>
      <p:grpSpPr>
        <a:xfrm>
          <a:off x="0" y="0"/>
          <a:ext cx="0" cy="0"/>
          <a:chOff x="0" y="0"/>
          <a:chExt cx="0" cy="0"/>
        </a:xfrm>
      </p:grpSpPr>
      <p:sp>
        <p:nvSpPr>
          <p:cNvPr id="9" name="Title 1"/>
          <p:cNvSpPr>
            <a:spLocks noGrp="1"/>
          </p:cNvSpPr>
          <p:nvPr>
            <p:ph type="title"/>
          </p:nvPr>
        </p:nvSpPr>
        <p:spPr>
          <a:xfrm>
            <a:off x="457200" y="1485900"/>
            <a:ext cx="8229600" cy="457200"/>
          </a:xfrm>
          <a:prstGeom prst="rect">
            <a:avLst/>
          </a:prstGeom>
        </p:spPr>
        <p:txBody>
          <a:bodyPr anchor="b"/>
          <a:lstStyle>
            <a:lvl1pPr algn="ctr">
              <a:lnSpc>
                <a:spcPct val="100000"/>
              </a:lnSpc>
              <a:defRPr sz="2100">
                <a:solidFill>
                  <a:srgbClr val="004FA3"/>
                </a:solidFill>
              </a:defRPr>
            </a:lvl1pPr>
          </a:lstStyle>
          <a:p>
            <a:r>
              <a:rPr lang="en-US"/>
              <a:t>Click to edit Master title style</a:t>
            </a:r>
            <a:endParaRPr lang="en-US" dirty="0"/>
          </a:p>
        </p:txBody>
      </p:sp>
      <p:sp>
        <p:nvSpPr>
          <p:cNvPr id="16" name="Text Placeholder 15"/>
          <p:cNvSpPr>
            <a:spLocks noGrp="1"/>
          </p:cNvSpPr>
          <p:nvPr>
            <p:ph type="body" sz="quarter" idx="13"/>
          </p:nvPr>
        </p:nvSpPr>
        <p:spPr>
          <a:xfrm>
            <a:off x="457200" y="2228850"/>
            <a:ext cx="8229600" cy="342900"/>
          </a:xfrm>
        </p:spPr>
        <p:txBody>
          <a:bodyPr/>
          <a:lstStyle>
            <a:lvl1pPr marL="0" indent="0" algn="ctr">
              <a:buNone/>
              <a:defRPr sz="1500" b="0">
                <a:solidFill>
                  <a:srgbClr val="004FA3"/>
                </a:solidFill>
              </a:defRPr>
            </a:lvl1pPr>
          </a:lstStyle>
          <a:p>
            <a:pPr lvl="0"/>
            <a:r>
              <a:rPr lang="en-US"/>
              <a:t>Click to edit Master text styles</a:t>
            </a:r>
          </a:p>
        </p:txBody>
      </p:sp>
    </p:spTree>
    <p:extLst>
      <p:ext uri="{BB962C8B-B14F-4D97-AF65-F5344CB8AC3E}">
        <p14:creationId xmlns:p14="http://schemas.microsoft.com/office/powerpoint/2010/main" val="6826848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28701"/>
            <a:ext cx="4038600" cy="3565922"/>
          </a:xfrm>
        </p:spPr>
        <p:txBody>
          <a:bodyPr>
            <a:normAutofit/>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28701"/>
            <a:ext cx="4038600" cy="3565922"/>
          </a:xfrm>
        </p:spPr>
        <p:txBody>
          <a:bodyPr>
            <a:normAutofit/>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92634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7503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64156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88"/>
            <a:ext cx="8229600" cy="578644"/>
          </a:xfrm>
        </p:spPr>
        <p:txBody>
          <a:bodyPr/>
          <a:lstStyle/>
          <a:p>
            <a:r>
              <a:rPr lang="en-US"/>
              <a:t>Click to edit Master title style</a:t>
            </a:r>
          </a:p>
        </p:txBody>
      </p:sp>
      <p:sp>
        <p:nvSpPr>
          <p:cNvPr id="3" name="Text Placeholder 2"/>
          <p:cNvSpPr>
            <a:spLocks noGrp="1"/>
          </p:cNvSpPr>
          <p:nvPr>
            <p:ph type="body" sz="half" idx="1"/>
          </p:nvPr>
        </p:nvSpPr>
        <p:spPr>
          <a:xfrm>
            <a:off x="457200" y="1200151"/>
            <a:ext cx="4038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946EF2-DDF4-4C33-A24A-785825989D1F}"/>
              </a:ext>
            </a:extLst>
          </p:cNvPr>
          <p:cNvSpPr>
            <a:spLocks noGrp="1" noChangeArrowheads="1"/>
          </p:cNvSpPr>
          <p:nvPr>
            <p:ph type="dt" sz="half" idx="10"/>
          </p:nvPr>
        </p:nvSpPr>
        <p:spPr>
          <a:xfrm>
            <a:off x="457200" y="4683919"/>
            <a:ext cx="2133600" cy="357188"/>
          </a:xfrm>
          <a:prstGeom prst="rect">
            <a:avLst/>
          </a:prstGeom>
        </p:spPr>
        <p:txBody>
          <a:bodyPr/>
          <a:lstStyle>
            <a:lvl1pPr>
              <a:defRPr>
                <a:latin typeface="Arial" pitchFamily="34" charset="0"/>
                <a:cs typeface="Arial" charset="0"/>
              </a:defRPr>
            </a:lvl1pPr>
          </a:lstStyle>
          <a:p>
            <a:pPr>
              <a:defRPr/>
            </a:pPr>
            <a:endParaRPr lang="en-US"/>
          </a:p>
        </p:txBody>
      </p:sp>
      <p:sp>
        <p:nvSpPr>
          <p:cNvPr id="6" name="Footer Placeholder 5">
            <a:extLst>
              <a:ext uri="{FF2B5EF4-FFF2-40B4-BE49-F238E27FC236}">
                <a16:creationId xmlns:a16="http://schemas.microsoft.com/office/drawing/2014/main" id="{B894757E-4712-4D0C-8F72-4E09E3B69AAC}"/>
              </a:ext>
            </a:extLst>
          </p:cNvPr>
          <p:cNvSpPr>
            <a:spLocks noGrp="1" noChangeArrowheads="1"/>
          </p:cNvSpPr>
          <p:nvPr>
            <p:ph type="ftr" sz="quarter" idx="11"/>
          </p:nvPr>
        </p:nvSpPr>
        <p:spPr>
          <a:xfrm>
            <a:off x="3124200" y="4683919"/>
            <a:ext cx="2895600" cy="357188"/>
          </a:xfrm>
          <a:prstGeom prst="rect">
            <a:avLst/>
          </a:prstGeom>
        </p:spPr>
        <p:txBody>
          <a:bodyPr/>
          <a:lstStyle>
            <a:lvl1pPr>
              <a:defRPr>
                <a:latin typeface="Arial" pitchFamily="34" charset="0"/>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BB371798-9D23-417F-9B39-4CC9AB8E98FA}"/>
              </a:ext>
            </a:extLst>
          </p:cNvPr>
          <p:cNvSpPr>
            <a:spLocks noGrp="1" noChangeArrowheads="1"/>
          </p:cNvSpPr>
          <p:nvPr>
            <p:ph type="sldNum" sz="quarter" idx="12"/>
          </p:nvPr>
        </p:nvSpPr>
        <p:spPr>
          <a:xfrm>
            <a:off x="6553200" y="4683919"/>
            <a:ext cx="2133600" cy="357188"/>
          </a:xfrm>
          <a:prstGeom prst="rect">
            <a:avLst/>
          </a:prstGeom>
        </p:spPr>
        <p:txBody>
          <a:bodyPr vert="horz" wrap="square" lIns="91440" tIns="45720" rIns="91440" bIns="45720" numCol="1" anchor="t" anchorCtr="0" compatLnSpc="1">
            <a:prstTxWarp prst="textNoShape">
              <a:avLst/>
            </a:prstTxWarp>
          </a:bodyPr>
          <a:lstStyle>
            <a:lvl1pPr>
              <a:defRPr/>
            </a:lvl1pPr>
          </a:lstStyle>
          <a:p>
            <a:fld id="{447108BD-3CB2-4577-9E1D-783AA163B698}" type="slidenum">
              <a:rPr lang="en-US" altLang="en-US"/>
              <a:pPr/>
              <a:t>‹#›</a:t>
            </a:fld>
            <a:endParaRPr lang="en-US" altLang="en-US"/>
          </a:p>
        </p:txBody>
      </p:sp>
    </p:spTree>
    <p:extLst>
      <p:ext uri="{BB962C8B-B14F-4D97-AF65-F5344CB8AC3E}">
        <p14:creationId xmlns:p14="http://schemas.microsoft.com/office/powerpoint/2010/main" val="115803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Basic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1"/>
            <a:ext cx="8229600" cy="2456112"/>
          </a:xfrm>
        </p:spPr>
        <p:txBody>
          <a:bodyPr/>
          <a:lstStyle>
            <a:lvl2pPr marL="574675" indent="-231775">
              <a:defRPr/>
            </a:lvl2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a:extLst>
              <a:ext uri="{FF2B5EF4-FFF2-40B4-BE49-F238E27FC236}">
                <a16:creationId xmlns:a16="http://schemas.microsoft.com/office/drawing/2014/main" id="{CB843D8F-EA12-284B-873C-633CDB69EE03}"/>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68E04170-2BD8-B043-A6C4-2F08F0ED3A07}"/>
              </a:ext>
            </a:extLst>
          </p:cNvPr>
          <p:cNvSpPr>
            <a:spLocks noGrp="1"/>
          </p:cNvSpPr>
          <p:nvPr>
            <p:ph type="ftr" sz="quarter" idx="10"/>
          </p:nvPr>
        </p:nvSpPr>
        <p:spPr/>
        <p:txBody>
          <a:bodyPr/>
          <a:lstStyle/>
          <a:p>
            <a:r>
              <a:rPr lang="en-US" dirty="0"/>
              <a:t>____________</a:t>
            </a:r>
          </a:p>
          <a:p>
            <a:r>
              <a:rPr lang="en-US" dirty="0"/>
              <a:t>	*	First reference</a:t>
            </a:r>
          </a:p>
          <a:p>
            <a:r>
              <a:rPr lang="en-US" dirty="0"/>
              <a:t>	**	Second reference</a:t>
            </a:r>
          </a:p>
          <a:p>
            <a:r>
              <a:rPr lang="en-US" baseline="30000" dirty="0">
                <a:cs typeface="Arial"/>
              </a:rPr>
              <a:t>	†	</a:t>
            </a:r>
            <a:r>
              <a:rPr lang="en-US" dirty="0">
                <a:cs typeface="Arial"/>
              </a:rPr>
              <a:t>Third reference</a:t>
            </a:r>
          </a:p>
          <a:p>
            <a:r>
              <a:rPr lang="en-US" baseline="30000" dirty="0">
                <a:cs typeface="Arial"/>
              </a:rPr>
              <a:t>	‡</a:t>
            </a:r>
            <a:r>
              <a:rPr lang="en-US" dirty="0">
                <a:cs typeface="Arial"/>
              </a:rPr>
              <a:t>	Fourth reference</a:t>
            </a:r>
            <a:endParaRPr lang="en-US" dirty="0"/>
          </a:p>
        </p:txBody>
      </p:sp>
      <p:sp>
        <p:nvSpPr>
          <p:cNvPr id="5" name="Slide Number Placeholder 5"/>
          <p:cNvSpPr>
            <a:spLocks noGrp="1"/>
          </p:cNvSpPr>
          <p:nvPr>
            <p:ph type="sldNum" sz="quarter" idx="12"/>
          </p:nvPr>
        </p:nvSpPr>
        <p:spPr>
          <a:xfrm>
            <a:off x="7239000" y="4793456"/>
            <a:ext cx="1905000" cy="342900"/>
          </a:xfrm>
        </p:spPr>
        <p:txBody>
          <a:bodyPr/>
          <a:lstStyle>
            <a:lvl1pPr>
              <a:defRPr/>
            </a:lvl1pPr>
          </a:lstStyle>
          <a:p>
            <a:fld id="{7031930B-3128-4482-8870-818775896ED2}" type="slidenum">
              <a:rPr lang="en-US"/>
              <a:pPr/>
              <a:t>‹#›</a:t>
            </a:fld>
            <a:endParaRPr lang="en-US" dirty="0"/>
          </a:p>
        </p:txBody>
      </p:sp>
    </p:spTree>
    <p:extLst>
      <p:ext uri="{BB962C8B-B14F-4D97-AF65-F5344CB8AC3E}">
        <p14:creationId xmlns:p14="http://schemas.microsoft.com/office/powerpoint/2010/main" val="722431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Basic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1"/>
            <a:ext cx="8229600" cy="2456112"/>
          </a:xfrm>
        </p:spPr>
        <p:txBody>
          <a:bodyPr/>
          <a:lstStyle>
            <a:lvl2pPr marL="574608" indent="-231748">
              <a:defRPr/>
            </a:lvl2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a:extLst/>
          </p:cNvPr>
          <p:cNvSpPr>
            <a:spLocks noGrp="1"/>
          </p:cNvSpPr>
          <p:nvPr>
            <p:ph type="title"/>
          </p:nvPr>
        </p:nvSpPr>
        <p:spPr/>
        <p:txBody>
          <a:bodyPr/>
          <a:lstStyle/>
          <a:p>
            <a:r>
              <a:rPr lang="en-US"/>
              <a:t>Click to edit Master title style</a:t>
            </a:r>
          </a:p>
        </p:txBody>
      </p:sp>
      <p:sp>
        <p:nvSpPr>
          <p:cNvPr id="6" name="Text Placeholder 4">
            <a:extLst/>
          </p:cNvPr>
          <p:cNvSpPr>
            <a:spLocks noGrp="1"/>
          </p:cNvSpPr>
          <p:nvPr>
            <p:ph type="body" sz="quarter" idx="11"/>
          </p:nvPr>
        </p:nvSpPr>
        <p:spPr>
          <a:xfrm>
            <a:off x="2634348" y="3993455"/>
            <a:ext cx="3875303" cy="390887"/>
          </a:xfrm>
          <a:solidFill>
            <a:schemeClr val="tx2"/>
          </a:solidFill>
        </p:spPr>
        <p:txBody>
          <a:bodyPr lIns="27436" tIns="27436" rIns="27436" bIns="54871" anchor="ctr">
            <a:spAutoFit/>
          </a:bodyPr>
          <a:lstStyle>
            <a:lvl1pPr marL="0" indent="0" algn="ctr">
              <a:spcBef>
                <a:spcPts val="19"/>
              </a:spcBef>
              <a:buNone/>
              <a:defRPr sz="1200">
                <a:solidFill>
                  <a:schemeClr val="bg1"/>
                </a:solidFill>
                <a:latin typeface="+mn-lt"/>
              </a:defRPr>
            </a:lvl1pPr>
          </a:lstStyle>
          <a:p>
            <a:pPr lvl="0"/>
            <a:r>
              <a:rPr lang="en-US"/>
              <a:t>Edit Master text styles</a:t>
            </a:r>
          </a:p>
        </p:txBody>
      </p:sp>
      <p:sp>
        <p:nvSpPr>
          <p:cNvPr id="9" name="Text Placeholder 7"/>
          <p:cNvSpPr>
            <a:spLocks noGrp="1"/>
          </p:cNvSpPr>
          <p:nvPr>
            <p:ph type="body" sz="quarter" idx="12"/>
          </p:nvPr>
        </p:nvSpPr>
        <p:spPr>
          <a:xfrm>
            <a:off x="5991630" y="4414295"/>
            <a:ext cx="2783706" cy="188189"/>
          </a:xfrm>
        </p:spPr>
        <p:txBody>
          <a:bodyPr>
            <a:noAutofit/>
          </a:bodyPr>
          <a:lstStyle>
            <a:lvl1pPr marL="0" indent="0">
              <a:buNone/>
              <a:tabLst>
                <a:tab pos="40487" algn="l"/>
                <a:tab pos="86928" algn="l"/>
              </a:tabLst>
              <a:defRPr sz="600"/>
            </a:lvl1pPr>
            <a:lvl2pPr marL="0" indent="0">
              <a:buNone/>
              <a:tabLst>
                <a:tab pos="40487" algn="l"/>
                <a:tab pos="86928" algn="l"/>
              </a:tabLst>
              <a:defRPr sz="600"/>
            </a:lvl2pPr>
            <a:lvl3pPr marL="688894" indent="0">
              <a:buNone/>
              <a:tabLst>
                <a:tab pos="40487" algn="l"/>
                <a:tab pos="86928" algn="l"/>
              </a:tabLst>
              <a:defRPr sz="600"/>
            </a:lvl3pPr>
            <a:lvl4pPr marL="1026993" indent="0">
              <a:buNone/>
              <a:tabLst>
                <a:tab pos="40487" algn="l"/>
                <a:tab pos="86928" algn="l"/>
              </a:tabLst>
              <a:defRPr sz="600"/>
            </a:lvl4pPr>
            <a:lvl5pPr marL="1371440" indent="0">
              <a:buNone/>
              <a:tabLst>
                <a:tab pos="40487" algn="l"/>
                <a:tab pos="86928" algn="l"/>
              </a:tabLst>
              <a:defRPr sz="600"/>
            </a:lvl5pPr>
          </a:lstStyle>
          <a:p>
            <a:pPr lvl="0"/>
            <a:r>
              <a:rPr lang="en-US"/>
              <a:t>Edit Master text styles</a:t>
            </a:r>
          </a:p>
        </p:txBody>
      </p:sp>
      <p:sp>
        <p:nvSpPr>
          <p:cNvPr id="7" name="Footer Placeholder 1">
            <a:extLst/>
          </p:cNvPr>
          <p:cNvSpPr>
            <a:spLocks noGrp="1"/>
          </p:cNvSpPr>
          <p:nvPr>
            <p:ph type="ftr" sz="quarter" idx="13"/>
          </p:nvPr>
        </p:nvSpPr>
        <p:spPr/>
        <p:txBody>
          <a:bodyPr/>
          <a:lstStyle>
            <a:lvl1pPr marL="0" indent="0" algn="l">
              <a:tabLst>
                <a:tab pos="55967" algn="r"/>
                <a:tab pos="80973" algn="l"/>
              </a:tabLst>
              <a:defRPr sz="600" b="1" baseline="0" dirty="0">
                <a:solidFill>
                  <a:schemeClr val="tx1"/>
                </a:solidFill>
                <a:cs typeface="+mn-cs"/>
              </a:defRPr>
            </a:lvl1pPr>
          </a:lstStyle>
          <a:p>
            <a:pPr>
              <a:defRPr/>
            </a:pPr>
            <a:r>
              <a:rPr lang="en-US"/>
              <a:t>____________</a:t>
            </a:r>
          </a:p>
          <a:p>
            <a:pPr>
              <a:defRPr/>
            </a:pPr>
            <a:r>
              <a:rPr lang="en-US"/>
              <a:t>	*	First reference</a:t>
            </a:r>
          </a:p>
          <a:p>
            <a:pPr>
              <a:defRPr/>
            </a:pPr>
            <a:r>
              <a:rPr lang="en-US"/>
              <a:t>	**	Second reference</a:t>
            </a:r>
          </a:p>
          <a:p>
            <a:pPr>
              <a:defRPr/>
            </a:pPr>
            <a:r>
              <a:rPr lang="en-US" baseline="30000">
                <a:cs typeface="Arial"/>
              </a:rPr>
              <a:t>	†	</a:t>
            </a:r>
            <a:r>
              <a:rPr lang="en-US">
                <a:cs typeface="Arial"/>
              </a:rPr>
              <a:t>Third reference</a:t>
            </a:r>
          </a:p>
          <a:p>
            <a:pPr>
              <a:defRPr/>
            </a:pPr>
            <a:r>
              <a:rPr lang="en-US" baseline="30000">
                <a:cs typeface="Arial"/>
              </a:rPr>
              <a:t>	‡</a:t>
            </a:r>
            <a:r>
              <a:rPr lang="en-US">
                <a:cs typeface="Arial"/>
              </a:rPr>
              <a:t>	Fourth reference</a:t>
            </a:r>
            <a:endParaRPr lang="en-US"/>
          </a:p>
        </p:txBody>
      </p:sp>
    </p:spTree>
    <p:extLst>
      <p:ext uri="{BB962C8B-B14F-4D97-AF65-F5344CB8AC3E}">
        <p14:creationId xmlns:p14="http://schemas.microsoft.com/office/powerpoint/2010/main" val="1881643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CB29B47-F6CA-774A-ABC6-F1CC6F49C0C9}"/>
              </a:ext>
            </a:extLst>
          </p:cNvPr>
          <p:cNvSpPr>
            <a:spLocks noGrp="1"/>
          </p:cNvSpPr>
          <p:nvPr>
            <p:ph type="title"/>
          </p:nvPr>
        </p:nvSpPr>
        <p:spPr>
          <a:xfrm>
            <a:off x="457200" y="420624"/>
            <a:ext cx="8229600" cy="246888"/>
          </a:xfrm>
        </p:spPr>
        <p:txBody>
          <a:bodyPr lIns="0">
            <a:noAutofit/>
          </a:bodyPr>
          <a:lstStyle>
            <a:lvl1pPr algn="ctr">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2749A844-4FAA-1443-B052-BCAC4D9EAF30}"/>
              </a:ext>
            </a:extLst>
          </p:cNvPr>
          <p:cNvSpPr>
            <a:spLocks noGrp="1"/>
          </p:cNvSpPr>
          <p:nvPr>
            <p:ph type="body" sz="quarter" idx="10" hasCustomPrompt="1"/>
          </p:nvPr>
        </p:nvSpPr>
        <p:spPr>
          <a:xfrm>
            <a:off x="457200" y="3938877"/>
            <a:ext cx="3865775" cy="759619"/>
          </a:xfrm>
        </p:spPr>
        <p:txBody>
          <a:bodyPr anchor="b" anchorCtr="0"/>
          <a:lstStyle>
            <a:lvl1pPr marL="0" indent="0">
              <a:spcBef>
                <a:spcPts val="75"/>
              </a:spcBef>
              <a:buNone/>
              <a:defRPr/>
            </a:lvl1pPr>
            <a:lvl2pPr marL="344402" indent="0">
              <a:buNone/>
              <a:defRPr/>
            </a:lvl2pPr>
            <a:lvl3pPr marL="688802" indent="0">
              <a:buNone/>
              <a:defRPr/>
            </a:lvl3pPr>
            <a:lvl4pPr marL="1026857" indent="0">
              <a:buNone/>
              <a:defRPr/>
            </a:lvl4pPr>
            <a:lvl5pPr marL="1371257" indent="0">
              <a:buNone/>
              <a:defRPr/>
            </a:lvl5pPr>
          </a:lstStyle>
          <a:p>
            <a:r>
              <a:rPr lang="en-US" sz="1200" b="1" dirty="0">
                <a:cs typeface="Arial" charset="0"/>
              </a:rPr>
              <a:t>University of Rochester</a:t>
            </a:r>
          </a:p>
          <a:p>
            <a:r>
              <a:rPr lang="en-US" sz="1200" b="1" dirty="0">
                <a:cs typeface="Arial" charset="0"/>
              </a:rPr>
              <a:t>Laboratory for Laser Energetics</a:t>
            </a:r>
          </a:p>
        </p:txBody>
      </p:sp>
      <p:sp>
        <p:nvSpPr>
          <p:cNvPr id="7" name="Text Placeholder 3">
            <a:extLst>
              <a:ext uri="{FF2B5EF4-FFF2-40B4-BE49-F238E27FC236}">
                <a16:creationId xmlns:a16="http://schemas.microsoft.com/office/drawing/2014/main" id="{177FF418-EEDF-834C-A09A-A4E5F2A6DECF}"/>
              </a:ext>
            </a:extLst>
          </p:cNvPr>
          <p:cNvSpPr>
            <a:spLocks noGrp="1"/>
          </p:cNvSpPr>
          <p:nvPr>
            <p:ph type="body" sz="quarter" idx="11" hasCustomPrompt="1"/>
          </p:nvPr>
        </p:nvSpPr>
        <p:spPr>
          <a:xfrm>
            <a:off x="4821025" y="3938877"/>
            <a:ext cx="3865775" cy="759619"/>
          </a:xfrm>
        </p:spPr>
        <p:txBody>
          <a:bodyPr anchor="b" anchorCtr="0"/>
          <a:lstStyle>
            <a:lvl1pPr marL="0" indent="0" algn="r">
              <a:spcBef>
                <a:spcPts val="75"/>
              </a:spcBef>
              <a:buNone/>
              <a:defRPr/>
            </a:lvl1pPr>
            <a:lvl2pPr marL="344402" indent="0">
              <a:buNone/>
              <a:defRPr/>
            </a:lvl2pPr>
            <a:lvl3pPr marL="688802" indent="0">
              <a:buNone/>
              <a:defRPr/>
            </a:lvl3pPr>
            <a:lvl4pPr marL="1026857" indent="0">
              <a:buNone/>
              <a:defRPr/>
            </a:lvl4pPr>
            <a:lvl5pPr marL="1371257" indent="0">
              <a:buNone/>
              <a:defRPr/>
            </a:lvl5pPr>
          </a:lstStyle>
          <a:p>
            <a:pPr algn="r"/>
            <a:r>
              <a:rPr lang="en-US" sz="1200" b="1" dirty="0">
                <a:cs typeface="Arial" charset="0"/>
              </a:rPr>
              <a:t>Meeting</a:t>
            </a:r>
          </a:p>
          <a:p>
            <a:pPr algn="r"/>
            <a:r>
              <a:rPr lang="en-US" sz="1200" b="1" dirty="0">
                <a:cs typeface="Arial" charset="0"/>
              </a:rPr>
              <a:t>Location</a:t>
            </a:r>
          </a:p>
          <a:p>
            <a:pPr algn="r"/>
            <a:r>
              <a:rPr lang="en-US" sz="1200" b="1" dirty="0">
                <a:cs typeface="Arial" charset="0"/>
              </a:rPr>
              <a:t>Date</a:t>
            </a:r>
          </a:p>
        </p:txBody>
      </p:sp>
    </p:spTree>
    <p:extLst>
      <p:ext uri="{BB962C8B-B14F-4D97-AF65-F5344CB8AC3E}">
        <p14:creationId xmlns:p14="http://schemas.microsoft.com/office/powerpoint/2010/main" val="1580993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with heading">
    <p:spTree>
      <p:nvGrpSpPr>
        <p:cNvPr id="1" name=""/>
        <p:cNvGrpSpPr/>
        <p:nvPr/>
      </p:nvGrpSpPr>
      <p:grpSpPr>
        <a:xfrm>
          <a:off x="0" y="0"/>
          <a:ext cx="0" cy="0"/>
          <a:chOff x="0" y="0"/>
          <a:chExt cx="0" cy="0"/>
        </a:xfrm>
      </p:grpSpPr>
      <p:sp>
        <p:nvSpPr>
          <p:cNvPr id="8" name="Text Placeholder 9">
            <a:extLst>
              <a:ext uri="{FF2B5EF4-FFF2-40B4-BE49-F238E27FC236}">
                <a16:creationId xmlns:a16="http://schemas.microsoft.com/office/drawing/2014/main" id="{4A164AF2-637D-E845-AC4E-BC6DC98C5254}"/>
              </a:ext>
            </a:extLst>
          </p:cNvPr>
          <p:cNvSpPr>
            <a:spLocks noGrp="1"/>
          </p:cNvSpPr>
          <p:nvPr>
            <p:ph type="body" sz="quarter" idx="13" hasCustomPrompt="1"/>
          </p:nvPr>
        </p:nvSpPr>
        <p:spPr>
          <a:xfrm>
            <a:off x="457200" y="90487"/>
            <a:ext cx="1109952" cy="253604"/>
          </a:xfrm>
          <a:solidFill>
            <a:schemeClr val="tx2"/>
          </a:solidFill>
          <a:ln>
            <a:solidFill>
              <a:schemeClr val="tx1"/>
            </a:solidFill>
          </a:ln>
        </p:spPr>
        <p:txBody>
          <a:bodyPr lIns="45720" tIns="45720" rIns="45720" bIns="45720"/>
          <a:lstStyle>
            <a:lvl1pPr marL="0" indent="0" algn="ctr">
              <a:buNone/>
              <a:defRPr>
                <a:solidFill>
                  <a:schemeClr val="bg1"/>
                </a:solidFill>
              </a:defRPr>
            </a:lvl1pPr>
            <a:lvl2pPr marL="344402" indent="0" algn="ctr">
              <a:buNone/>
              <a:defRPr/>
            </a:lvl2pPr>
            <a:lvl3pPr marL="688802" indent="0" algn="ctr">
              <a:buNone/>
              <a:defRPr/>
            </a:lvl3pPr>
            <a:lvl4pPr marL="1026857" indent="0" algn="ctr">
              <a:buNone/>
              <a:defRPr/>
            </a:lvl4pPr>
            <a:lvl5pPr marL="1371257" indent="0" algn="ctr">
              <a:buNone/>
              <a:defRPr/>
            </a:lvl5pPr>
          </a:lstStyle>
          <a:p>
            <a:pPr lvl="0"/>
            <a:r>
              <a:rPr lang="en-US" dirty="0"/>
              <a:t>Heading</a:t>
            </a:r>
          </a:p>
        </p:txBody>
      </p:sp>
      <p:sp>
        <p:nvSpPr>
          <p:cNvPr id="7" name="Title 6">
            <a:extLst>
              <a:ext uri="{FF2B5EF4-FFF2-40B4-BE49-F238E27FC236}">
                <a16:creationId xmlns:a16="http://schemas.microsoft.com/office/drawing/2014/main" id="{2358378B-F6FC-514F-BC41-AE8CE7C2D115}"/>
              </a:ext>
            </a:extLst>
          </p:cNvPr>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200151"/>
            <a:ext cx="7886015" cy="1260157"/>
          </a:xfrm>
        </p:spPr>
        <p:txBody>
          <a:bodyPr/>
          <a:lstStyle>
            <a:lvl2pPr marL="574532" indent="-231717">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4">
            <a:extLst>
              <a:ext uri="{FF2B5EF4-FFF2-40B4-BE49-F238E27FC236}">
                <a16:creationId xmlns:a16="http://schemas.microsoft.com/office/drawing/2014/main" id="{672256EA-D606-E74A-9433-8B6D9801D0E6}"/>
              </a:ext>
            </a:extLst>
          </p:cNvPr>
          <p:cNvSpPr>
            <a:spLocks noGrp="1"/>
          </p:cNvSpPr>
          <p:nvPr>
            <p:ph type="body" sz="quarter" idx="11" hasCustomPrompt="1"/>
          </p:nvPr>
        </p:nvSpPr>
        <p:spPr>
          <a:xfrm>
            <a:off x="2634348" y="4041165"/>
            <a:ext cx="3875303" cy="295466"/>
          </a:xfrm>
          <a:solidFill>
            <a:schemeClr val="tx2"/>
          </a:solidFill>
        </p:spPr>
        <p:txBody>
          <a:bodyPr lIns="36576" tIns="36576" rIns="36576" bIns="73152" anchor="ctr" anchorCtr="0">
            <a:spAutoFit/>
          </a:bodyPr>
          <a:lstStyle>
            <a:lvl1pPr marL="0" indent="0" algn="ctr">
              <a:spcBef>
                <a:spcPts val="19"/>
              </a:spcBef>
              <a:buNone/>
              <a:defRPr sz="1200">
                <a:solidFill>
                  <a:schemeClr val="bg1"/>
                </a:solidFill>
                <a:latin typeface="+mn-lt"/>
              </a:defRPr>
            </a:lvl1pPr>
          </a:lstStyle>
          <a:p>
            <a:pPr lvl="0"/>
            <a:r>
              <a:rPr lang="en-US" dirty="0"/>
              <a:t>Highlight text</a:t>
            </a:r>
          </a:p>
        </p:txBody>
      </p:sp>
      <p:sp>
        <p:nvSpPr>
          <p:cNvPr id="10" name="Footer Placeholder 1">
            <a:extLst>
              <a:ext uri="{FF2B5EF4-FFF2-40B4-BE49-F238E27FC236}">
                <a16:creationId xmlns:a16="http://schemas.microsoft.com/office/drawing/2014/main" id="{13A612BD-BEB5-7342-8D53-C17D59CFD5DE}"/>
              </a:ext>
            </a:extLst>
          </p:cNvPr>
          <p:cNvSpPr>
            <a:spLocks noGrp="1"/>
          </p:cNvSpPr>
          <p:nvPr>
            <p:ph type="ftr" sz="quarter" idx="3"/>
          </p:nvPr>
        </p:nvSpPr>
        <p:spPr>
          <a:xfrm>
            <a:off x="6080167" y="4508390"/>
            <a:ext cx="2606634" cy="274637"/>
          </a:xfrm>
          <a:prstGeom prst="rect">
            <a:avLst/>
          </a:prstGeom>
          <a:ln w="3175" cmpd="sng">
            <a:noFill/>
            <a:prstDash val="solid"/>
          </a:ln>
        </p:spPr>
        <p:txBody>
          <a:bodyPr vert="horz" lIns="0" tIns="0" rIns="0" bIns="0" rtlCol="0" anchor="b" anchorCtr="0"/>
          <a:lstStyle>
            <a:lvl1pPr marL="0" indent="0" algn="l">
              <a:tabLst>
                <a:tab pos="55960" algn="r"/>
                <a:tab pos="80963" algn="l"/>
              </a:tabLst>
              <a:defRPr sz="600" b="1">
                <a:solidFill>
                  <a:schemeClr val="tx1"/>
                </a:solidFill>
              </a:defRPr>
            </a:lvl1pPr>
          </a:lstStyle>
          <a:p>
            <a:r>
              <a:rPr lang="en-US" dirty="0"/>
              <a:t>____________</a:t>
            </a:r>
          </a:p>
          <a:p>
            <a:r>
              <a:rPr lang="en-US" dirty="0"/>
              <a:t>	*	First reference</a:t>
            </a:r>
          </a:p>
          <a:p>
            <a:r>
              <a:rPr lang="en-US" dirty="0"/>
              <a:t>	**	Second reference</a:t>
            </a:r>
          </a:p>
          <a:p>
            <a:r>
              <a:rPr lang="en-US" baseline="30000" dirty="0">
                <a:cs typeface="Arial"/>
              </a:rPr>
              <a:t>	†	</a:t>
            </a:r>
            <a:r>
              <a:rPr lang="en-US" dirty="0">
                <a:cs typeface="Arial"/>
              </a:rPr>
              <a:t>Third reference</a:t>
            </a:r>
          </a:p>
          <a:p>
            <a:r>
              <a:rPr lang="en-US" baseline="30000" dirty="0">
                <a:cs typeface="Arial"/>
              </a:rPr>
              <a:t>	‡</a:t>
            </a:r>
            <a:r>
              <a:rPr lang="en-US" dirty="0">
                <a:cs typeface="Arial"/>
              </a:rPr>
              <a:t>	Fourth reference</a:t>
            </a:r>
            <a:endParaRPr lang="en-US" dirty="0"/>
          </a:p>
        </p:txBody>
      </p:sp>
    </p:spTree>
    <p:extLst>
      <p:ext uri="{BB962C8B-B14F-4D97-AF65-F5344CB8AC3E}">
        <p14:creationId xmlns:p14="http://schemas.microsoft.com/office/powerpoint/2010/main" val="3929854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laborators">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B2C92802-E2AB-DA4D-9989-3E4B088F5985}"/>
              </a:ext>
            </a:extLst>
          </p:cNvPr>
          <p:cNvSpPr>
            <a:spLocks noGrp="1"/>
          </p:cNvSpPr>
          <p:nvPr>
            <p:ph type="title" hasCustomPrompt="1"/>
          </p:nvPr>
        </p:nvSpPr>
        <p:spPr>
          <a:xfrm>
            <a:off x="457200" y="502920"/>
            <a:ext cx="8229600" cy="246888"/>
          </a:xfrm>
        </p:spPr>
        <p:txBody>
          <a:bodyPr/>
          <a:lstStyle/>
          <a:p>
            <a:r>
              <a:rPr lang="en-US" dirty="0"/>
              <a:t>Collaborators</a:t>
            </a:r>
          </a:p>
        </p:txBody>
      </p:sp>
      <p:sp>
        <p:nvSpPr>
          <p:cNvPr id="5" name="Text Placeholder 4">
            <a:extLst>
              <a:ext uri="{FF2B5EF4-FFF2-40B4-BE49-F238E27FC236}">
                <a16:creationId xmlns:a16="http://schemas.microsoft.com/office/drawing/2014/main" id="{595005B2-72D9-8F4F-AD23-F2289D61B10B}"/>
              </a:ext>
            </a:extLst>
          </p:cNvPr>
          <p:cNvSpPr>
            <a:spLocks noGrp="1"/>
          </p:cNvSpPr>
          <p:nvPr>
            <p:ph type="body" sz="quarter" idx="11" hasCustomPrompt="1"/>
          </p:nvPr>
        </p:nvSpPr>
        <p:spPr>
          <a:xfrm>
            <a:off x="1043173" y="1294222"/>
            <a:ext cx="6845495" cy="407339"/>
          </a:xfrm>
        </p:spPr>
        <p:txBody>
          <a:bodyPr>
            <a:normAutofit/>
          </a:bodyPr>
          <a:lstStyle>
            <a:lvl1pPr marL="0" indent="0" algn="ctr">
              <a:lnSpc>
                <a:spcPct val="100000"/>
              </a:lnSpc>
              <a:spcBef>
                <a:spcPts val="75"/>
              </a:spcBef>
              <a:buNone/>
              <a:defRPr sz="1125">
                <a:solidFill>
                  <a:schemeClr val="tx1"/>
                </a:solidFill>
              </a:defRPr>
            </a:lvl1pPr>
            <a:lvl2pPr marL="344402" indent="0" algn="ctr">
              <a:buNone/>
              <a:defRPr/>
            </a:lvl2pPr>
            <a:lvl3pPr marL="688802" indent="0" algn="ctr">
              <a:buNone/>
              <a:defRPr/>
            </a:lvl3pPr>
            <a:lvl4pPr marL="1026857" indent="0" algn="ctr">
              <a:buNone/>
              <a:defRPr/>
            </a:lvl4pPr>
            <a:lvl5pPr marL="1371257" indent="0" algn="ctr">
              <a:buNone/>
              <a:defRPr/>
            </a:lvl5pPr>
          </a:lstStyle>
          <a:p>
            <a:pPr lvl="0"/>
            <a:r>
              <a:rPr lang="en-US" dirty="0"/>
              <a:t>Name, Name, and Name</a:t>
            </a:r>
          </a:p>
        </p:txBody>
      </p:sp>
      <p:sp>
        <p:nvSpPr>
          <p:cNvPr id="7" name="Footer Placeholder 1">
            <a:extLst>
              <a:ext uri="{FF2B5EF4-FFF2-40B4-BE49-F238E27FC236}">
                <a16:creationId xmlns:a16="http://schemas.microsoft.com/office/drawing/2014/main" id="{E696D12C-CCDA-C849-A3DE-93F143B50F68}"/>
              </a:ext>
            </a:extLst>
          </p:cNvPr>
          <p:cNvSpPr>
            <a:spLocks noGrp="1"/>
          </p:cNvSpPr>
          <p:nvPr>
            <p:ph type="ftr" sz="quarter" idx="3"/>
          </p:nvPr>
        </p:nvSpPr>
        <p:spPr>
          <a:xfrm>
            <a:off x="6080167" y="4508390"/>
            <a:ext cx="2606634" cy="274637"/>
          </a:xfrm>
          <a:prstGeom prst="rect">
            <a:avLst/>
          </a:prstGeom>
          <a:ln w="3175" cmpd="sng">
            <a:noFill/>
            <a:prstDash val="solid"/>
          </a:ln>
        </p:spPr>
        <p:txBody>
          <a:bodyPr vert="horz" lIns="0" tIns="0" rIns="0" bIns="0" rtlCol="0" anchor="b" anchorCtr="0"/>
          <a:lstStyle>
            <a:lvl1pPr marL="0" indent="0" algn="l">
              <a:tabLst>
                <a:tab pos="55960" algn="r"/>
                <a:tab pos="80963" algn="l"/>
              </a:tabLst>
              <a:defRPr sz="600" b="1">
                <a:solidFill>
                  <a:schemeClr val="tx1"/>
                </a:solidFill>
              </a:defRPr>
            </a:lvl1pPr>
          </a:lstStyle>
          <a:p>
            <a:r>
              <a:rPr lang="en-US" dirty="0"/>
              <a:t>____________</a:t>
            </a:r>
          </a:p>
          <a:p>
            <a:r>
              <a:rPr lang="en-US" dirty="0"/>
              <a:t>	*	First reference</a:t>
            </a:r>
          </a:p>
          <a:p>
            <a:r>
              <a:rPr lang="en-US" dirty="0"/>
              <a:t>	**	Second reference</a:t>
            </a:r>
          </a:p>
          <a:p>
            <a:r>
              <a:rPr lang="en-US" baseline="30000" dirty="0">
                <a:cs typeface="Arial"/>
              </a:rPr>
              <a:t>	†	</a:t>
            </a:r>
            <a:r>
              <a:rPr lang="en-US" dirty="0">
                <a:cs typeface="Arial"/>
              </a:rPr>
              <a:t>Third reference</a:t>
            </a:r>
          </a:p>
          <a:p>
            <a:r>
              <a:rPr lang="en-US" baseline="30000" dirty="0">
                <a:cs typeface="Arial"/>
              </a:rPr>
              <a:t>	‡</a:t>
            </a:r>
            <a:r>
              <a:rPr lang="en-US" dirty="0">
                <a:cs typeface="Arial"/>
              </a:rPr>
              <a:t>	Fourth reference</a:t>
            </a:r>
            <a:endParaRPr lang="en-US" dirty="0"/>
          </a:p>
        </p:txBody>
      </p:sp>
    </p:spTree>
    <p:extLst>
      <p:ext uri="{BB962C8B-B14F-4D97-AF65-F5344CB8AC3E}">
        <p14:creationId xmlns:p14="http://schemas.microsoft.com/office/powerpoint/2010/main" val="82361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slide">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B843D8F-EA12-284B-873C-633CDB69EE03}"/>
              </a:ext>
            </a:extLst>
          </p:cNvPr>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200151"/>
            <a:ext cx="8229600" cy="2456112"/>
          </a:xfrm>
        </p:spPr>
        <p:txBody>
          <a:bodyPr/>
          <a:lstStyle>
            <a:lvl2pPr marL="574532" indent="-231717">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4">
            <a:extLst>
              <a:ext uri="{FF2B5EF4-FFF2-40B4-BE49-F238E27FC236}">
                <a16:creationId xmlns:a16="http://schemas.microsoft.com/office/drawing/2014/main" id="{2DF3C786-C6AA-3746-96B5-8AAC31350A60}"/>
              </a:ext>
            </a:extLst>
          </p:cNvPr>
          <p:cNvSpPr>
            <a:spLocks noGrp="1"/>
          </p:cNvSpPr>
          <p:nvPr>
            <p:ph type="body" sz="quarter" idx="11" hasCustomPrompt="1"/>
          </p:nvPr>
        </p:nvSpPr>
        <p:spPr>
          <a:xfrm>
            <a:off x="2634348" y="4041165"/>
            <a:ext cx="3875303" cy="295466"/>
          </a:xfrm>
          <a:solidFill>
            <a:schemeClr val="tx2"/>
          </a:solidFill>
        </p:spPr>
        <p:txBody>
          <a:bodyPr lIns="36576" tIns="36576" rIns="36576" bIns="73152" anchor="ctr" anchorCtr="0">
            <a:spAutoFit/>
          </a:bodyPr>
          <a:lstStyle>
            <a:lvl1pPr marL="0" indent="0" algn="ctr">
              <a:spcBef>
                <a:spcPts val="19"/>
              </a:spcBef>
              <a:buNone/>
              <a:defRPr sz="1200">
                <a:solidFill>
                  <a:schemeClr val="bg1"/>
                </a:solidFill>
                <a:latin typeface="+mn-lt"/>
              </a:defRPr>
            </a:lvl1pPr>
          </a:lstStyle>
          <a:p>
            <a:pPr lvl="0"/>
            <a:r>
              <a:rPr lang="en-US" dirty="0"/>
              <a:t>Highlight text</a:t>
            </a:r>
          </a:p>
        </p:txBody>
      </p:sp>
      <p:sp>
        <p:nvSpPr>
          <p:cNvPr id="7" name="Footer Placeholder 1">
            <a:extLst>
              <a:ext uri="{FF2B5EF4-FFF2-40B4-BE49-F238E27FC236}">
                <a16:creationId xmlns:a16="http://schemas.microsoft.com/office/drawing/2014/main" id="{2391039F-AA53-224A-8966-45C3EE28052A}"/>
              </a:ext>
            </a:extLst>
          </p:cNvPr>
          <p:cNvSpPr>
            <a:spLocks noGrp="1"/>
          </p:cNvSpPr>
          <p:nvPr>
            <p:ph type="ftr" sz="quarter" idx="3"/>
          </p:nvPr>
        </p:nvSpPr>
        <p:spPr>
          <a:xfrm>
            <a:off x="6080167" y="4508390"/>
            <a:ext cx="2606634" cy="274637"/>
          </a:xfrm>
          <a:prstGeom prst="rect">
            <a:avLst/>
          </a:prstGeom>
          <a:ln w="3175" cmpd="sng">
            <a:noFill/>
            <a:prstDash val="solid"/>
          </a:ln>
        </p:spPr>
        <p:txBody>
          <a:bodyPr vert="horz" lIns="0" tIns="0" rIns="0" bIns="0" rtlCol="0" anchor="b" anchorCtr="0"/>
          <a:lstStyle>
            <a:lvl1pPr marL="0" indent="0" algn="l">
              <a:tabLst>
                <a:tab pos="55960" algn="r"/>
                <a:tab pos="80963" algn="l"/>
              </a:tabLst>
              <a:defRPr sz="600" b="1">
                <a:solidFill>
                  <a:schemeClr val="tx1"/>
                </a:solidFill>
              </a:defRPr>
            </a:lvl1pPr>
          </a:lstStyle>
          <a:p>
            <a:r>
              <a:rPr lang="en-US" dirty="0"/>
              <a:t>____________</a:t>
            </a:r>
          </a:p>
          <a:p>
            <a:r>
              <a:rPr lang="en-US" dirty="0"/>
              <a:t>	*	First reference</a:t>
            </a:r>
          </a:p>
          <a:p>
            <a:r>
              <a:rPr lang="en-US" dirty="0"/>
              <a:t>	**	Second reference</a:t>
            </a:r>
          </a:p>
          <a:p>
            <a:r>
              <a:rPr lang="en-US" baseline="30000" dirty="0">
                <a:cs typeface="Arial"/>
              </a:rPr>
              <a:t>	†	</a:t>
            </a:r>
            <a:r>
              <a:rPr lang="en-US" dirty="0">
                <a:cs typeface="Arial"/>
              </a:rPr>
              <a:t>Third reference</a:t>
            </a:r>
          </a:p>
          <a:p>
            <a:r>
              <a:rPr lang="en-US" baseline="30000" dirty="0">
                <a:cs typeface="Arial"/>
              </a:rPr>
              <a:t>	‡</a:t>
            </a:r>
            <a:r>
              <a:rPr lang="en-US" dirty="0">
                <a:cs typeface="Arial"/>
              </a:rPr>
              <a:t>	Fourth reference</a:t>
            </a:r>
            <a:endParaRPr lang="en-US" dirty="0"/>
          </a:p>
        </p:txBody>
      </p:sp>
    </p:spTree>
    <p:extLst>
      <p:ext uri="{BB962C8B-B14F-4D97-AF65-F5344CB8AC3E}">
        <p14:creationId xmlns:p14="http://schemas.microsoft.com/office/powerpoint/2010/main" val="254654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722313" y="2060973"/>
            <a:ext cx="7772400" cy="1021556"/>
          </a:xfrm>
          <a:prstGeom prst="rect">
            <a:avLst/>
          </a:prstGeom>
        </p:spPr>
        <p:txBody>
          <a:bodyPr anchor="ctr">
            <a:normAutofit/>
          </a:bodyPr>
          <a:lstStyle>
            <a:lvl1pPr algn="ctr">
              <a:defRPr sz="2700" b="1" cap="none"/>
            </a:lvl1pPr>
          </a:lstStyle>
          <a:p>
            <a:r>
              <a:rPr lang="en-US"/>
              <a:t>Click to edit Master title style</a:t>
            </a:r>
            <a:endParaRPr lang="en-US" dirty="0"/>
          </a:p>
        </p:txBody>
      </p:sp>
      <p:sp>
        <p:nvSpPr>
          <p:cNvPr id="4" name="Footer Placeholder 1">
            <a:extLst>
              <a:ext uri="{FF2B5EF4-FFF2-40B4-BE49-F238E27FC236}">
                <a16:creationId xmlns:a16="http://schemas.microsoft.com/office/drawing/2014/main" id="{E4ACD2E3-2ED3-FB47-BE89-BD0B1D11E7A6}"/>
              </a:ext>
            </a:extLst>
          </p:cNvPr>
          <p:cNvSpPr>
            <a:spLocks noGrp="1"/>
          </p:cNvSpPr>
          <p:nvPr>
            <p:ph type="ftr" sz="quarter" idx="3"/>
          </p:nvPr>
        </p:nvSpPr>
        <p:spPr>
          <a:xfrm>
            <a:off x="6080167" y="4508390"/>
            <a:ext cx="2606634" cy="274637"/>
          </a:xfrm>
          <a:prstGeom prst="rect">
            <a:avLst/>
          </a:prstGeom>
          <a:ln w="3175" cmpd="sng">
            <a:noFill/>
            <a:prstDash val="solid"/>
          </a:ln>
        </p:spPr>
        <p:txBody>
          <a:bodyPr vert="horz" lIns="0" tIns="0" rIns="0" bIns="0" rtlCol="0" anchor="b" anchorCtr="0"/>
          <a:lstStyle>
            <a:lvl1pPr marL="0" indent="0" algn="l">
              <a:tabLst>
                <a:tab pos="55960" algn="r"/>
                <a:tab pos="80963" algn="l"/>
              </a:tabLst>
              <a:defRPr sz="600" b="1">
                <a:solidFill>
                  <a:schemeClr val="tx1"/>
                </a:solidFill>
              </a:defRPr>
            </a:lvl1pPr>
          </a:lstStyle>
          <a:p>
            <a:r>
              <a:rPr lang="en-US" dirty="0"/>
              <a:t>____________</a:t>
            </a:r>
          </a:p>
          <a:p>
            <a:r>
              <a:rPr lang="en-US" dirty="0"/>
              <a:t>	*	First reference</a:t>
            </a:r>
          </a:p>
          <a:p>
            <a:r>
              <a:rPr lang="en-US" dirty="0"/>
              <a:t>	**	Second reference</a:t>
            </a:r>
          </a:p>
          <a:p>
            <a:r>
              <a:rPr lang="en-US" baseline="30000" dirty="0">
                <a:cs typeface="Arial"/>
              </a:rPr>
              <a:t>	†	</a:t>
            </a:r>
            <a:r>
              <a:rPr lang="en-US" dirty="0">
                <a:cs typeface="Arial"/>
              </a:rPr>
              <a:t>Third reference</a:t>
            </a:r>
          </a:p>
          <a:p>
            <a:r>
              <a:rPr lang="en-US" baseline="30000" dirty="0">
                <a:cs typeface="Arial"/>
              </a:rPr>
              <a:t>	‡</a:t>
            </a:r>
            <a:r>
              <a:rPr lang="en-US" dirty="0">
                <a:cs typeface="Arial"/>
              </a:rPr>
              <a:t>	Fourth reference</a:t>
            </a:r>
            <a:endParaRPr lang="en-US" dirty="0"/>
          </a:p>
        </p:txBody>
      </p:sp>
    </p:spTree>
    <p:extLst>
      <p:ext uri="{BB962C8B-B14F-4D97-AF65-F5344CB8AC3E}">
        <p14:creationId xmlns:p14="http://schemas.microsoft.com/office/powerpoint/2010/main" val="3308314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figures acros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C91A4-9757-5842-8174-3EE5305EF9BC}"/>
              </a:ext>
            </a:extLst>
          </p:cNvPr>
          <p:cNvSpPr>
            <a:spLocks noGrp="1"/>
          </p:cNvSpPr>
          <p:nvPr>
            <p:ph type="title"/>
          </p:nvPr>
        </p:nvSpPr>
        <p:spPr/>
        <p:txBody>
          <a:bodyPr/>
          <a:lstStyle/>
          <a:p>
            <a:r>
              <a:rPr lang="en-US"/>
              <a:t>Click to edit Master title style</a:t>
            </a:r>
          </a:p>
        </p:txBody>
      </p:sp>
      <p:sp>
        <p:nvSpPr>
          <p:cNvPr id="11" name="Text Placeholder 10">
            <a:extLst>
              <a:ext uri="{FF2B5EF4-FFF2-40B4-BE49-F238E27FC236}">
                <a16:creationId xmlns:a16="http://schemas.microsoft.com/office/drawing/2014/main" id="{C0E0FD6C-150D-4F41-B9BB-17F3A43448F1}"/>
              </a:ext>
            </a:extLst>
          </p:cNvPr>
          <p:cNvSpPr>
            <a:spLocks noGrp="1"/>
          </p:cNvSpPr>
          <p:nvPr>
            <p:ph type="body" sz="quarter" idx="11" hasCustomPrompt="1"/>
          </p:nvPr>
        </p:nvSpPr>
        <p:spPr>
          <a:xfrm>
            <a:off x="626332" y="1117577"/>
            <a:ext cx="3774348" cy="330042"/>
          </a:xfrm>
          <a:solidFill>
            <a:schemeClr val="tx2"/>
          </a:solidFill>
          <a:ln>
            <a:solidFill>
              <a:schemeClr val="tx1"/>
            </a:solidFill>
          </a:ln>
        </p:spPr>
        <p:txBody>
          <a:bodyPr vert="horz" anchor="ctr" anchorCtr="0"/>
          <a:lstStyle>
            <a:lvl1pPr marL="0" indent="0" algn="ctr">
              <a:buNone/>
              <a:defRPr>
                <a:ln>
                  <a:noFill/>
                </a:ln>
                <a:solidFill>
                  <a:schemeClr val="bg1"/>
                </a:solidFill>
              </a:defRPr>
            </a:lvl1pPr>
            <a:lvl2pPr marL="344402" indent="0" algn="ctr">
              <a:buNone/>
              <a:defRPr>
                <a:ln>
                  <a:noFill/>
                </a:ln>
                <a:solidFill>
                  <a:schemeClr val="bg1"/>
                </a:solidFill>
              </a:defRPr>
            </a:lvl2pPr>
            <a:lvl3pPr marL="688802" indent="0" algn="ctr">
              <a:buNone/>
              <a:defRPr>
                <a:ln>
                  <a:noFill/>
                </a:ln>
                <a:solidFill>
                  <a:schemeClr val="bg1"/>
                </a:solidFill>
              </a:defRPr>
            </a:lvl3pPr>
            <a:lvl4pPr marL="1026857" indent="0" algn="ctr">
              <a:buNone/>
              <a:defRPr>
                <a:ln>
                  <a:noFill/>
                </a:ln>
                <a:solidFill>
                  <a:schemeClr val="bg1"/>
                </a:solidFill>
              </a:defRPr>
            </a:lvl4pPr>
            <a:lvl5pPr marL="1371257" indent="0" algn="ctr">
              <a:buNone/>
              <a:defRPr>
                <a:ln>
                  <a:noFill/>
                </a:ln>
                <a:solidFill>
                  <a:schemeClr val="bg1"/>
                </a:solidFill>
              </a:defRPr>
            </a:lvl5pPr>
          </a:lstStyle>
          <a:p>
            <a:pPr lvl="0"/>
            <a:r>
              <a:rPr lang="en-US" dirty="0"/>
              <a:t>Heading</a:t>
            </a:r>
          </a:p>
        </p:txBody>
      </p:sp>
      <p:sp>
        <p:nvSpPr>
          <p:cNvPr id="4" name="Rectangle 3">
            <a:extLst>
              <a:ext uri="{FF2B5EF4-FFF2-40B4-BE49-F238E27FC236}">
                <a16:creationId xmlns:a16="http://schemas.microsoft.com/office/drawing/2014/main" id="{81A85CBA-654F-5B41-8ED4-DC6E84CE9ED8}"/>
              </a:ext>
            </a:extLst>
          </p:cNvPr>
          <p:cNvSpPr/>
          <p:nvPr userDrawn="1"/>
        </p:nvSpPr>
        <p:spPr>
          <a:xfrm>
            <a:off x="626332" y="1511746"/>
            <a:ext cx="3774348" cy="242658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4" name="Text Placeholder 10">
            <a:extLst>
              <a:ext uri="{FF2B5EF4-FFF2-40B4-BE49-F238E27FC236}">
                <a16:creationId xmlns:a16="http://schemas.microsoft.com/office/drawing/2014/main" id="{4818C851-AC1A-F44C-ACCF-EA2371E42C93}"/>
              </a:ext>
            </a:extLst>
          </p:cNvPr>
          <p:cNvSpPr>
            <a:spLocks noGrp="1"/>
          </p:cNvSpPr>
          <p:nvPr>
            <p:ph type="body" sz="quarter" idx="13" hasCustomPrompt="1"/>
          </p:nvPr>
        </p:nvSpPr>
        <p:spPr>
          <a:xfrm>
            <a:off x="4549331" y="1117577"/>
            <a:ext cx="3774348" cy="330042"/>
          </a:xfrm>
          <a:solidFill>
            <a:schemeClr val="tx2"/>
          </a:solidFill>
          <a:ln>
            <a:solidFill>
              <a:schemeClr val="tx1"/>
            </a:solidFill>
          </a:ln>
        </p:spPr>
        <p:txBody>
          <a:bodyPr vert="horz" anchor="ctr" anchorCtr="0"/>
          <a:lstStyle>
            <a:lvl1pPr marL="0" indent="0" algn="ctr">
              <a:buNone/>
              <a:defRPr>
                <a:ln>
                  <a:noFill/>
                </a:ln>
                <a:solidFill>
                  <a:schemeClr val="bg1"/>
                </a:solidFill>
              </a:defRPr>
            </a:lvl1pPr>
            <a:lvl2pPr marL="344402" indent="0" algn="ctr">
              <a:buNone/>
              <a:defRPr>
                <a:ln>
                  <a:noFill/>
                </a:ln>
                <a:solidFill>
                  <a:schemeClr val="bg1"/>
                </a:solidFill>
              </a:defRPr>
            </a:lvl2pPr>
            <a:lvl3pPr marL="688802" indent="0" algn="ctr">
              <a:buNone/>
              <a:defRPr>
                <a:ln>
                  <a:noFill/>
                </a:ln>
                <a:solidFill>
                  <a:schemeClr val="bg1"/>
                </a:solidFill>
              </a:defRPr>
            </a:lvl3pPr>
            <a:lvl4pPr marL="1026857" indent="0" algn="ctr">
              <a:buNone/>
              <a:defRPr>
                <a:ln>
                  <a:noFill/>
                </a:ln>
                <a:solidFill>
                  <a:schemeClr val="bg1"/>
                </a:solidFill>
              </a:defRPr>
            </a:lvl4pPr>
            <a:lvl5pPr marL="1371257" indent="0" algn="ctr">
              <a:buNone/>
              <a:defRPr>
                <a:ln>
                  <a:noFill/>
                </a:ln>
                <a:solidFill>
                  <a:schemeClr val="bg1"/>
                </a:solidFill>
              </a:defRPr>
            </a:lvl5pPr>
          </a:lstStyle>
          <a:p>
            <a:pPr lvl="0"/>
            <a:r>
              <a:rPr lang="en-US" dirty="0"/>
              <a:t>Heading</a:t>
            </a:r>
          </a:p>
        </p:txBody>
      </p:sp>
      <p:sp>
        <p:nvSpPr>
          <p:cNvPr id="16" name="Rectangle 15">
            <a:extLst>
              <a:ext uri="{FF2B5EF4-FFF2-40B4-BE49-F238E27FC236}">
                <a16:creationId xmlns:a16="http://schemas.microsoft.com/office/drawing/2014/main" id="{2CD8F0C1-0479-4F43-B8FD-2FE4A6D775A5}"/>
              </a:ext>
            </a:extLst>
          </p:cNvPr>
          <p:cNvSpPr/>
          <p:nvPr userDrawn="1"/>
        </p:nvSpPr>
        <p:spPr>
          <a:xfrm>
            <a:off x="4548058" y="1511746"/>
            <a:ext cx="3774348" cy="242658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Text Placeholder 4">
            <a:extLst>
              <a:ext uri="{FF2B5EF4-FFF2-40B4-BE49-F238E27FC236}">
                <a16:creationId xmlns:a16="http://schemas.microsoft.com/office/drawing/2014/main" id="{A12DC971-A1D5-1349-A5DB-617EF2F960D0}"/>
              </a:ext>
            </a:extLst>
          </p:cNvPr>
          <p:cNvSpPr>
            <a:spLocks noGrp="1"/>
          </p:cNvSpPr>
          <p:nvPr>
            <p:ph type="body" sz="quarter" idx="15" hasCustomPrompt="1"/>
          </p:nvPr>
        </p:nvSpPr>
        <p:spPr>
          <a:xfrm>
            <a:off x="2634348" y="4041165"/>
            <a:ext cx="3875303" cy="295466"/>
          </a:xfrm>
          <a:solidFill>
            <a:schemeClr val="tx2"/>
          </a:solidFill>
        </p:spPr>
        <p:txBody>
          <a:bodyPr lIns="36576" tIns="36576" rIns="36576" bIns="73152" anchor="ctr" anchorCtr="0">
            <a:spAutoFit/>
          </a:bodyPr>
          <a:lstStyle>
            <a:lvl1pPr marL="0" indent="0" algn="ctr">
              <a:spcBef>
                <a:spcPts val="19"/>
              </a:spcBef>
              <a:buNone/>
              <a:defRPr sz="1200">
                <a:solidFill>
                  <a:schemeClr val="bg1"/>
                </a:solidFill>
                <a:latin typeface="+mn-lt"/>
              </a:defRPr>
            </a:lvl1pPr>
          </a:lstStyle>
          <a:p>
            <a:pPr lvl="0"/>
            <a:r>
              <a:rPr lang="en-US" dirty="0"/>
              <a:t>Highlight text</a:t>
            </a:r>
          </a:p>
        </p:txBody>
      </p:sp>
      <p:sp>
        <p:nvSpPr>
          <p:cNvPr id="10" name="Footer Placeholder 1">
            <a:extLst>
              <a:ext uri="{FF2B5EF4-FFF2-40B4-BE49-F238E27FC236}">
                <a16:creationId xmlns:a16="http://schemas.microsoft.com/office/drawing/2014/main" id="{5C3726E7-8538-3246-BABC-A1546AA025B2}"/>
              </a:ext>
            </a:extLst>
          </p:cNvPr>
          <p:cNvSpPr>
            <a:spLocks noGrp="1"/>
          </p:cNvSpPr>
          <p:nvPr>
            <p:ph type="ftr" sz="quarter" idx="3"/>
          </p:nvPr>
        </p:nvSpPr>
        <p:spPr>
          <a:xfrm>
            <a:off x="6080167" y="4508390"/>
            <a:ext cx="2606634" cy="274637"/>
          </a:xfrm>
          <a:prstGeom prst="rect">
            <a:avLst/>
          </a:prstGeom>
          <a:ln w="3175" cmpd="sng">
            <a:noFill/>
            <a:prstDash val="solid"/>
          </a:ln>
        </p:spPr>
        <p:txBody>
          <a:bodyPr vert="horz" lIns="0" tIns="0" rIns="0" bIns="0" rtlCol="0" anchor="b" anchorCtr="0"/>
          <a:lstStyle>
            <a:lvl1pPr marL="0" indent="0" algn="l">
              <a:tabLst>
                <a:tab pos="55960" algn="r"/>
                <a:tab pos="80963" algn="l"/>
              </a:tabLst>
              <a:defRPr sz="600" b="1">
                <a:solidFill>
                  <a:schemeClr val="tx1"/>
                </a:solidFill>
              </a:defRPr>
            </a:lvl1pPr>
          </a:lstStyle>
          <a:p>
            <a:r>
              <a:rPr lang="en-US" dirty="0"/>
              <a:t>____________</a:t>
            </a:r>
          </a:p>
          <a:p>
            <a:r>
              <a:rPr lang="en-US" dirty="0"/>
              <a:t>	*	First reference</a:t>
            </a:r>
          </a:p>
          <a:p>
            <a:r>
              <a:rPr lang="en-US" dirty="0"/>
              <a:t>	**	Second reference</a:t>
            </a:r>
          </a:p>
          <a:p>
            <a:r>
              <a:rPr lang="en-US" baseline="30000" dirty="0">
                <a:cs typeface="Arial"/>
              </a:rPr>
              <a:t>	†	</a:t>
            </a:r>
            <a:r>
              <a:rPr lang="en-US" dirty="0">
                <a:cs typeface="Arial"/>
              </a:rPr>
              <a:t>Third reference</a:t>
            </a:r>
          </a:p>
          <a:p>
            <a:r>
              <a:rPr lang="en-US" baseline="30000" dirty="0">
                <a:cs typeface="Arial"/>
              </a:rPr>
              <a:t>	‡</a:t>
            </a:r>
            <a:r>
              <a:rPr lang="en-US" dirty="0">
                <a:cs typeface="Arial"/>
              </a:rPr>
              <a:t>	Fourth reference</a:t>
            </a:r>
            <a:endParaRPr lang="en-US" dirty="0"/>
          </a:p>
        </p:txBody>
      </p:sp>
    </p:spTree>
    <p:extLst>
      <p:ext uri="{BB962C8B-B14F-4D97-AF65-F5344CB8AC3E}">
        <p14:creationId xmlns:p14="http://schemas.microsoft.com/office/powerpoint/2010/main" val="2913153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4.emf"/><Relationship Id="rId5" Type="http://schemas.openxmlformats.org/officeDocument/2006/relationships/slideLayout" Target="../slideLayouts/slideLayout8.xml"/><Relationship Id="rId10" Type="http://schemas.openxmlformats.org/officeDocument/2006/relationships/image" Target="../media/image3.emf"/><Relationship Id="rId4" Type="http://schemas.openxmlformats.org/officeDocument/2006/relationships/slideLayout" Target="../slideLayouts/slideLayout7.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2.emf"/><Relationship Id="rId4" Type="http://schemas.openxmlformats.org/officeDocument/2006/relationships/slideLayout" Target="../slideLayouts/slideLayout15.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B84A58-081A-4A72-958C-F7CC69CEADBE}"/>
              </a:ext>
            </a:extLst>
          </p:cNvPr>
          <p:cNvSpPr txBox="1"/>
          <p:nvPr userDrawn="1"/>
        </p:nvSpPr>
        <p:spPr>
          <a:xfrm rot="20199093">
            <a:off x="1007148" y="1651664"/>
            <a:ext cx="6533535" cy="1569660"/>
          </a:xfrm>
          <a:prstGeom prst="rect">
            <a:avLst/>
          </a:prstGeom>
          <a:noFill/>
        </p:spPr>
        <p:txBody>
          <a:bodyPr wrap="square" rtlCol="0">
            <a:spAutoFit/>
          </a:bodyPr>
          <a:lstStyle/>
          <a:p>
            <a:pPr algn="ctr"/>
            <a:r>
              <a:rPr lang="en-US" sz="9600" dirty="0">
                <a:solidFill>
                  <a:schemeClr val="tx1">
                    <a:alpha val="17000"/>
                  </a:schemeClr>
                </a:solidFill>
                <a:latin typeface="Bahnschrift SemiBold SemiConden" panose="020B0502040204020203" pitchFamily="34" charset="0"/>
              </a:rPr>
              <a:t>DRAFT</a:t>
            </a:r>
          </a:p>
        </p:txBody>
      </p:sp>
      <p:pic>
        <p:nvPicPr>
          <p:cNvPr id="3" name="Picture 2" descr="burst.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 y="806451"/>
            <a:ext cx="8248650" cy="282206"/>
          </a:xfrm>
          <a:prstGeom prst="rect">
            <a:avLst/>
          </a:prstGeom>
        </p:spPr>
      </p:pic>
      <p:sp>
        <p:nvSpPr>
          <p:cNvPr id="1026" name="Rectangle 2"/>
          <p:cNvSpPr>
            <a:spLocks noGrp="1" noChangeArrowheads="1"/>
          </p:cNvSpPr>
          <p:nvPr>
            <p:ph type="title"/>
          </p:nvPr>
        </p:nvSpPr>
        <p:spPr bwMode="auto">
          <a:xfrm>
            <a:off x="454025" y="423863"/>
            <a:ext cx="8235950" cy="250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438151" y="1357313"/>
            <a:ext cx="8251825"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
        <p:nvSpPr>
          <p:cNvPr id="1028" name="Rectangle 4"/>
          <p:cNvSpPr>
            <a:spLocks noGrp="1" noChangeArrowheads="1"/>
          </p:cNvSpPr>
          <p:nvPr>
            <p:ph type="dt" sz="half" idx="2"/>
          </p:nvPr>
        </p:nvSpPr>
        <p:spPr bwMode="auto">
          <a:xfrm>
            <a:off x="11113" y="4793456"/>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800"/>
            </a:lvl1pPr>
          </a:lstStyle>
          <a:p>
            <a:endParaRPr lang="en-US" dirty="0"/>
          </a:p>
        </p:txBody>
      </p:sp>
      <p:sp>
        <p:nvSpPr>
          <p:cNvPr id="1029" name="Rectangle 5"/>
          <p:cNvSpPr>
            <a:spLocks noGrp="1" noChangeArrowheads="1"/>
          </p:cNvSpPr>
          <p:nvPr>
            <p:ph type="ftr" sz="quarter" idx="3"/>
          </p:nvPr>
        </p:nvSpPr>
        <p:spPr bwMode="auto">
          <a:xfrm>
            <a:off x="3124200" y="4793456"/>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800"/>
            </a:lvl1pPr>
          </a:lstStyle>
          <a:p>
            <a:r>
              <a:rPr lang="en-US"/>
              <a:t>____________  * First reference  ** Second reference  † Third reference  ‡ Fourth reference</a:t>
            </a:r>
          </a:p>
        </p:txBody>
      </p:sp>
      <p:sp>
        <p:nvSpPr>
          <p:cNvPr id="8" name="Rectangle 7"/>
          <p:cNvSpPr/>
          <p:nvPr/>
        </p:nvSpPr>
        <p:spPr bwMode="auto">
          <a:xfrm>
            <a:off x="9071" y="4830536"/>
            <a:ext cx="9144000" cy="326571"/>
          </a:xfrm>
          <a:prstGeom prst="rect">
            <a:avLst/>
          </a:prstGeom>
          <a:gradFill flip="none" rotWithShape="1">
            <a:gsLst>
              <a:gs pos="100000">
                <a:srgbClr val="004FA3"/>
              </a:gs>
              <a:gs pos="0">
                <a:srgbClr val="FFFFFF"/>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 </a:t>
            </a:r>
          </a:p>
        </p:txBody>
      </p:sp>
      <p:pic>
        <p:nvPicPr>
          <p:cNvPr id="12" name="Picture 11" descr="UR_standard_color.eps"/>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066" y="4838640"/>
            <a:ext cx="1476828" cy="300627"/>
          </a:xfrm>
          <a:prstGeom prst="rect">
            <a:avLst/>
          </a:prstGeom>
        </p:spPr>
      </p:pic>
      <p:sp>
        <p:nvSpPr>
          <p:cNvPr id="1030" name="Rectangle 6"/>
          <p:cNvSpPr>
            <a:spLocks noGrp="1" noChangeArrowheads="1"/>
          </p:cNvSpPr>
          <p:nvPr>
            <p:ph type="sldNum" sz="quarter" idx="4"/>
          </p:nvPr>
        </p:nvSpPr>
        <p:spPr bwMode="auto">
          <a:xfrm>
            <a:off x="7239000" y="4793456"/>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800" b="1">
                <a:solidFill>
                  <a:schemeClr val="accent3"/>
                </a:solidFill>
              </a:defRPr>
            </a:lvl1pPr>
          </a:lstStyle>
          <a:p>
            <a:fld id="{BAA0CC95-8D22-4307-B251-54A7F8C2A0F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3" r:id="rId2"/>
    <p:sldLayoutId id="2147483654" r:id="rId3"/>
  </p:sldLayoutIdLst>
  <p:hf hdr="0" ftr="0" dt="0"/>
  <p:txStyles>
    <p:titleStyle>
      <a:lvl1pPr algn="l" rtl="0" eaLnBrk="1" fontAlgn="base" hangingPunct="1">
        <a:lnSpc>
          <a:spcPct val="100000"/>
        </a:lnSpc>
        <a:spcBef>
          <a:spcPct val="0"/>
        </a:spcBef>
        <a:spcAft>
          <a:spcPct val="0"/>
        </a:spcAft>
        <a:defRPr sz="1600" b="1">
          <a:solidFill>
            <a:srgbClr val="004FA3"/>
          </a:solidFill>
          <a:latin typeface="+mj-lt"/>
          <a:ea typeface="+mj-ea"/>
          <a:cs typeface="+mj-cs"/>
        </a:defRPr>
      </a:lvl1pPr>
      <a:lvl2pPr algn="l" rtl="0" eaLnBrk="1" fontAlgn="base" hangingPunct="1">
        <a:lnSpc>
          <a:spcPts val="2800"/>
        </a:lnSpc>
        <a:spcBef>
          <a:spcPct val="0"/>
        </a:spcBef>
        <a:spcAft>
          <a:spcPct val="0"/>
        </a:spcAft>
        <a:defRPr sz="2400" b="1">
          <a:solidFill>
            <a:schemeClr val="tx2"/>
          </a:solidFill>
          <a:latin typeface="Arial" charset="0"/>
        </a:defRPr>
      </a:lvl2pPr>
      <a:lvl3pPr algn="l" rtl="0" eaLnBrk="1" fontAlgn="base" hangingPunct="1">
        <a:lnSpc>
          <a:spcPts val="2800"/>
        </a:lnSpc>
        <a:spcBef>
          <a:spcPct val="0"/>
        </a:spcBef>
        <a:spcAft>
          <a:spcPct val="0"/>
        </a:spcAft>
        <a:defRPr sz="2400" b="1">
          <a:solidFill>
            <a:schemeClr val="tx2"/>
          </a:solidFill>
          <a:latin typeface="Arial" charset="0"/>
        </a:defRPr>
      </a:lvl3pPr>
      <a:lvl4pPr algn="l" rtl="0" eaLnBrk="1" fontAlgn="base" hangingPunct="1">
        <a:lnSpc>
          <a:spcPts val="2800"/>
        </a:lnSpc>
        <a:spcBef>
          <a:spcPct val="0"/>
        </a:spcBef>
        <a:spcAft>
          <a:spcPct val="0"/>
        </a:spcAft>
        <a:defRPr sz="2400" b="1">
          <a:solidFill>
            <a:schemeClr val="tx2"/>
          </a:solidFill>
          <a:latin typeface="Arial" charset="0"/>
        </a:defRPr>
      </a:lvl4pPr>
      <a:lvl5pPr algn="l" rtl="0" eaLnBrk="1" fontAlgn="base" hangingPunct="1">
        <a:lnSpc>
          <a:spcPts val="2800"/>
        </a:lnSpc>
        <a:spcBef>
          <a:spcPct val="0"/>
        </a:spcBef>
        <a:spcAft>
          <a:spcPct val="0"/>
        </a:spcAft>
        <a:defRPr sz="2400" b="1">
          <a:solidFill>
            <a:schemeClr val="tx2"/>
          </a:solidFill>
          <a:latin typeface="Arial" charset="0"/>
        </a:defRPr>
      </a:lvl5pPr>
      <a:lvl6pPr marL="457200" algn="l" rtl="0" eaLnBrk="1" fontAlgn="base" hangingPunct="1">
        <a:lnSpc>
          <a:spcPts val="2800"/>
        </a:lnSpc>
        <a:spcBef>
          <a:spcPct val="0"/>
        </a:spcBef>
        <a:spcAft>
          <a:spcPct val="0"/>
        </a:spcAft>
        <a:defRPr sz="2400" b="1">
          <a:solidFill>
            <a:schemeClr val="tx2"/>
          </a:solidFill>
          <a:latin typeface="Arial" charset="0"/>
        </a:defRPr>
      </a:lvl6pPr>
      <a:lvl7pPr marL="914400" algn="l" rtl="0" eaLnBrk="1" fontAlgn="base" hangingPunct="1">
        <a:lnSpc>
          <a:spcPts val="2800"/>
        </a:lnSpc>
        <a:spcBef>
          <a:spcPct val="0"/>
        </a:spcBef>
        <a:spcAft>
          <a:spcPct val="0"/>
        </a:spcAft>
        <a:defRPr sz="2400" b="1">
          <a:solidFill>
            <a:schemeClr val="tx2"/>
          </a:solidFill>
          <a:latin typeface="Arial" charset="0"/>
        </a:defRPr>
      </a:lvl7pPr>
      <a:lvl8pPr marL="1371600" algn="l" rtl="0" eaLnBrk="1" fontAlgn="base" hangingPunct="1">
        <a:lnSpc>
          <a:spcPts val="2800"/>
        </a:lnSpc>
        <a:spcBef>
          <a:spcPct val="0"/>
        </a:spcBef>
        <a:spcAft>
          <a:spcPct val="0"/>
        </a:spcAft>
        <a:defRPr sz="2400" b="1">
          <a:solidFill>
            <a:schemeClr val="tx2"/>
          </a:solidFill>
          <a:latin typeface="Arial" charset="0"/>
        </a:defRPr>
      </a:lvl8pPr>
      <a:lvl9pPr marL="1828800" algn="l" rtl="0" eaLnBrk="1" fontAlgn="base" hangingPunct="1">
        <a:lnSpc>
          <a:spcPts val="2800"/>
        </a:lnSpc>
        <a:spcBef>
          <a:spcPct val="0"/>
        </a:spcBef>
        <a:spcAft>
          <a:spcPct val="0"/>
        </a:spcAft>
        <a:defRPr sz="2400" b="1">
          <a:solidFill>
            <a:schemeClr val="tx2"/>
          </a:solidFill>
          <a:latin typeface="Arial" charset="0"/>
        </a:defRPr>
      </a:lvl9pPr>
    </p:titleStyle>
    <p:bodyStyle>
      <a:lvl1pPr marL="227013" indent="-227013" algn="l" rtl="0" eaLnBrk="1" fontAlgn="base" hangingPunct="1">
        <a:lnSpc>
          <a:spcPts val="2400"/>
        </a:lnSpc>
        <a:spcBef>
          <a:spcPct val="40000"/>
        </a:spcBef>
        <a:spcAft>
          <a:spcPct val="0"/>
        </a:spcAft>
        <a:buChar char="•"/>
        <a:defRPr sz="1200" b="1">
          <a:solidFill>
            <a:schemeClr val="tx1"/>
          </a:solidFill>
          <a:latin typeface="+mn-lt"/>
          <a:ea typeface="+mn-ea"/>
          <a:cs typeface="+mn-cs"/>
        </a:defRPr>
      </a:lvl1pPr>
      <a:lvl2pPr marL="681038" indent="-227013" algn="l" rtl="0" eaLnBrk="1" fontAlgn="base" hangingPunct="1">
        <a:lnSpc>
          <a:spcPts val="2400"/>
        </a:lnSpc>
        <a:spcBef>
          <a:spcPct val="40000"/>
        </a:spcBef>
        <a:spcAft>
          <a:spcPct val="0"/>
        </a:spcAft>
        <a:buChar char="–"/>
        <a:defRPr sz="1200" b="1">
          <a:solidFill>
            <a:schemeClr val="tx1"/>
          </a:solidFill>
          <a:latin typeface="+mn-lt"/>
        </a:defRPr>
      </a:lvl2pPr>
      <a:lvl3pPr marL="1144588" indent="-227013" algn="l" rtl="0" eaLnBrk="1" fontAlgn="base" hangingPunct="1">
        <a:lnSpc>
          <a:spcPts val="2400"/>
        </a:lnSpc>
        <a:spcBef>
          <a:spcPct val="40000"/>
        </a:spcBef>
        <a:spcAft>
          <a:spcPct val="0"/>
        </a:spcAft>
        <a:buChar char="-"/>
        <a:defRPr sz="1200" b="1">
          <a:solidFill>
            <a:schemeClr val="tx1"/>
          </a:solidFill>
          <a:latin typeface="+mn-lt"/>
        </a:defRPr>
      </a:lvl3pPr>
      <a:lvl4pPr marL="1943100" indent="-228600" algn="l" rtl="0" eaLnBrk="1" fontAlgn="base" hangingPunct="1">
        <a:spcBef>
          <a:spcPct val="20000"/>
        </a:spcBef>
        <a:spcAft>
          <a:spcPct val="0"/>
        </a:spcAft>
        <a:buChar char="–"/>
        <a:defRPr>
          <a:solidFill>
            <a:schemeClr val="tx1"/>
          </a:solidFill>
          <a:latin typeface="+mn-lt"/>
        </a:defRPr>
      </a:lvl4pPr>
      <a:lvl5pPr marL="2286000" indent="-228600" algn="l" rtl="0" eaLnBrk="1" fontAlgn="base" hangingPunct="1">
        <a:spcBef>
          <a:spcPct val="20000"/>
        </a:spcBef>
        <a:spcAft>
          <a:spcPct val="0"/>
        </a:spcAft>
        <a:buChar char="»"/>
        <a:defRPr>
          <a:solidFill>
            <a:schemeClr val="tx1"/>
          </a:solidFill>
          <a:latin typeface="+mn-lt"/>
        </a:defRPr>
      </a:lvl5pPr>
      <a:lvl6pPr marL="2743200" indent="-228600" algn="l" rtl="0" eaLnBrk="1" fontAlgn="base" hangingPunct="1">
        <a:spcBef>
          <a:spcPct val="20000"/>
        </a:spcBef>
        <a:spcAft>
          <a:spcPct val="0"/>
        </a:spcAft>
        <a:buChar char="»"/>
        <a:defRPr>
          <a:solidFill>
            <a:schemeClr val="tx1"/>
          </a:solidFill>
          <a:latin typeface="+mn-lt"/>
        </a:defRPr>
      </a:lvl6pPr>
      <a:lvl7pPr marL="3200400" indent="-228600" algn="l" rtl="0" eaLnBrk="1" fontAlgn="base" hangingPunct="1">
        <a:spcBef>
          <a:spcPct val="20000"/>
        </a:spcBef>
        <a:spcAft>
          <a:spcPct val="0"/>
        </a:spcAft>
        <a:buChar char="»"/>
        <a:defRPr>
          <a:solidFill>
            <a:schemeClr val="tx1"/>
          </a:solidFill>
          <a:latin typeface="+mn-lt"/>
        </a:defRPr>
      </a:lvl7pPr>
      <a:lvl8pPr marL="3657600" indent="-228600" algn="l" rtl="0" eaLnBrk="1" fontAlgn="base" hangingPunct="1">
        <a:spcBef>
          <a:spcPct val="20000"/>
        </a:spcBef>
        <a:spcAft>
          <a:spcPct val="0"/>
        </a:spcAft>
        <a:buChar char="»"/>
        <a:defRPr>
          <a:solidFill>
            <a:schemeClr val="tx1"/>
          </a:solidFill>
          <a:latin typeface="+mn-lt"/>
        </a:defRPr>
      </a:lvl8pPr>
      <a:lvl9pPr marL="41148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Placeholder 5">
            <a:extLst>
              <a:ext uri="{FF2B5EF4-FFF2-40B4-BE49-F238E27FC236}">
                <a16:creationId xmlns:a16="http://schemas.microsoft.com/office/drawing/2014/main" id="{65F2A043-C959-BC46-8696-3C29580BC871}"/>
              </a:ext>
            </a:extLst>
          </p:cNvPr>
          <p:cNvSpPr>
            <a:spLocks noGrp="1"/>
          </p:cNvSpPr>
          <p:nvPr>
            <p:ph type="title"/>
          </p:nvPr>
        </p:nvSpPr>
        <p:spPr>
          <a:xfrm>
            <a:off x="457200" y="420624"/>
            <a:ext cx="8229600" cy="246888"/>
          </a:xfrm>
          <a:prstGeom prst="rect">
            <a:avLst/>
          </a:prstGeom>
        </p:spPr>
        <p:txBody>
          <a:bodyPr vert="horz" lIns="0" tIns="45720" rIns="91440" bIns="45720" rtlCol="0" anchor="ctr">
            <a:noAutofit/>
          </a:bodyPr>
          <a:lstStyle/>
          <a:p>
            <a:r>
              <a:rPr lang="en-US"/>
              <a:t>Click to edit Master title style</a:t>
            </a:r>
            <a:endParaRPr lang="en-US" dirty="0"/>
          </a:p>
        </p:txBody>
      </p:sp>
      <p:pic>
        <p:nvPicPr>
          <p:cNvPr id="9" name="Picture 8">
            <a:extLst>
              <a:ext uri="{C183D7F6-B498-43B3-948B-1728B52AA6E4}">
                <adec:decorative xmlns:adec="http://schemas.microsoft.com/office/drawing/2017/decorative" val="1"/>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461964" y="814932"/>
            <a:ext cx="8239125" cy="237038"/>
          </a:xfrm>
          <a:prstGeom prst="rect">
            <a:avLst/>
          </a:prstGeom>
        </p:spPr>
      </p:pic>
      <p:sp>
        <p:nvSpPr>
          <p:cNvPr id="3" name="Text Placeholder 2"/>
          <p:cNvSpPr>
            <a:spLocks noGrp="1"/>
          </p:cNvSpPr>
          <p:nvPr>
            <p:ph type="body" idx="1"/>
          </p:nvPr>
        </p:nvSpPr>
        <p:spPr>
          <a:xfrm>
            <a:off x="457200" y="1200151"/>
            <a:ext cx="8229600" cy="339447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F441ECCA-ABA6-FB49-AA5C-1037C1B7553B}"/>
              </a:ext>
            </a:extLst>
          </p:cNvPr>
          <p:cNvSpPr>
            <a:spLocks noGrp="1"/>
          </p:cNvSpPr>
          <p:nvPr>
            <p:ph type="ftr" sz="quarter" idx="3"/>
          </p:nvPr>
        </p:nvSpPr>
        <p:spPr>
          <a:xfrm>
            <a:off x="6080167" y="4508390"/>
            <a:ext cx="2606634" cy="274637"/>
          </a:xfrm>
          <a:prstGeom prst="rect">
            <a:avLst/>
          </a:prstGeom>
          <a:ln w="3175" cmpd="sng">
            <a:noFill/>
            <a:prstDash val="solid"/>
          </a:ln>
        </p:spPr>
        <p:txBody>
          <a:bodyPr vert="horz" lIns="0" tIns="0" rIns="0" bIns="0" rtlCol="0" anchor="b" anchorCtr="0"/>
          <a:lstStyle>
            <a:lvl1pPr marL="0" indent="0" algn="l">
              <a:tabLst>
                <a:tab pos="55960" algn="r"/>
                <a:tab pos="83344" algn="l"/>
              </a:tabLst>
              <a:defRPr sz="600" b="1">
                <a:solidFill>
                  <a:schemeClr val="tx1"/>
                </a:solidFill>
              </a:defRPr>
            </a:lvl1pPr>
          </a:lstStyle>
          <a:p>
            <a:r>
              <a:rPr lang="en-US" dirty="0"/>
              <a:t>____________</a:t>
            </a:r>
          </a:p>
          <a:p>
            <a:r>
              <a:rPr lang="en-US" dirty="0"/>
              <a:t>	*	First reference</a:t>
            </a:r>
          </a:p>
          <a:p>
            <a:r>
              <a:rPr lang="en-US" dirty="0"/>
              <a:t>	**	Second reference</a:t>
            </a:r>
          </a:p>
          <a:p>
            <a:r>
              <a:rPr lang="en-US" baseline="30000" dirty="0">
                <a:cs typeface="Arial"/>
              </a:rPr>
              <a:t>	†	</a:t>
            </a:r>
            <a:r>
              <a:rPr lang="en-US" dirty="0">
                <a:cs typeface="Arial"/>
              </a:rPr>
              <a:t>Third reference</a:t>
            </a:r>
          </a:p>
          <a:p>
            <a:r>
              <a:rPr lang="en-US" baseline="30000" dirty="0">
                <a:cs typeface="Arial"/>
              </a:rPr>
              <a:t>	‡</a:t>
            </a:r>
            <a:r>
              <a:rPr lang="en-US" dirty="0">
                <a:cs typeface="Arial"/>
              </a:rPr>
              <a:t>	Fourth reference</a:t>
            </a:r>
            <a:endParaRPr lang="en-US" dirty="0"/>
          </a:p>
        </p:txBody>
      </p:sp>
      <p:sp>
        <p:nvSpPr>
          <p:cNvPr id="14" name="Rectangle 13">
            <a:extLst>
              <a:ext uri="{FF2B5EF4-FFF2-40B4-BE49-F238E27FC236}">
                <a16:creationId xmlns:a16="http://schemas.microsoft.com/office/drawing/2014/main" id="{246C4A17-D208-3349-B4C6-513612B7BF0D}"/>
              </a:ext>
              <a:ext uri="{C183D7F6-B498-43B3-948B-1728B52AA6E4}">
                <adec:decorative xmlns:adec="http://schemas.microsoft.com/office/drawing/2017/decorative" val="1"/>
              </a:ext>
            </a:extLst>
          </p:cNvPr>
          <p:cNvSpPr/>
          <p:nvPr userDrawn="1"/>
        </p:nvSpPr>
        <p:spPr>
          <a:xfrm>
            <a:off x="0" y="4814316"/>
            <a:ext cx="9144000" cy="329184"/>
          </a:xfrm>
          <a:prstGeom prst="rect">
            <a:avLst/>
          </a:prstGeom>
          <a:gradFill>
            <a:gsLst>
              <a:gs pos="11000">
                <a:schemeClr val="bg1"/>
              </a:gs>
              <a:gs pos="99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99" dirty="0"/>
          </a:p>
        </p:txBody>
      </p:sp>
      <p:pic>
        <p:nvPicPr>
          <p:cNvPr id="15" name="Picture 14">
            <a:extLst>
              <a:ext uri="{FF2B5EF4-FFF2-40B4-BE49-F238E27FC236}">
                <a16:creationId xmlns:a16="http://schemas.microsoft.com/office/drawing/2014/main" id="{DBE81C1B-AC5E-EA47-B78B-D81C90C75BEC}"/>
              </a:ext>
              <a:ext uri="{C183D7F6-B498-43B3-948B-1728B52AA6E4}">
                <adec:decorative xmlns:adec="http://schemas.microsoft.com/office/drawing/2017/decorative" val="1"/>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49225" y="4901946"/>
            <a:ext cx="1092452" cy="222382"/>
          </a:xfrm>
          <a:prstGeom prst="rect">
            <a:avLst/>
          </a:prstGeom>
        </p:spPr>
      </p:pic>
      <p:sp>
        <p:nvSpPr>
          <p:cNvPr id="11" name="Slide Number Placeholder 5"/>
          <p:cNvSpPr txBox="1">
            <a:spLocks/>
          </p:cNvSpPr>
          <p:nvPr userDrawn="1"/>
        </p:nvSpPr>
        <p:spPr>
          <a:xfrm>
            <a:off x="7239000" y="4793456"/>
            <a:ext cx="1905000" cy="342900"/>
          </a:xfrm>
          <a:prstGeom prst="rect">
            <a:avLst/>
          </a:prstGeom>
        </p:spPr>
        <p:txBody>
          <a:bodyPr anchor="b"/>
          <a:lstStyle>
            <a:defPPr>
              <a:defRPr lang="en-US"/>
            </a:defPPr>
            <a:lvl1pPr marL="0" algn="r" defTabSz="457200" rtl="0" eaLnBrk="1" latinLnBrk="0" hangingPunct="1">
              <a:defRPr sz="800" b="1" kern="1200">
                <a:solidFill>
                  <a:schemeClr val="tx1"/>
                </a:solidFill>
                <a:latin typeface="Arial"/>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AA0CC95-8D22-4307-B251-54A7F8C2A0FA}" type="slidenum">
              <a:rPr lang="en-US" sz="800" smtClean="0">
                <a:solidFill>
                  <a:schemeClr val="bg1"/>
                </a:solidFill>
              </a:rPr>
              <a:pPr/>
              <a:t>‹#›</a:t>
            </a:fld>
            <a:endParaRPr lang="en-US" sz="800" dirty="0">
              <a:solidFill>
                <a:schemeClr val="bg1"/>
              </a:solidFill>
            </a:endParaRPr>
          </a:p>
        </p:txBody>
      </p:sp>
      <p:sp>
        <p:nvSpPr>
          <p:cNvPr id="10" name="TextBox 9">
            <a:extLst>
              <a:ext uri="{FF2B5EF4-FFF2-40B4-BE49-F238E27FC236}">
                <a16:creationId xmlns:a16="http://schemas.microsoft.com/office/drawing/2014/main" id="{F9644371-BA0F-492C-AABE-50E17D980FE8}"/>
              </a:ext>
            </a:extLst>
          </p:cNvPr>
          <p:cNvSpPr txBox="1"/>
          <p:nvPr userDrawn="1"/>
        </p:nvSpPr>
        <p:spPr>
          <a:xfrm rot="20199093">
            <a:off x="1007148" y="1651664"/>
            <a:ext cx="6533535" cy="1569660"/>
          </a:xfrm>
          <a:prstGeom prst="rect">
            <a:avLst/>
          </a:prstGeom>
          <a:noFill/>
        </p:spPr>
        <p:txBody>
          <a:bodyPr wrap="square" rtlCol="0">
            <a:spAutoFit/>
          </a:bodyPr>
          <a:lstStyle/>
          <a:p>
            <a:pPr algn="ctr"/>
            <a:r>
              <a:rPr lang="en-US" sz="9600" dirty="0">
                <a:solidFill>
                  <a:schemeClr val="tx1">
                    <a:alpha val="17000"/>
                  </a:schemeClr>
                </a:solidFill>
                <a:latin typeface="Bahnschrift SemiBold SemiConden" panose="020B0502040204020203" pitchFamily="34" charset="0"/>
              </a:rPr>
              <a:t>DRAFT</a:t>
            </a:r>
          </a:p>
        </p:txBody>
      </p:sp>
    </p:spTree>
    <p:extLst>
      <p:ext uri="{BB962C8B-B14F-4D97-AF65-F5344CB8AC3E}">
        <p14:creationId xmlns:p14="http://schemas.microsoft.com/office/powerpoint/2010/main" val="3994884924"/>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Lst>
  <p:hf sldNum="0" hdr="0" dt="0"/>
  <p:txStyles>
    <p:titleStyle>
      <a:lvl1pPr algn="l" defTabSz="457086" rtl="0" eaLnBrk="1" latinLnBrk="0" hangingPunct="1">
        <a:spcBef>
          <a:spcPct val="0"/>
        </a:spcBef>
        <a:buNone/>
        <a:defRPr sz="1650" b="1" kern="1200">
          <a:solidFill>
            <a:schemeClr val="tx2"/>
          </a:solidFill>
          <a:latin typeface="+mj-lt"/>
          <a:ea typeface="+mj-ea"/>
          <a:cs typeface="+mj-cs"/>
        </a:defRPr>
      </a:lvl1pPr>
    </p:titleStyle>
    <p:bodyStyle>
      <a:lvl1pPr marL="226956" indent="-226956" algn="l" defTabSz="457086" rtl="0" eaLnBrk="1" latinLnBrk="0" hangingPunct="1">
        <a:spcBef>
          <a:spcPts val="900"/>
        </a:spcBef>
        <a:buFont typeface="Lucida Grande"/>
        <a:buChar char="•"/>
        <a:defRPr sz="1200" b="1" kern="1200">
          <a:solidFill>
            <a:schemeClr val="tx1"/>
          </a:solidFill>
          <a:latin typeface="+mn-lt"/>
          <a:ea typeface="+mn-ea"/>
          <a:cs typeface="+mn-cs"/>
        </a:defRPr>
      </a:lvl1pPr>
      <a:lvl2pPr marL="569771" indent="-225369" algn="l" defTabSz="457086" rtl="0" eaLnBrk="1" latinLnBrk="0" hangingPunct="1">
        <a:lnSpc>
          <a:spcPct val="100000"/>
        </a:lnSpc>
        <a:spcBef>
          <a:spcPts val="400"/>
        </a:spcBef>
        <a:buFont typeface="Arial"/>
        <a:buChar char="－"/>
        <a:defRPr sz="1200" b="1" kern="1200">
          <a:solidFill>
            <a:schemeClr val="tx1"/>
          </a:solidFill>
          <a:latin typeface="+mn-lt"/>
          <a:ea typeface="+mn-ea"/>
          <a:cs typeface="+mn-cs"/>
        </a:defRPr>
      </a:lvl2pPr>
      <a:lvl3pPr marL="914171" indent="-225369" algn="l" defTabSz="457086" rtl="0" eaLnBrk="1" latinLnBrk="0" hangingPunct="1">
        <a:spcBef>
          <a:spcPts val="200"/>
        </a:spcBef>
        <a:buFont typeface="Lucida Grande"/>
        <a:buChar char="-"/>
        <a:defRPr sz="1200" b="1" kern="1200">
          <a:solidFill>
            <a:schemeClr val="tx1"/>
          </a:solidFill>
          <a:latin typeface="+mn-lt"/>
          <a:ea typeface="+mn-ea"/>
          <a:cs typeface="+mn-cs"/>
        </a:defRPr>
      </a:lvl3pPr>
      <a:lvl4pPr marL="1258574" indent="-231717" algn="l" defTabSz="457086" rtl="0" eaLnBrk="1" latinLnBrk="0" hangingPunct="1">
        <a:lnSpc>
          <a:spcPct val="100000"/>
        </a:lnSpc>
        <a:spcBef>
          <a:spcPts val="0"/>
        </a:spcBef>
        <a:buFont typeface="Lucida Grande"/>
        <a:buChar char="-"/>
        <a:defRPr sz="1200" b="1" kern="1200">
          <a:solidFill>
            <a:schemeClr val="tx1"/>
          </a:solidFill>
          <a:latin typeface="+mn-lt"/>
          <a:ea typeface="+mn-ea"/>
          <a:cs typeface="+mn-cs"/>
        </a:defRPr>
      </a:lvl4pPr>
      <a:lvl5pPr marL="1602974" indent="-231717" algn="l" defTabSz="457086" rtl="0" eaLnBrk="1" latinLnBrk="0" hangingPunct="1">
        <a:lnSpc>
          <a:spcPct val="100000"/>
        </a:lnSpc>
        <a:spcBef>
          <a:spcPts val="0"/>
        </a:spcBef>
        <a:buFont typeface="Lucida Grande"/>
        <a:buChar char="-"/>
        <a:defRPr sz="1200" b="1" kern="1200">
          <a:solidFill>
            <a:schemeClr val="tx1"/>
          </a:solidFill>
          <a:latin typeface="+mn-lt"/>
          <a:ea typeface="+mn-ea"/>
          <a:cs typeface="+mn-cs"/>
        </a:defRPr>
      </a:lvl5pPr>
      <a:lvl6pPr marL="2513972" indent="-228543" algn="l" defTabSz="457086" rtl="0" eaLnBrk="1" latinLnBrk="0" hangingPunct="1">
        <a:spcBef>
          <a:spcPct val="20000"/>
        </a:spcBef>
        <a:buFont typeface="Arial"/>
        <a:buChar char="•"/>
        <a:defRPr sz="2000" kern="1200">
          <a:solidFill>
            <a:schemeClr val="tx1"/>
          </a:solidFill>
          <a:latin typeface="+mn-lt"/>
          <a:ea typeface="+mn-ea"/>
          <a:cs typeface="+mn-cs"/>
        </a:defRPr>
      </a:lvl6pPr>
      <a:lvl7pPr marL="2971057" indent="-228543" algn="l" defTabSz="457086" rtl="0" eaLnBrk="1" latinLnBrk="0" hangingPunct="1">
        <a:spcBef>
          <a:spcPct val="20000"/>
        </a:spcBef>
        <a:buFont typeface="Arial"/>
        <a:buChar char="•"/>
        <a:defRPr sz="2000" kern="1200">
          <a:solidFill>
            <a:schemeClr val="tx1"/>
          </a:solidFill>
          <a:latin typeface="+mn-lt"/>
          <a:ea typeface="+mn-ea"/>
          <a:cs typeface="+mn-cs"/>
        </a:defRPr>
      </a:lvl7pPr>
      <a:lvl8pPr marL="3428143" indent="-228543" algn="l" defTabSz="457086" rtl="0" eaLnBrk="1" latinLnBrk="0" hangingPunct="1">
        <a:spcBef>
          <a:spcPct val="20000"/>
        </a:spcBef>
        <a:buFont typeface="Arial"/>
        <a:buChar char="•"/>
        <a:defRPr sz="2000" kern="1200">
          <a:solidFill>
            <a:schemeClr val="tx1"/>
          </a:solidFill>
          <a:latin typeface="+mn-lt"/>
          <a:ea typeface="+mn-ea"/>
          <a:cs typeface="+mn-cs"/>
        </a:defRPr>
      </a:lvl8pPr>
      <a:lvl9pPr marL="3885229" indent="-228543" algn="l" defTabSz="45708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86" rtl="0" eaLnBrk="1" latinLnBrk="0" hangingPunct="1">
        <a:defRPr sz="1799" kern="1200">
          <a:solidFill>
            <a:schemeClr val="tx1"/>
          </a:solidFill>
          <a:latin typeface="+mn-lt"/>
          <a:ea typeface="+mn-ea"/>
          <a:cs typeface="+mn-cs"/>
        </a:defRPr>
      </a:lvl1pPr>
      <a:lvl2pPr marL="457086" algn="l" defTabSz="457086" rtl="0" eaLnBrk="1" latinLnBrk="0" hangingPunct="1">
        <a:defRPr sz="1799" kern="1200">
          <a:solidFill>
            <a:schemeClr val="tx1"/>
          </a:solidFill>
          <a:latin typeface="+mn-lt"/>
          <a:ea typeface="+mn-ea"/>
          <a:cs typeface="+mn-cs"/>
        </a:defRPr>
      </a:lvl2pPr>
      <a:lvl3pPr marL="914171" algn="l" defTabSz="457086" rtl="0" eaLnBrk="1" latinLnBrk="0" hangingPunct="1">
        <a:defRPr sz="1799" kern="1200">
          <a:solidFill>
            <a:schemeClr val="tx1"/>
          </a:solidFill>
          <a:latin typeface="+mn-lt"/>
          <a:ea typeface="+mn-ea"/>
          <a:cs typeface="+mn-cs"/>
        </a:defRPr>
      </a:lvl3pPr>
      <a:lvl4pPr marL="1371257" algn="l" defTabSz="457086" rtl="0" eaLnBrk="1" latinLnBrk="0" hangingPunct="1">
        <a:defRPr sz="1799" kern="1200">
          <a:solidFill>
            <a:schemeClr val="tx1"/>
          </a:solidFill>
          <a:latin typeface="+mn-lt"/>
          <a:ea typeface="+mn-ea"/>
          <a:cs typeface="+mn-cs"/>
        </a:defRPr>
      </a:lvl4pPr>
      <a:lvl5pPr marL="1828343" algn="l" defTabSz="457086" rtl="0" eaLnBrk="1" latinLnBrk="0" hangingPunct="1">
        <a:defRPr sz="1799" kern="1200">
          <a:solidFill>
            <a:schemeClr val="tx1"/>
          </a:solidFill>
          <a:latin typeface="+mn-lt"/>
          <a:ea typeface="+mn-ea"/>
          <a:cs typeface="+mn-cs"/>
        </a:defRPr>
      </a:lvl5pPr>
      <a:lvl6pPr marL="2285429" algn="l" defTabSz="457086" rtl="0" eaLnBrk="1" latinLnBrk="0" hangingPunct="1">
        <a:defRPr sz="1799" kern="1200">
          <a:solidFill>
            <a:schemeClr val="tx1"/>
          </a:solidFill>
          <a:latin typeface="+mn-lt"/>
          <a:ea typeface="+mn-ea"/>
          <a:cs typeface="+mn-cs"/>
        </a:defRPr>
      </a:lvl6pPr>
      <a:lvl7pPr marL="2742515" algn="l" defTabSz="457086" rtl="0" eaLnBrk="1" latinLnBrk="0" hangingPunct="1">
        <a:defRPr sz="1799" kern="1200">
          <a:solidFill>
            <a:schemeClr val="tx1"/>
          </a:solidFill>
          <a:latin typeface="+mn-lt"/>
          <a:ea typeface="+mn-ea"/>
          <a:cs typeface="+mn-cs"/>
        </a:defRPr>
      </a:lvl7pPr>
      <a:lvl8pPr marL="3199600" algn="l" defTabSz="457086" rtl="0" eaLnBrk="1" latinLnBrk="0" hangingPunct="1">
        <a:defRPr sz="1799" kern="1200">
          <a:solidFill>
            <a:schemeClr val="tx1"/>
          </a:solidFill>
          <a:latin typeface="+mn-lt"/>
          <a:ea typeface="+mn-ea"/>
          <a:cs typeface="+mn-cs"/>
        </a:defRPr>
      </a:lvl8pPr>
      <a:lvl9pPr marL="3656686" algn="l" defTabSz="457086" rtl="0" eaLnBrk="1" latinLnBrk="0" hangingPunct="1">
        <a:defRPr sz="179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39">
          <p15:clr>
            <a:srgbClr val="F26B43"/>
          </p15:clr>
        </p15:guide>
        <p15:guide id="5" orient="horz" pos="784">
          <p15:clr>
            <a:srgbClr val="F26B43"/>
          </p15:clr>
        </p15:guide>
        <p15:guide id="6" orient="horz" pos="1008">
          <p15:clr>
            <a:srgbClr val="F26B43"/>
          </p15:clr>
        </p15:guide>
        <p15:guide id="7" orient="horz" pos="43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1ED9B987-95BE-49FB-819E-76EA6F165531}"/>
              </a:ext>
            </a:extLst>
          </p:cNvPr>
          <p:cNvSpPr>
            <a:spLocks noChangeArrowheads="1"/>
          </p:cNvSpPr>
          <p:nvPr/>
        </p:nvSpPr>
        <p:spPr bwMode="auto">
          <a:xfrm>
            <a:off x="0" y="4898232"/>
            <a:ext cx="9144000" cy="245269"/>
          </a:xfrm>
          <a:prstGeom prst="rect">
            <a:avLst/>
          </a:prstGeom>
          <a:gradFill rotWithShape="1">
            <a:gsLst>
              <a:gs pos="0">
                <a:srgbClr val="FFFFFF"/>
              </a:gs>
              <a:gs pos="100000">
                <a:srgbClr val="004FA3"/>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defRPr/>
            </a:pPr>
            <a:r>
              <a:rPr lang="en-US" altLang="en-US" sz="1800"/>
              <a:t> </a:t>
            </a:r>
          </a:p>
        </p:txBody>
      </p:sp>
      <p:sp>
        <p:nvSpPr>
          <p:cNvPr id="1027" name="Title Placeholder 1">
            <a:extLst>
              <a:ext uri="{FF2B5EF4-FFF2-40B4-BE49-F238E27FC236}">
                <a16:creationId xmlns:a16="http://schemas.microsoft.com/office/drawing/2014/main" id="{736F21A8-73C0-48B3-9619-97FD4DF6B1D2}"/>
              </a:ext>
            </a:extLst>
          </p:cNvPr>
          <p:cNvSpPr>
            <a:spLocks noGrp="1"/>
          </p:cNvSpPr>
          <p:nvPr>
            <p:ph type="title"/>
          </p:nvPr>
        </p:nvSpPr>
        <p:spPr bwMode="auto">
          <a:xfrm>
            <a:off x="452438" y="114300"/>
            <a:ext cx="82296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a:extLst>
              <a:ext uri="{FF2B5EF4-FFF2-40B4-BE49-F238E27FC236}">
                <a16:creationId xmlns:a16="http://schemas.microsoft.com/office/drawing/2014/main" id="{0E2C8FD2-257C-4FED-B700-07F1AA269F1A}"/>
              </a:ext>
            </a:extLst>
          </p:cNvPr>
          <p:cNvSpPr>
            <a:spLocks noGrp="1"/>
          </p:cNvSpPr>
          <p:nvPr>
            <p:ph type="body" idx="1"/>
          </p:nvPr>
        </p:nvSpPr>
        <p:spPr bwMode="auto">
          <a:xfrm>
            <a:off x="457200" y="914401"/>
            <a:ext cx="8229600" cy="3680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6">
            <a:extLst>
              <a:ext uri="{FF2B5EF4-FFF2-40B4-BE49-F238E27FC236}">
                <a16:creationId xmlns:a16="http://schemas.microsoft.com/office/drawing/2014/main" id="{4F6786FF-1AA9-48BC-BC8E-B8596D7B60CA}"/>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52438" y="658416"/>
            <a:ext cx="8229600" cy="255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a:extLst>
              <a:ext uri="{FF2B5EF4-FFF2-40B4-BE49-F238E27FC236}">
                <a16:creationId xmlns:a16="http://schemas.microsoft.com/office/drawing/2014/main" id="{753B3327-6069-4655-A275-4B7964E66501}"/>
              </a:ext>
            </a:extLst>
          </p:cNvPr>
          <p:cNvSpPr txBox="1">
            <a:spLocks noChangeArrowheads="1"/>
          </p:cNvSpPr>
          <p:nvPr/>
        </p:nvSpPr>
        <p:spPr bwMode="auto">
          <a:xfrm>
            <a:off x="1600201" y="4914901"/>
            <a:ext cx="678391"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en-US" sz="825" b="1" dirty="0" err="1">
                <a:latin typeface="Arial" charset="0"/>
              </a:rPr>
              <a:t>dd</a:t>
            </a:r>
            <a:r>
              <a:rPr lang="en-US" sz="825" b="1" dirty="0">
                <a:latin typeface="Arial" charset="0"/>
              </a:rPr>
              <a:t>/mm/</a:t>
            </a:r>
            <a:r>
              <a:rPr lang="en-US" sz="825" b="1" dirty="0" err="1">
                <a:latin typeface="Arial" charset="0"/>
              </a:rPr>
              <a:t>yy</a:t>
            </a:r>
            <a:endParaRPr lang="en-US" sz="825" b="1" dirty="0">
              <a:latin typeface="Arial" charset="0"/>
            </a:endParaRPr>
          </a:p>
        </p:txBody>
      </p:sp>
      <p:sp>
        <p:nvSpPr>
          <p:cNvPr id="10" name="TextBox 8">
            <a:extLst>
              <a:ext uri="{FF2B5EF4-FFF2-40B4-BE49-F238E27FC236}">
                <a16:creationId xmlns:a16="http://schemas.microsoft.com/office/drawing/2014/main" id="{FEB2880F-1D10-4B62-B33F-A71F9C816A3D}"/>
              </a:ext>
            </a:extLst>
          </p:cNvPr>
          <p:cNvSpPr txBox="1">
            <a:spLocks noChangeArrowheads="1"/>
          </p:cNvSpPr>
          <p:nvPr/>
        </p:nvSpPr>
        <p:spPr bwMode="auto">
          <a:xfrm>
            <a:off x="8223576" y="4914901"/>
            <a:ext cx="590225"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F5D48984-59F8-4EB5-A60F-FCC21B344956}" type="slidenum">
              <a:rPr lang="en-US" altLang="en-US" sz="825" b="1">
                <a:solidFill>
                  <a:schemeClr val="bg1"/>
                </a:solidFill>
              </a:rPr>
              <a:pPr algn="r" eaLnBrk="1" hangingPunct="1"/>
              <a:t>‹#›</a:t>
            </a:fld>
            <a:r>
              <a:rPr lang="en-US" altLang="en-US" sz="825" b="1">
                <a:solidFill>
                  <a:schemeClr val="bg1"/>
                </a:solidFill>
              </a:rPr>
              <a:t> of xx</a:t>
            </a:r>
          </a:p>
        </p:txBody>
      </p:sp>
      <p:pic>
        <p:nvPicPr>
          <p:cNvPr id="1032" name="Picture 11" descr="UR_standard_color.eps">
            <a:extLst>
              <a:ext uri="{FF2B5EF4-FFF2-40B4-BE49-F238E27FC236}">
                <a16:creationId xmlns:a16="http://schemas.microsoft.com/office/drawing/2014/main" id="{6289FE82-6B28-4599-8AF5-37566F379281}"/>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09538" y="4908947"/>
            <a:ext cx="1477962"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C41F9A2F-3DF8-4170-8AD6-CC13407A91ED}"/>
              </a:ext>
            </a:extLst>
          </p:cNvPr>
          <p:cNvSpPr txBox="1"/>
          <p:nvPr userDrawn="1"/>
        </p:nvSpPr>
        <p:spPr>
          <a:xfrm rot="20199093">
            <a:off x="1007148" y="1651664"/>
            <a:ext cx="6533535" cy="1569660"/>
          </a:xfrm>
          <a:prstGeom prst="rect">
            <a:avLst/>
          </a:prstGeom>
          <a:noFill/>
        </p:spPr>
        <p:txBody>
          <a:bodyPr wrap="square" rtlCol="0">
            <a:spAutoFit/>
          </a:bodyPr>
          <a:lstStyle/>
          <a:p>
            <a:pPr algn="ctr"/>
            <a:r>
              <a:rPr lang="en-US" sz="9600" dirty="0">
                <a:solidFill>
                  <a:schemeClr val="tx1">
                    <a:alpha val="17000"/>
                  </a:schemeClr>
                </a:solidFill>
                <a:latin typeface="Bahnschrift SemiBold SemiConden" panose="020B0502040204020203" pitchFamily="34" charset="0"/>
              </a:rPr>
              <a:t>DRAFT</a:t>
            </a:r>
          </a:p>
        </p:txBody>
      </p:sp>
    </p:spTree>
    <p:extLst>
      <p:ext uri="{BB962C8B-B14F-4D97-AF65-F5344CB8AC3E}">
        <p14:creationId xmlns:p14="http://schemas.microsoft.com/office/powerpoint/2010/main" val="79310858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Lst>
  <p:txStyles>
    <p:titleStyle>
      <a:lvl1pPr algn="l" rtl="0" eaLnBrk="0" fontAlgn="base" hangingPunct="0">
        <a:spcBef>
          <a:spcPct val="0"/>
        </a:spcBef>
        <a:spcAft>
          <a:spcPct val="0"/>
        </a:spcAft>
        <a:defRPr sz="1800" b="1" kern="1200">
          <a:solidFill>
            <a:srgbClr val="004FA3"/>
          </a:solidFill>
          <a:latin typeface="Arial" pitchFamily="34" charset="0"/>
          <a:ea typeface="+mj-ea"/>
          <a:cs typeface="Arial" pitchFamily="34" charset="0"/>
        </a:defRPr>
      </a:lvl1pPr>
      <a:lvl2pPr algn="l" rtl="0" eaLnBrk="0" fontAlgn="base" hangingPunct="0">
        <a:spcBef>
          <a:spcPct val="0"/>
        </a:spcBef>
        <a:spcAft>
          <a:spcPct val="0"/>
        </a:spcAft>
        <a:defRPr sz="1800" b="1">
          <a:solidFill>
            <a:srgbClr val="004FA3"/>
          </a:solidFill>
          <a:latin typeface="Arial" charset="0"/>
          <a:cs typeface="Arial" charset="0"/>
        </a:defRPr>
      </a:lvl2pPr>
      <a:lvl3pPr algn="l" rtl="0" eaLnBrk="0" fontAlgn="base" hangingPunct="0">
        <a:spcBef>
          <a:spcPct val="0"/>
        </a:spcBef>
        <a:spcAft>
          <a:spcPct val="0"/>
        </a:spcAft>
        <a:defRPr sz="1800" b="1">
          <a:solidFill>
            <a:srgbClr val="004FA3"/>
          </a:solidFill>
          <a:latin typeface="Arial" charset="0"/>
          <a:cs typeface="Arial" charset="0"/>
        </a:defRPr>
      </a:lvl3pPr>
      <a:lvl4pPr algn="l" rtl="0" eaLnBrk="0" fontAlgn="base" hangingPunct="0">
        <a:spcBef>
          <a:spcPct val="0"/>
        </a:spcBef>
        <a:spcAft>
          <a:spcPct val="0"/>
        </a:spcAft>
        <a:defRPr sz="1800" b="1">
          <a:solidFill>
            <a:srgbClr val="004FA3"/>
          </a:solidFill>
          <a:latin typeface="Arial" charset="0"/>
          <a:cs typeface="Arial" charset="0"/>
        </a:defRPr>
      </a:lvl4pPr>
      <a:lvl5pPr algn="l" rtl="0" eaLnBrk="0" fontAlgn="base" hangingPunct="0">
        <a:spcBef>
          <a:spcPct val="0"/>
        </a:spcBef>
        <a:spcAft>
          <a:spcPct val="0"/>
        </a:spcAft>
        <a:defRPr sz="1800" b="1">
          <a:solidFill>
            <a:srgbClr val="004FA3"/>
          </a:solidFill>
          <a:latin typeface="Arial" charset="0"/>
          <a:cs typeface="Arial" charset="0"/>
        </a:defRPr>
      </a:lvl5pPr>
      <a:lvl6pPr marL="342900" algn="l" rtl="0" eaLnBrk="1" fontAlgn="base" hangingPunct="1">
        <a:spcBef>
          <a:spcPct val="0"/>
        </a:spcBef>
        <a:spcAft>
          <a:spcPct val="0"/>
        </a:spcAft>
        <a:defRPr sz="1800" b="1">
          <a:solidFill>
            <a:srgbClr val="0066CC"/>
          </a:solidFill>
          <a:latin typeface="Arial" charset="0"/>
          <a:cs typeface="Arial" charset="0"/>
        </a:defRPr>
      </a:lvl6pPr>
      <a:lvl7pPr marL="685800" algn="l" rtl="0" eaLnBrk="1" fontAlgn="base" hangingPunct="1">
        <a:spcBef>
          <a:spcPct val="0"/>
        </a:spcBef>
        <a:spcAft>
          <a:spcPct val="0"/>
        </a:spcAft>
        <a:defRPr sz="1800" b="1">
          <a:solidFill>
            <a:srgbClr val="0066CC"/>
          </a:solidFill>
          <a:latin typeface="Arial" charset="0"/>
          <a:cs typeface="Arial" charset="0"/>
        </a:defRPr>
      </a:lvl7pPr>
      <a:lvl8pPr marL="1028700" algn="l" rtl="0" eaLnBrk="1" fontAlgn="base" hangingPunct="1">
        <a:spcBef>
          <a:spcPct val="0"/>
        </a:spcBef>
        <a:spcAft>
          <a:spcPct val="0"/>
        </a:spcAft>
        <a:defRPr sz="1800" b="1">
          <a:solidFill>
            <a:srgbClr val="0066CC"/>
          </a:solidFill>
          <a:latin typeface="Arial" charset="0"/>
          <a:cs typeface="Arial" charset="0"/>
        </a:defRPr>
      </a:lvl8pPr>
      <a:lvl9pPr marL="1371600" algn="l" rtl="0" eaLnBrk="1" fontAlgn="base" hangingPunct="1">
        <a:spcBef>
          <a:spcPct val="0"/>
        </a:spcBef>
        <a:spcAft>
          <a:spcPct val="0"/>
        </a:spcAft>
        <a:defRPr sz="1800" b="1">
          <a:solidFill>
            <a:srgbClr val="0066CC"/>
          </a:solidFill>
          <a:latin typeface="Arial" charset="0"/>
          <a:cs typeface="Arial"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mn-ea"/>
          <a:cs typeface="Arial" pitchFamily="34" charset="0"/>
        </a:defRPr>
      </a:lvl1pPr>
      <a:lvl2pPr marL="557213" indent="-214313" algn="l"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mn-ea"/>
          <a:cs typeface="Arial" pitchFamily="34" charset="0"/>
        </a:defRPr>
      </a:lvl2pPr>
      <a:lvl3pPr marL="857250" indent="-171450" algn="l"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mn-ea"/>
          <a:cs typeface="Arial" pitchFamily="34" charset="0"/>
        </a:defRPr>
      </a:lvl3pPr>
      <a:lvl4pPr marL="1200150" indent="-171450" algn="l"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mn-ea"/>
          <a:cs typeface="Arial" pitchFamily="34" charset="0"/>
        </a:defRPr>
      </a:lvl4pPr>
      <a:lvl5pPr marL="1543050" indent="-171450" algn="l"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4CEE-9801-400F-A058-A1134F62AFE3}"/>
              </a:ext>
            </a:extLst>
          </p:cNvPr>
          <p:cNvSpPr>
            <a:spLocks noGrp="1"/>
          </p:cNvSpPr>
          <p:nvPr>
            <p:ph type="title"/>
          </p:nvPr>
        </p:nvSpPr>
        <p:spPr/>
        <p:txBody>
          <a:bodyPr/>
          <a:lstStyle/>
          <a:p>
            <a:r>
              <a:rPr lang="en-US" dirty="0"/>
              <a:t>2w Cal Shot Cycle and Concept of Operations for AMCIA+ (if LLE were designing the controls)</a:t>
            </a:r>
          </a:p>
        </p:txBody>
      </p:sp>
      <p:sp>
        <p:nvSpPr>
          <p:cNvPr id="3" name="Content Placeholder 2">
            <a:extLst>
              <a:ext uri="{FF2B5EF4-FFF2-40B4-BE49-F238E27FC236}">
                <a16:creationId xmlns:a16="http://schemas.microsoft.com/office/drawing/2014/main" id="{1332595C-2F0D-452F-B43F-92245ABC7D64}"/>
              </a:ext>
            </a:extLst>
          </p:cNvPr>
          <p:cNvSpPr>
            <a:spLocks noGrp="1"/>
          </p:cNvSpPr>
          <p:nvPr>
            <p:ph idx="1"/>
          </p:nvPr>
        </p:nvSpPr>
        <p:spPr>
          <a:xfrm>
            <a:off x="446087" y="1086545"/>
            <a:ext cx="4125913" cy="3486150"/>
          </a:xfrm>
        </p:spPr>
        <p:txBody>
          <a:bodyPr/>
          <a:lstStyle/>
          <a:p>
            <a:pPr marL="228600" indent="-228600">
              <a:lnSpc>
                <a:spcPct val="100000"/>
              </a:lnSpc>
              <a:buFont typeface="+mj-lt"/>
              <a:buAutoNum type="arabicPeriod"/>
            </a:pPr>
            <a:r>
              <a:rPr lang="en-US" dirty="0"/>
              <a:t>Build shot template from Shot Executive</a:t>
            </a:r>
          </a:p>
          <a:p>
            <a:pPr marL="228600" indent="-228600">
              <a:lnSpc>
                <a:spcPct val="100000"/>
              </a:lnSpc>
              <a:buFont typeface="+mj-lt"/>
              <a:buAutoNum type="arabicPeriod"/>
            </a:pPr>
            <a:r>
              <a:rPr lang="en-US" dirty="0"/>
              <a:t>Approve/pre-shot template</a:t>
            </a:r>
          </a:p>
          <a:p>
            <a:pPr marL="228600" indent="-228600">
              <a:lnSpc>
                <a:spcPct val="100000"/>
              </a:lnSpc>
              <a:buFont typeface="+mj-lt"/>
              <a:buAutoNum type="arabicPeriod"/>
            </a:pPr>
            <a:r>
              <a:rPr lang="en-US" dirty="0"/>
              <a:t>Build Power Conditioning Template</a:t>
            </a:r>
          </a:p>
          <a:p>
            <a:pPr marL="228600" indent="-228600">
              <a:lnSpc>
                <a:spcPct val="100000"/>
              </a:lnSpc>
              <a:buFont typeface="+mj-lt"/>
              <a:buAutoNum type="arabicPeriod"/>
            </a:pPr>
            <a:r>
              <a:rPr lang="en-US" dirty="0"/>
              <a:t>Approve Power Conditioning Template</a:t>
            </a:r>
          </a:p>
          <a:p>
            <a:pPr marL="228600" indent="-228600">
              <a:lnSpc>
                <a:spcPct val="100000"/>
              </a:lnSpc>
              <a:buFont typeface="+mj-lt"/>
              <a:buAutoNum type="arabicPeriod"/>
            </a:pPr>
            <a:r>
              <a:rPr lang="en-US" dirty="0"/>
              <a:t>Download Power Conditioning Template</a:t>
            </a:r>
          </a:p>
          <a:p>
            <a:pPr marL="228600" indent="-228600">
              <a:lnSpc>
                <a:spcPct val="100000"/>
              </a:lnSpc>
              <a:buFont typeface="+mj-lt"/>
              <a:buAutoNum type="arabicPeriod"/>
            </a:pPr>
            <a:r>
              <a:rPr lang="en-US" dirty="0"/>
              <a:t>Load/set-up pulse shape</a:t>
            </a:r>
          </a:p>
          <a:p>
            <a:pPr marL="228600" indent="-228600">
              <a:lnSpc>
                <a:spcPct val="100000"/>
              </a:lnSpc>
              <a:buFont typeface="+mj-lt"/>
              <a:buAutoNum type="arabicPeriod"/>
            </a:pPr>
            <a:r>
              <a:rPr lang="en-US" dirty="0"/>
              <a:t>Load latest </a:t>
            </a:r>
            <a:r>
              <a:rPr lang="en-US" dirty="0" err="1"/>
              <a:t>Wavefront</a:t>
            </a:r>
            <a:r>
              <a:rPr lang="en-US" dirty="0"/>
              <a:t> Control Correction</a:t>
            </a:r>
          </a:p>
          <a:p>
            <a:pPr marL="228600" indent="-228600">
              <a:lnSpc>
                <a:spcPct val="100000"/>
              </a:lnSpc>
              <a:buFont typeface="+mj-lt"/>
              <a:buAutoNum type="arabicPeriod"/>
            </a:pPr>
            <a:r>
              <a:rPr lang="en-US" dirty="0"/>
              <a:t>Configure system for 1w alignment</a:t>
            </a:r>
          </a:p>
          <a:p>
            <a:pPr marL="228600" indent="-228600">
              <a:lnSpc>
                <a:spcPct val="100000"/>
              </a:lnSpc>
              <a:buFont typeface="+mj-lt"/>
              <a:buAutoNum type="arabicPeriod"/>
            </a:pPr>
            <a:r>
              <a:rPr lang="en-US" dirty="0"/>
              <a:t>Align injection table to 2w Diagnostic Package</a:t>
            </a:r>
          </a:p>
          <a:p>
            <a:pPr marL="228600" indent="-228600">
              <a:lnSpc>
                <a:spcPct val="100000"/>
              </a:lnSpc>
              <a:buFont typeface="+mj-lt"/>
              <a:buAutoNum type="arabicPeriod"/>
            </a:pPr>
            <a:r>
              <a:rPr lang="en-US" dirty="0"/>
              <a:t>Perform </a:t>
            </a:r>
            <a:r>
              <a:rPr lang="en-US" dirty="0" err="1"/>
              <a:t>wavefront</a:t>
            </a:r>
            <a:r>
              <a:rPr lang="en-US" dirty="0"/>
              <a:t> correction w/o PID</a:t>
            </a:r>
          </a:p>
          <a:p>
            <a:pPr marL="228600" indent="-228600">
              <a:lnSpc>
                <a:spcPct val="100000"/>
              </a:lnSpc>
              <a:buFont typeface="+mj-lt"/>
              <a:buAutoNum type="arabicPeriod"/>
            </a:pPr>
            <a:r>
              <a:rPr lang="en-US" dirty="0"/>
              <a:t>Align main cavity pinholes</a:t>
            </a:r>
          </a:p>
          <a:p>
            <a:pPr marL="228600" indent="-228600">
              <a:lnSpc>
                <a:spcPct val="100000"/>
              </a:lnSpc>
              <a:buFont typeface="+mj-lt"/>
              <a:buAutoNum type="arabicPeriod"/>
            </a:pPr>
            <a:r>
              <a:rPr lang="en-US" dirty="0"/>
              <a:t>Set up apodizers</a:t>
            </a:r>
          </a:p>
        </p:txBody>
      </p:sp>
      <p:sp>
        <p:nvSpPr>
          <p:cNvPr id="4" name="Slide Number Placeholder 3">
            <a:extLst>
              <a:ext uri="{FF2B5EF4-FFF2-40B4-BE49-F238E27FC236}">
                <a16:creationId xmlns:a16="http://schemas.microsoft.com/office/drawing/2014/main" id="{8C60775D-D92E-431F-9D5F-3F5F8090D045}"/>
              </a:ext>
            </a:extLst>
          </p:cNvPr>
          <p:cNvSpPr>
            <a:spLocks noGrp="1"/>
          </p:cNvSpPr>
          <p:nvPr>
            <p:ph type="sldNum" sz="quarter" idx="12"/>
          </p:nvPr>
        </p:nvSpPr>
        <p:spPr/>
        <p:txBody>
          <a:bodyPr/>
          <a:lstStyle/>
          <a:p>
            <a:fld id="{7031930B-3128-4482-8870-818775896ED2}" type="slidenum">
              <a:rPr lang="en-US" smtClean="0"/>
              <a:pPr/>
              <a:t>1</a:t>
            </a:fld>
            <a:endParaRPr lang="en-US" dirty="0"/>
          </a:p>
        </p:txBody>
      </p:sp>
      <p:sp>
        <p:nvSpPr>
          <p:cNvPr id="5" name="Content Placeholder 2">
            <a:extLst>
              <a:ext uri="{FF2B5EF4-FFF2-40B4-BE49-F238E27FC236}">
                <a16:creationId xmlns:a16="http://schemas.microsoft.com/office/drawing/2014/main" id="{D953C787-28A9-4CD3-8201-19B45019A564}"/>
              </a:ext>
            </a:extLst>
          </p:cNvPr>
          <p:cNvSpPr txBox="1">
            <a:spLocks/>
          </p:cNvSpPr>
          <p:nvPr/>
        </p:nvSpPr>
        <p:spPr bwMode="auto">
          <a:xfrm>
            <a:off x="4572000" y="1086545"/>
            <a:ext cx="4125913"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227013" indent="-227013" algn="l" rtl="0" eaLnBrk="1" fontAlgn="base" hangingPunct="1">
              <a:lnSpc>
                <a:spcPts val="2400"/>
              </a:lnSpc>
              <a:spcBef>
                <a:spcPct val="40000"/>
              </a:spcBef>
              <a:spcAft>
                <a:spcPct val="0"/>
              </a:spcAft>
              <a:buChar char="•"/>
              <a:defRPr sz="1200" b="1">
                <a:solidFill>
                  <a:schemeClr val="tx1"/>
                </a:solidFill>
                <a:latin typeface="+mn-lt"/>
                <a:ea typeface="+mn-ea"/>
                <a:cs typeface="+mn-cs"/>
              </a:defRPr>
            </a:lvl1pPr>
            <a:lvl2pPr marL="681038" indent="-227013" algn="l" rtl="0" eaLnBrk="1" fontAlgn="base" hangingPunct="1">
              <a:lnSpc>
                <a:spcPts val="2400"/>
              </a:lnSpc>
              <a:spcBef>
                <a:spcPct val="40000"/>
              </a:spcBef>
              <a:spcAft>
                <a:spcPct val="0"/>
              </a:spcAft>
              <a:buChar char="–"/>
              <a:defRPr sz="1200" b="1">
                <a:solidFill>
                  <a:schemeClr val="tx1"/>
                </a:solidFill>
                <a:latin typeface="+mn-lt"/>
              </a:defRPr>
            </a:lvl2pPr>
            <a:lvl3pPr marL="1144588" indent="-227013" algn="l" rtl="0" eaLnBrk="1" fontAlgn="base" hangingPunct="1">
              <a:lnSpc>
                <a:spcPts val="2400"/>
              </a:lnSpc>
              <a:spcBef>
                <a:spcPct val="40000"/>
              </a:spcBef>
              <a:spcAft>
                <a:spcPct val="0"/>
              </a:spcAft>
              <a:buChar char="-"/>
              <a:defRPr sz="1200" b="1">
                <a:solidFill>
                  <a:schemeClr val="tx1"/>
                </a:solidFill>
                <a:latin typeface="+mn-lt"/>
              </a:defRPr>
            </a:lvl3pPr>
            <a:lvl4pPr marL="1943100" indent="-228600" algn="l" rtl="0" eaLnBrk="1" fontAlgn="base" hangingPunct="1">
              <a:spcBef>
                <a:spcPct val="20000"/>
              </a:spcBef>
              <a:spcAft>
                <a:spcPct val="0"/>
              </a:spcAft>
              <a:buChar char="–"/>
              <a:defRPr>
                <a:solidFill>
                  <a:schemeClr val="tx1"/>
                </a:solidFill>
                <a:latin typeface="+mn-lt"/>
              </a:defRPr>
            </a:lvl4pPr>
            <a:lvl5pPr marL="2286000" indent="-228600" algn="l" rtl="0" eaLnBrk="1" fontAlgn="base" hangingPunct="1">
              <a:spcBef>
                <a:spcPct val="20000"/>
              </a:spcBef>
              <a:spcAft>
                <a:spcPct val="0"/>
              </a:spcAft>
              <a:buChar char="»"/>
              <a:defRPr>
                <a:solidFill>
                  <a:schemeClr val="tx1"/>
                </a:solidFill>
                <a:latin typeface="+mn-lt"/>
              </a:defRPr>
            </a:lvl5pPr>
            <a:lvl6pPr marL="2743200" indent="-228600" algn="l" rtl="0" eaLnBrk="1" fontAlgn="base" hangingPunct="1">
              <a:spcBef>
                <a:spcPct val="20000"/>
              </a:spcBef>
              <a:spcAft>
                <a:spcPct val="0"/>
              </a:spcAft>
              <a:buChar char="»"/>
              <a:defRPr>
                <a:solidFill>
                  <a:schemeClr val="tx1"/>
                </a:solidFill>
                <a:latin typeface="+mn-lt"/>
              </a:defRPr>
            </a:lvl6pPr>
            <a:lvl7pPr marL="3200400" indent="-228600" algn="l" rtl="0" eaLnBrk="1" fontAlgn="base" hangingPunct="1">
              <a:spcBef>
                <a:spcPct val="20000"/>
              </a:spcBef>
              <a:spcAft>
                <a:spcPct val="0"/>
              </a:spcAft>
              <a:buChar char="»"/>
              <a:defRPr>
                <a:solidFill>
                  <a:schemeClr val="tx1"/>
                </a:solidFill>
                <a:latin typeface="+mn-lt"/>
              </a:defRPr>
            </a:lvl7pPr>
            <a:lvl8pPr marL="3657600" indent="-228600" algn="l" rtl="0" eaLnBrk="1" fontAlgn="base" hangingPunct="1">
              <a:spcBef>
                <a:spcPct val="20000"/>
              </a:spcBef>
              <a:spcAft>
                <a:spcPct val="0"/>
              </a:spcAft>
              <a:buChar char="»"/>
              <a:defRPr>
                <a:solidFill>
                  <a:schemeClr val="tx1"/>
                </a:solidFill>
                <a:latin typeface="+mn-lt"/>
              </a:defRPr>
            </a:lvl8pPr>
            <a:lvl9pPr marL="4114800" indent="-228600" algn="l" rtl="0" eaLnBrk="1" fontAlgn="base" hangingPunct="1">
              <a:spcBef>
                <a:spcPct val="20000"/>
              </a:spcBef>
              <a:spcAft>
                <a:spcPct val="0"/>
              </a:spcAft>
              <a:buChar char="»"/>
              <a:defRPr>
                <a:solidFill>
                  <a:schemeClr val="tx1"/>
                </a:solidFill>
                <a:latin typeface="+mn-lt"/>
              </a:defRPr>
            </a:lvl9pPr>
          </a:lstStyle>
          <a:p>
            <a:pPr marL="228600" indent="-228600">
              <a:lnSpc>
                <a:spcPct val="100000"/>
              </a:lnSpc>
              <a:buFont typeface="+mj-lt"/>
              <a:buAutoNum type="arabicPeriod" startAt="13"/>
            </a:pPr>
            <a:r>
              <a:rPr lang="en-US" kern="0" dirty="0"/>
              <a:t>Set timing</a:t>
            </a:r>
          </a:p>
          <a:p>
            <a:pPr marL="228600" indent="-228600">
              <a:lnSpc>
                <a:spcPct val="100000"/>
              </a:lnSpc>
              <a:buFont typeface="+mj-lt"/>
              <a:buAutoNum type="arabicPeriod" startAt="13"/>
            </a:pPr>
            <a:r>
              <a:rPr lang="en-US" kern="0" dirty="0"/>
              <a:t>Sweep Bays</a:t>
            </a:r>
          </a:p>
          <a:p>
            <a:pPr marL="228600" indent="-228600">
              <a:lnSpc>
                <a:spcPct val="100000"/>
              </a:lnSpc>
              <a:buFont typeface="+mj-lt"/>
              <a:buAutoNum type="arabicPeriod" startAt="13"/>
            </a:pPr>
            <a:r>
              <a:rPr lang="en-US" kern="0" dirty="0"/>
              <a:t>Run </a:t>
            </a:r>
            <a:r>
              <a:rPr lang="en-US" kern="0" dirty="0" err="1"/>
              <a:t>wavefront</a:t>
            </a:r>
            <a:r>
              <a:rPr lang="en-US" kern="0" dirty="0"/>
              <a:t> correction with PID</a:t>
            </a:r>
          </a:p>
          <a:p>
            <a:pPr marL="228600" indent="-228600">
              <a:lnSpc>
                <a:spcPct val="100000"/>
              </a:lnSpc>
              <a:buFont typeface="+mj-lt"/>
              <a:buAutoNum type="arabicPeriod" startAt="13"/>
            </a:pPr>
            <a:r>
              <a:rPr lang="en-US" kern="0" dirty="0"/>
              <a:t>Enable SSD Bandwidth</a:t>
            </a:r>
          </a:p>
          <a:p>
            <a:pPr marL="228600" indent="-228600">
              <a:lnSpc>
                <a:spcPct val="100000"/>
              </a:lnSpc>
              <a:buFont typeface="+mj-lt"/>
              <a:buAutoNum type="arabicPeriod" startAt="13"/>
            </a:pPr>
            <a:r>
              <a:rPr lang="en-US" kern="0" dirty="0"/>
              <a:t>Set beam energy</a:t>
            </a:r>
          </a:p>
          <a:p>
            <a:pPr marL="228600" indent="-228600">
              <a:lnSpc>
                <a:spcPct val="100000"/>
              </a:lnSpc>
              <a:buFont typeface="+mj-lt"/>
              <a:buAutoNum type="arabicPeriod" startAt="13"/>
            </a:pPr>
            <a:r>
              <a:rPr lang="en-US" kern="0" dirty="0"/>
              <a:t>Configure devices for shot and confirm</a:t>
            </a:r>
          </a:p>
          <a:p>
            <a:pPr marL="228600" indent="-228600">
              <a:lnSpc>
                <a:spcPct val="100000"/>
              </a:lnSpc>
              <a:buFont typeface="+mj-lt"/>
              <a:buAutoNum type="arabicPeriod" startAt="13"/>
            </a:pPr>
            <a:r>
              <a:rPr lang="en-US" kern="0" dirty="0"/>
              <a:t>Ensure Calorimeter software ready</a:t>
            </a:r>
          </a:p>
          <a:p>
            <a:pPr marL="228600" indent="-228600">
              <a:lnSpc>
                <a:spcPct val="100000"/>
              </a:lnSpc>
              <a:buFont typeface="+mj-lt"/>
              <a:buAutoNum type="arabicPeriod" startAt="13"/>
            </a:pPr>
            <a:r>
              <a:rPr lang="en-US" kern="0" dirty="0"/>
              <a:t>Start PEPC</a:t>
            </a:r>
          </a:p>
          <a:p>
            <a:pPr marL="228600" indent="-228600">
              <a:lnSpc>
                <a:spcPct val="100000"/>
              </a:lnSpc>
              <a:buFont typeface="+mj-lt"/>
              <a:buAutoNum type="arabicPeriod" startAt="13"/>
            </a:pPr>
            <a:r>
              <a:rPr lang="en-US" kern="0" dirty="0"/>
              <a:t>Start charging</a:t>
            </a:r>
          </a:p>
          <a:p>
            <a:pPr marL="228600" indent="-228600">
              <a:lnSpc>
                <a:spcPct val="100000"/>
              </a:lnSpc>
              <a:buFont typeface="+mj-lt"/>
              <a:buAutoNum type="arabicPeriod" startAt="13"/>
            </a:pPr>
            <a:r>
              <a:rPr lang="en-US" kern="0" dirty="0"/>
              <a:t>Monitor systems during shot cycle</a:t>
            </a:r>
          </a:p>
          <a:p>
            <a:pPr marL="228600" indent="-228600">
              <a:lnSpc>
                <a:spcPct val="100000"/>
              </a:lnSpc>
              <a:buFont typeface="+mj-lt"/>
              <a:buAutoNum type="arabicPeriod" startAt="13"/>
            </a:pPr>
            <a:r>
              <a:rPr lang="en-US" kern="0" dirty="0"/>
              <a:t>Resume normal access in bays</a:t>
            </a:r>
          </a:p>
          <a:p>
            <a:pPr marL="228600" indent="-228600">
              <a:lnSpc>
                <a:spcPct val="100000"/>
              </a:lnSpc>
              <a:buFont typeface="+mj-lt"/>
              <a:buAutoNum type="arabicPeriod" startAt="13"/>
            </a:pPr>
            <a:r>
              <a:rPr lang="en-US" kern="0" dirty="0"/>
              <a:t>Review shot data</a:t>
            </a:r>
          </a:p>
          <a:p>
            <a:pPr marL="228600" indent="-228600">
              <a:lnSpc>
                <a:spcPct val="100000"/>
              </a:lnSpc>
              <a:buFont typeface="+mj-lt"/>
              <a:buAutoNum type="arabicPeriod" startAt="13"/>
            </a:pPr>
            <a:endParaRPr lang="en-US" kern="0" dirty="0"/>
          </a:p>
        </p:txBody>
      </p:sp>
    </p:spTree>
    <p:extLst>
      <p:ext uri="{BB962C8B-B14F-4D97-AF65-F5344CB8AC3E}">
        <p14:creationId xmlns:p14="http://schemas.microsoft.com/office/powerpoint/2010/main" val="576048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0120E92D-03E6-4CFF-B535-CD1B53D07593}"/>
              </a:ext>
            </a:extLst>
          </p:cNvPr>
          <p:cNvSpPr>
            <a:spLocks noGrp="1"/>
          </p:cNvSpPr>
          <p:nvPr>
            <p:ph type="title"/>
          </p:nvPr>
        </p:nvSpPr>
        <p:spPr/>
        <p:txBody>
          <a:bodyPr/>
          <a:lstStyle/>
          <a:p>
            <a:pPr eaLnBrk="1" hangingPunct="1"/>
            <a:r>
              <a:rPr lang="en-US" altLang="en-US" dirty="0"/>
              <a:t>A scope is used to monitor the output of the pulse shaping system and to provide feed back to operators during pulse shape setup</a:t>
            </a:r>
          </a:p>
        </p:txBody>
      </p:sp>
      <p:pic>
        <p:nvPicPr>
          <p:cNvPr id="13315" name="Picture 2">
            <a:extLst>
              <a:ext uri="{FF2B5EF4-FFF2-40B4-BE49-F238E27FC236}">
                <a16:creationId xmlns:a16="http://schemas.microsoft.com/office/drawing/2014/main" id="{CA4826D9-2D6C-469D-9F7E-BD111A06B4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6982" y="1028700"/>
            <a:ext cx="4080272"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a:extLst>
              <a:ext uri="{FF2B5EF4-FFF2-40B4-BE49-F238E27FC236}">
                <a16:creationId xmlns:a16="http://schemas.microsoft.com/office/drawing/2014/main" id="{EAAF76F0-8031-4199-9305-31AD2EF180FD}"/>
              </a:ext>
            </a:extLst>
          </p:cNvPr>
          <p:cNvSpPr/>
          <p:nvPr/>
        </p:nvSpPr>
        <p:spPr>
          <a:xfrm>
            <a:off x="2857500" y="1423987"/>
            <a:ext cx="2185988" cy="213002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13317" name="TextBox 5">
            <a:extLst>
              <a:ext uri="{FF2B5EF4-FFF2-40B4-BE49-F238E27FC236}">
                <a16:creationId xmlns:a16="http://schemas.microsoft.com/office/drawing/2014/main" id="{3044CC99-5AC8-4C6B-B3BB-0A251A971F2B}"/>
              </a:ext>
            </a:extLst>
          </p:cNvPr>
          <p:cNvSpPr txBox="1">
            <a:spLocks noChangeArrowheads="1"/>
          </p:cNvSpPr>
          <p:nvPr/>
        </p:nvSpPr>
        <p:spPr bwMode="auto">
          <a:xfrm>
            <a:off x="1219200" y="1754982"/>
            <a:ext cx="120015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defTabSz="685800" eaLnBrk="1" hangingPunct="1">
              <a:spcBef>
                <a:spcPct val="0"/>
              </a:spcBef>
              <a:buNone/>
            </a:pPr>
            <a:r>
              <a:rPr lang="en-US" altLang="en-US" sz="1200">
                <a:solidFill>
                  <a:prstClr val="black"/>
                </a:solidFill>
                <a:ea typeface="ＭＳ Ｐゴシック" panose="020B0600070205080204" pitchFamily="34" charset="-128"/>
              </a:rPr>
              <a:t>The selected pulse shape template for each mode is displayed along with data from the PSC scope for each frontend</a:t>
            </a:r>
          </a:p>
        </p:txBody>
      </p:sp>
      <p:cxnSp>
        <p:nvCxnSpPr>
          <p:cNvPr id="8" name="Straight Arrow Connector 7">
            <a:extLst>
              <a:ext uri="{FF2B5EF4-FFF2-40B4-BE49-F238E27FC236}">
                <a16:creationId xmlns:a16="http://schemas.microsoft.com/office/drawing/2014/main" id="{9B67CF22-85AC-4D34-96BC-53BDC2D44138}"/>
              </a:ext>
            </a:extLst>
          </p:cNvPr>
          <p:cNvCxnSpPr>
            <a:stCxn id="13317" idx="3"/>
            <a:endCxn id="4" idx="2"/>
          </p:cNvCxnSpPr>
          <p:nvPr/>
        </p:nvCxnSpPr>
        <p:spPr>
          <a:xfrm flipV="1">
            <a:off x="2419350" y="2489002"/>
            <a:ext cx="438150" cy="143143"/>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608E6147-2136-42A8-8077-FC6C3C9411FC}"/>
              </a:ext>
            </a:extLst>
          </p:cNvPr>
          <p:cNvSpPr/>
          <p:nvPr/>
        </p:nvSpPr>
        <p:spPr>
          <a:xfrm>
            <a:off x="2516982" y="3771900"/>
            <a:ext cx="2855119" cy="8001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cxnSp>
        <p:nvCxnSpPr>
          <p:cNvPr id="15" name="Straight Arrow Connector 14">
            <a:extLst>
              <a:ext uri="{FF2B5EF4-FFF2-40B4-BE49-F238E27FC236}">
                <a16:creationId xmlns:a16="http://schemas.microsoft.com/office/drawing/2014/main" id="{76E85F7A-E3F1-405C-9EDF-0158258EEF6B}"/>
              </a:ext>
            </a:extLst>
          </p:cNvPr>
          <p:cNvCxnSpPr>
            <a:stCxn id="13321" idx="2"/>
          </p:cNvCxnSpPr>
          <p:nvPr/>
        </p:nvCxnSpPr>
        <p:spPr>
          <a:xfrm flipH="1">
            <a:off x="5372101" y="2907923"/>
            <a:ext cx="1914524" cy="1321177"/>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3321" name="TextBox 17">
            <a:extLst>
              <a:ext uri="{FF2B5EF4-FFF2-40B4-BE49-F238E27FC236}">
                <a16:creationId xmlns:a16="http://schemas.microsoft.com/office/drawing/2014/main" id="{48821818-7F21-40CD-92EC-99EC2DF49E6E}"/>
              </a:ext>
            </a:extLst>
          </p:cNvPr>
          <p:cNvSpPr txBox="1">
            <a:spLocks noChangeArrowheads="1"/>
          </p:cNvSpPr>
          <p:nvPr/>
        </p:nvSpPr>
        <p:spPr bwMode="auto">
          <a:xfrm>
            <a:off x="6686550" y="1338263"/>
            <a:ext cx="12001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defTabSz="685800" eaLnBrk="1" hangingPunct="1">
              <a:spcBef>
                <a:spcPct val="0"/>
              </a:spcBef>
              <a:buNone/>
            </a:pPr>
            <a:r>
              <a:rPr lang="en-US" altLang="en-US" sz="1200">
                <a:solidFill>
                  <a:prstClr val="black"/>
                </a:solidFill>
                <a:ea typeface="ＭＳ Ｐゴシック" panose="020B0600070205080204" pitchFamily="34" charset="-128"/>
              </a:rPr>
              <a:t>The scope traces for all frontends are always displayed in the thumbnails at the bottom of the GUI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2" descr="\\redwood\us1\drivers\Pictures\Screenshot from 2018-03-09 13-28-34.png">
            <a:extLst>
              <a:ext uri="{FF2B5EF4-FFF2-40B4-BE49-F238E27FC236}">
                <a16:creationId xmlns:a16="http://schemas.microsoft.com/office/drawing/2014/main" id="{B7A2ECCC-44BD-4485-B06D-670703E0B6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6982" y="1025129"/>
            <a:ext cx="4080272"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itle 1">
            <a:extLst>
              <a:ext uri="{FF2B5EF4-FFF2-40B4-BE49-F238E27FC236}">
                <a16:creationId xmlns:a16="http://schemas.microsoft.com/office/drawing/2014/main" id="{E6FDE5BF-731D-4D44-87D0-6D2CC3810A0D}"/>
              </a:ext>
            </a:extLst>
          </p:cNvPr>
          <p:cNvSpPr>
            <a:spLocks noGrp="1"/>
          </p:cNvSpPr>
          <p:nvPr>
            <p:ph type="title"/>
          </p:nvPr>
        </p:nvSpPr>
        <p:spPr/>
        <p:txBody>
          <a:bodyPr/>
          <a:lstStyle/>
          <a:p>
            <a:pPr eaLnBrk="1" hangingPunct="1"/>
            <a:r>
              <a:rPr lang="en-US" altLang="en-US"/>
              <a:t>Pulse Shape Setup begins by setting the frontend mode to Gate and adjusting the template offset to bring the template to 0</a:t>
            </a:r>
          </a:p>
        </p:txBody>
      </p:sp>
      <p:sp>
        <p:nvSpPr>
          <p:cNvPr id="4" name="Oval 3">
            <a:extLst>
              <a:ext uri="{FF2B5EF4-FFF2-40B4-BE49-F238E27FC236}">
                <a16:creationId xmlns:a16="http://schemas.microsoft.com/office/drawing/2014/main" id="{3668A99E-EFA8-456F-93EA-95D0C09C11E3}"/>
              </a:ext>
            </a:extLst>
          </p:cNvPr>
          <p:cNvSpPr/>
          <p:nvPr/>
        </p:nvSpPr>
        <p:spPr>
          <a:xfrm>
            <a:off x="3886200" y="1257300"/>
            <a:ext cx="628650" cy="1714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18437" name="TextBox 4">
            <a:extLst>
              <a:ext uri="{FF2B5EF4-FFF2-40B4-BE49-F238E27FC236}">
                <a16:creationId xmlns:a16="http://schemas.microsoft.com/office/drawing/2014/main" id="{337D544D-0565-42A0-BEBF-04E301AE1AAB}"/>
              </a:ext>
            </a:extLst>
          </p:cNvPr>
          <p:cNvSpPr txBox="1">
            <a:spLocks noChangeArrowheads="1"/>
          </p:cNvSpPr>
          <p:nvPr/>
        </p:nvSpPr>
        <p:spPr bwMode="auto">
          <a:xfrm>
            <a:off x="1143001" y="1257300"/>
            <a:ext cx="1373981" cy="122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marL="257175" indent="-257175" defTabSz="685800" eaLnBrk="1" hangingPunct="1">
              <a:spcBef>
                <a:spcPct val="0"/>
              </a:spcBef>
              <a:buFontTx/>
              <a:buAutoNum type="arabicPeriod"/>
            </a:pPr>
            <a:r>
              <a:rPr lang="en-US" altLang="en-US" sz="1050">
                <a:solidFill>
                  <a:prstClr val="black"/>
                </a:solidFill>
                <a:ea typeface="ＭＳ Ｐゴシック" panose="020B0600070205080204" pitchFamily="34" charset="-128"/>
              </a:rPr>
              <a:t>Set the mode to ‘Gate’</a:t>
            </a:r>
          </a:p>
          <a:p>
            <a:pPr marL="257175" indent="-257175" defTabSz="685800" eaLnBrk="1" hangingPunct="1">
              <a:spcBef>
                <a:spcPct val="0"/>
              </a:spcBef>
              <a:buFontTx/>
              <a:buAutoNum type="arabicPeriod"/>
            </a:pPr>
            <a:r>
              <a:rPr lang="en-US" altLang="en-US" sz="1050">
                <a:solidFill>
                  <a:prstClr val="black"/>
                </a:solidFill>
                <a:ea typeface="ＭＳ Ｐゴシック" panose="020B0600070205080204" pitchFamily="34" charset="-128"/>
              </a:rPr>
              <a:t>Use the ‘Zoom In’ and ‘Measure’ tools to determine template offset</a:t>
            </a:r>
          </a:p>
        </p:txBody>
      </p:sp>
      <p:sp>
        <p:nvSpPr>
          <p:cNvPr id="18438" name="TextBox 6">
            <a:extLst>
              <a:ext uri="{FF2B5EF4-FFF2-40B4-BE49-F238E27FC236}">
                <a16:creationId xmlns:a16="http://schemas.microsoft.com/office/drawing/2014/main" id="{1775C3A6-79F8-418D-A64D-520DD66692E6}"/>
              </a:ext>
            </a:extLst>
          </p:cNvPr>
          <p:cNvSpPr txBox="1">
            <a:spLocks noChangeArrowheads="1"/>
          </p:cNvSpPr>
          <p:nvPr/>
        </p:nvSpPr>
        <p:spPr bwMode="auto">
          <a:xfrm>
            <a:off x="6629401" y="1062038"/>
            <a:ext cx="1373981"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defTabSz="685800" eaLnBrk="1" hangingPunct="1">
              <a:spcBef>
                <a:spcPct val="0"/>
              </a:spcBef>
              <a:buNone/>
            </a:pPr>
            <a:r>
              <a:rPr lang="en-US" altLang="en-US" sz="1050">
                <a:solidFill>
                  <a:prstClr val="black"/>
                </a:solidFill>
                <a:ea typeface="ＭＳ Ｐゴシック" panose="020B0600070205080204" pitchFamily="34" charset="-128"/>
              </a:rPr>
              <a:t>3. Adjust the template offset value to move the template to 0</a:t>
            </a:r>
          </a:p>
          <a:p>
            <a:pPr defTabSz="685800" eaLnBrk="1" hangingPunct="1">
              <a:spcBef>
                <a:spcPct val="0"/>
              </a:spcBef>
              <a:buNone/>
            </a:pPr>
            <a:endParaRPr lang="en-US" altLang="en-US" sz="1050">
              <a:solidFill>
                <a:prstClr val="black"/>
              </a:solidFill>
              <a:ea typeface="ＭＳ Ｐゴシック" panose="020B0600070205080204" pitchFamily="34" charset="-128"/>
            </a:endParaRPr>
          </a:p>
          <a:p>
            <a:pPr defTabSz="685800" eaLnBrk="1" hangingPunct="1">
              <a:spcBef>
                <a:spcPct val="0"/>
              </a:spcBef>
              <a:buNone/>
            </a:pPr>
            <a:r>
              <a:rPr lang="en-US" altLang="en-US" sz="1050">
                <a:solidFill>
                  <a:prstClr val="black"/>
                </a:solidFill>
                <a:ea typeface="ＭＳ Ｐゴシック" panose="020B0600070205080204" pitchFamily="34" charset="-128"/>
              </a:rPr>
              <a:t>The ‘Ref. Time’ is the anticipated template delay based on LTM configuration</a:t>
            </a:r>
          </a:p>
        </p:txBody>
      </p:sp>
      <p:sp>
        <p:nvSpPr>
          <p:cNvPr id="9" name="Oval 8">
            <a:extLst>
              <a:ext uri="{FF2B5EF4-FFF2-40B4-BE49-F238E27FC236}">
                <a16:creationId xmlns:a16="http://schemas.microsoft.com/office/drawing/2014/main" id="{98E335B3-737B-48BC-96D2-82BD8202B705}"/>
              </a:ext>
            </a:extLst>
          </p:cNvPr>
          <p:cNvSpPr/>
          <p:nvPr/>
        </p:nvSpPr>
        <p:spPr>
          <a:xfrm>
            <a:off x="3195638" y="1371600"/>
            <a:ext cx="914400" cy="2286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12" name="Oval 11">
            <a:extLst>
              <a:ext uri="{FF2B5EF4-FFF2-40B4-BE49-F238E27FC236}">
                <a16:creationId xmlns:a16="http://schemas.microsoft.com/office/drawing/2014/main" id="{43FCEFEA-A921-4478-AFA7-DD5D67879C8D}"/>
              </a:ext>
            </a:extLst>
          </p:cNvPr>
          <p:cNvSpPr/>
          <p:nvPr/>
        </p:nvSpPr>
        <p:spPr>
          <a:xfrm>
            <a:off x="5886450" y="1428750"/>
            <a:ext cx="628650" cy="2667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18441" name="TextBox 12">
            <a:extLst>
              <a:ext uri="{FF2B5EF4-FFF2-40B4-BE49-F238E27FC236}">
                <a16:creationId xmlns:a16="http://schemas.microsoft.com/office/drawing/2014/main" id="{506F19AF-BF83-4FF5-8790-93DF01D75518}"/>
              </a:ext>
            </a:extLst>
          </p:cNvPr>
          <p:cNvSpPr txBox="1">
            <a:spLocks noChangeArrowheads="1"/>
          </p:cNvSpPr>
          <p:nvPr/>
        </p:nvSpPr>
        <p:spPr bwMode="auto">
          <a:xfrm>
            <a:off x="6627019" y="3012282"/>
            <a:ext cx="1316831" cy="1754326"/>
          </a:xfrm>
          <a:prstGeom prst="rect">
            <a:avLst/>
          </a:prstGeom>
          <a:solidFill>
            <a:srgbClr val="FFFF00"/>
          </a:solidFill>
          <a:ln w="9525">
            <a:solidFill>
              <a:schemeClr val="accent2"/>
            </a:solidFill>
            <a:miter lim="800000"/>
            <a:headEnd/>
            <a:tailEnd/>
          </a:ln>
        </p:spPr>
        <p:txBody>
          <a:bodyPr>
            <a:spAutoFit/>
          </a:bodyPr>
          <a:lstStyle>
            <a:lvl1pPr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defTabSz="685800" eaLnBrk="1" hangingPunct="1">
              <a:spcBef>
                <a:spcPct val="0"/>
              </a:spcBef>
              <a:buNone/>
            </a:pPr>
            <a:r>
              <a:rPr lang="en-US" altLang="en-US" sz="1200">
                <a:solidFill>
                  <a:prstClr val="black"/>
                </a:solidFill>
                <a:ea typeface="ＭＳ Ｐゴシック" panose="020B0600070205080204" pitchFamily="34" charset="-128"/>
              </a:rPr>
              <a:t>The T-0 position for the scope trace and template is tracked in the Pulse Shape Control Database tables – more later</a:t>
            </a:r>
          </a:p>
        </p:txBody>
      </p:sp>
    </p:spTree>
    <p:extLst>
      <p:ext uri="{BB962C8B-B14F-4D97-AF65-F5344CB8AC3E}">
        <p14:creationId xmlns:p14="http://schemas.microsoft.com/office/powerpoint/2010/main" val="2844928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E337A19A-0057-48BB-AA32-ED6903224276}"/>
              </a:ext>
            </a:extLst>
          </p:cNvPr>
          <p:cNvSpPr>
            <a:spLocks noGrp="1"/>
          </p:cNvSpPr>
          <p:nvPr>
            <p:ph type="title"/>
          </p:nvPr>
        </p:nvSpPr>
        <p:spPr/>
        <p:txBody>
          <a:bodyPr/>
          <a:lstStyle/>
          <a:p>
            <a:pPr eaLnBrk="1" hangingPunct="1"/>
            <a:r>
              <a:rPr lang="en-US" altLang="en-US"/>
              <a:t>The Gate timing is then adjusted to overlap the leading edge of the pulse with the leading edge of the template</a:t>
            </a:r>
          </a:p>
        </p:txBody>
      </p:sp>
      <p:sp>
        <p:nvSpPr>
          <p:cNvPr id="19459" name="TextBox 6">
            <a:extLst>
              <a:ext uri="{FF2B5EF4-FFF2-40B4-BE49-F238E27FC236}">
                <a16:creationId xmlns:a16="http://schemas.microsoft.com/office/drawing/2014/main" id="{A007398C-09DC-409B-8F2F-7FA66CF19EF2}"/>
              </a:ext>
            </a:extLst>
          </p:cNvPr>
          <p:cNvSpPr txBox="1">
            <a:spLocks noChangeArrowheads="1"/>
          </p:cNvSpPr>
          <p:nvPr/>
        </p:nvSpPr>
        <p:spPr bwMode="auto">
          <a:xfrm>
            <a:off x="1197769" y="2027635"/>
            <a:ext cx="137398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defTabSz="685800" eaLnBrk="1" hangingPunct="1">
              <a:spcBef>
                <a:spcPct val="0"/>
              </a:spcBef>
              <a:buNone/>
            </a:pPr>
            <a:r>
              <a:rPr lang="en-US" altLang="en-US" sz="1200">
                <a:solidFill>
                  <a:prstClr val="black"/>
                </a:solidFill>
                <a:ea typeface="ＭＳ Ｐゴシック" panose="020B0600070205080204" pitchFamily="34" charset="-128"/>
              </a:rPr>
              <a:t>Either the Gate delay in PSC or the Group Delay in LTM is adjusted to bring overlap the Gate and the template</a:t>
            </a:r>
          </a:p>
        </p:txBody>
      </p:sp>
      <p:sp>
        <p:nvSpPr>
          <p:cNvPr id="12" name="Oval 11">
            <a:extLst>
              <a:ext uri="{FF2B5EF4-FFF2-40B4-BE49-F238E27FC236}">
                <a16:creationId xmlns:a16="http://schemas.microsoft.com/office/drawing/2014/main" id="{50A50B2B-C7F9-42E8-A655-979D9E45A0A9}"/>
              </a:ext>
            </a:extLst>
          </p:cNvPr>
          <p:cNvSpPr/>
          <p:nvPr/>
        </p:nvSpPr>
        <p:spPr>
          <a:xfrm>
            <a:off x="5753100" y="1741885"/>
            <a:ext cx="400050" cy="1905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19461" name="TextBox 12">
            <a:extLst>
              <a:ext uri="{FF2B5EF4-FFF2-40B4-BE49-F238E27FC236}">
                <a16:creationId xmlns:a16="http://schemas.microsoft.com/office/drawing/2014/main" id="{A7BE926F-0D30-47EE-B342-325BB83B2BDC}"/>
              </a:ext>
            </a:extLst>
          </p:cNvPr>
          <p:cNvSpPr txBox="1">
            <a:spLocks noChangeArrowheads="1"/>
          </p:cNvSpPr>
          <p:nvPr/>
        </p:nvSpPr>
        <p:spPr bwMode="auto">
          <a:xfrm>
            <a:off x="6611542" y="1934766"/>
            <a:ext cx="1316831" cy="1754326"/>
          </a:xfrm>
          <a:prstGeom prst="rect">
            <a:avLst/>
          </a:prstGeom>
          <a:solidFill>
            <a:srgbClr val="FFFF00"/>
          </a:solidFill>
          <a:ln w="9525">
            <a:solidFill>
              <a:schemeClr val="accent2"/>
            </a:solidFill>
            <a:miter lim="800000"/>
            <a:headEnd/>
            <a:tailEnd/>
          </a:ln>
        </p:spPr>
        <p:txBody>
          <a:bodyPr>
            <a:spAutoFit/>
          </a:bodyPr>
          <a:lstStyle>
            <a:lvl1pPr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defTabSz="685800" eaLnBrk="1" hangingPunct="1">
              <a:spcBef>
                <a:spcPct val="0"/>
              </a:spcBef>
              <a:buNone/>
            </a:pPr>
            <a:r>
              <a:rPr lang="en-US" altLang="en-US" sz="1200">
                <a:solidFill>
                  <a:prstClr val="black"/>
                </a:solidFill>
                <a:ea typeface="ＭＳ Ｐゴシック" panose="020B0600070205080204" pitchFamily="34" charset="-128"/>
              </a:rPr>
              <a:t>The method used to overlap the gate is based on the PSS and is specified in the operators pulse shape setup procedure</a:t>
            </a:r>
          </a:p>
        </p:txBody>
      </p:sp>
      <p:pic>
        <p:nvPicPr>
          <p:cNvPr id="19462" name="Picture 8" descr="\\redwood\us1\drivers\Pictures\Screenshot from 2018-03-09 13-28-41.png">
            <a:extLst>
              <a:ext uri="{FF2B5EF4-FFF2-40B4-BE49-F238E27FC236}">
                <a16:creationId xmlns:a16="http://schemas.microsoft.com/office/drawing/2014/main" id="{FA56BD3A-1FA4-446D-B00F-AC0B2D5115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025129"/>
            <a:ext cx="4082654" cy="3545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4443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EB8D5BD3-9E83-45EA-ACAA-DEA10D30336E}"/>
              </a:ext>
            </a:extLst>
          </p:cNvPr>
          <p:cNvSpPr>
            <a:spLocks noGrp="1"/>
          </p:cNvSpPr>
          <p:nvPr>
            <p:ph type="title"/>
          </p:nvPr>
        </p:nvSpPr>
        <p:spPr/>
        <p:txBody>
          <a:bodyPr/>
          <a:lstStyle/>
          <a:p>
            <a:pPr eaLnBrk="1" hangingPunct="1"/>
            <a:r>
              <a:rPr lang="en-US" altLang="en-US"/>
              <a:t>The Gate duration is then adjusted to match the length of the Gate Template</a:t>
            </a:r>
          </a:p>
        </p:txBody>
      </p:sp>
      <p:pic>
        <p:nvPicPr>
          <p:cNvPr id="20483" name="Picture 7" descr="\\redwood\us1\drivers\Pictures\Screenshot from 2018-03-09 13-29-43.png">
            <a:extLst>
              <a:ext uri="{FF2B5EF4-FFF2-40B4-BE49-F238E27FC236}">
                <a16:creationId xmlns:a16="http://schemas.microsoft.com/office/drawing/2014/main" id="{490445B9-5165-4AF5-9433-BB019077E0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1" y="1020366"/>
            <a:ext cx="4089797"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6">
            <a:extLst>
              <a:ext uri="{FF2B5EF4-FFF2-40B4-BE49-F238E27FC236}">
                <a16:creationId xmlns:a16="http://schemas.microsoft.com/office/drawing/2014/main" id="{E5C9FAD0-CB29-4BF0-B4D2-C80F53EC9BD6}"/>
              </a:ext>
            </a:extLst>
          </p:cNvPr>
          <p:cNvSpPr txBox="1">
            <a:spLocks noChangeArrowheads="1"/>
          </p:cNvSpPr>
          <p:nvPr/>
        </p:nvSpPr>
        <p:spPr bwMode="auto">
          <a:xfrm>
            <a:off x="1257301" y="1885951"/>
            <a:ext cx="137398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defTabSz="685800" eaLnBrk="1" hangingPunct="1">
              <a:spcBef>
                <a:spcPct val="0"/>
              </a:spcBef>
              <a:buNone/>
            </a:pPr>
            <a:r>
              <a:rPr lang="en-US" altLang="en-US" sz="1200">
                <a:solidFill>
                  <a:prstClr val="black"/>
                </a:solidFill>
                <a:ea typeface="ＭＳ Ｐゴシック" panose="020B0600070205080204" pitchFamily="34" charset="-128"/>
              </a:rPr>
              <a:t>The Gate Width is measured and adjusted in a similar manner to the Template and Gate Delay</a:t>
            </a:r>
          </a:p>
        </p:txBody>
      </p:sp>
    </p:spTree>
    <p:extLst>
      <p:ext uri="{BB962C8B-B14F-4D97-AF65-F5344CB8AC3E}">
        <p14:creationId xmlns:p14="http://schemas.microsoft.com/office/powerpoint/2010/main" val="4071335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F965F500-5550-4626-8F76-DB3881F0945C}"/>
              </a:ext>
            </a:extLst>
          </p:cNvPr>
          <p:cNvSpPr>
            <a:spLocks noGrp="1"/>
          </p:cNvSpPr>
          <p:nvPr>
            <p:ph type="title"/>
          </p:nvPr>
        </p:nvSpPr>
        <p:spPr/>
        <p:txBody>
          <a:bodyPr/>
          <a:lstStyle/>
          <a:p>
            <a:r>
              <a:rPr lang="en-US" altLang="en-US"/>
              <a:t>A pop-up is presented to the operator to adjust each of the PSC delays, durations, or amplitudes</a:t>
            </a:r>
          </a:p>
        </p:txBody>
      </p:sp>
      <p:sp>
        <p:nvSpPr>
          <p:cNvPr id="21507" name="Content Placeholder 2">
            <a:extLst>
              <a:ext uri="{FF2B5EF4-FFF2-40B4-BE49-F238E27FC236}">
                <a16:creationId xmlns:a16="http://schemas.microsoft.com/office/drawing/2014/main" id="{41614DB7-DBE3-4DF0-BF6B-A239C05E21A7}"/>
              </a:ext>
            </a:extLst>
          </p:cNvPr>
          <p:cNvSpPr>
            <a:spLocks noGrp="1"/>
          </p:cNvSpPr>
          <p:nvPr>
            <p:ph idx="1"/>
          </p:nvPr>
        </p:nvSpPr>
        <p:spPr>
          <a:xfrm>
            <a:off x="1485900" y="914400"/>
            <a:ext cx="6172200" cy="914400"/>
          </a:xfrm>
        </p:spPr>
        <p:txBody>
          <a:bodyPr/>
          <a:lstStyle/>
          <a:p>
            <a:r>
              <a:rPr lang="en-US" altLang="en-US"/>
              <a:t>The operator can always choose to make a relative or absolute move</a:t>
            </a:r>
          </a:p>
          <a:p>
            <a:pPr lvl="1"/>
            <a:r>
              <a:rPr lang="en-US" altLang="en-US"/>
              <a:t>The default is relative</a:t>
            </a:r>
          </a:p>
        </p:txBody>
      </p:sp>
      <p:pic>
        <p:nvPicPr>
          <p:cNvPr id="21508" name="Picture 6" descr="\\redwood\us1\drivers\Pictures\Screenshot from 2018-03-09 13-29-06.png">
            <a:extLst>
              <a:ext uri="{FF2B5EF4-FFF2-40B4-BE49-F238E27FC236}">
                <a16:creationId xmlns:a16="http://schemas.microsoft.com/office/drawing/2014/main" id="{218F09A3-9033-4691-AA84-A06B089D59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8950" y="2057400"/>
            <a:ext cx="2686050"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2405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7" descr="\\redwood\us1\drivers\Pictures\Screenshot from 2018-03-09 13-30-10.png">
            <a:extLst>
              <a:ext uri="{FF2B5EF4-FFF2-40B4-BE49-F238E27FC236}">
                <a16:creationId xmlns:a16="http://schemas.microsoft.com/office/drawing/2014/main" id="{F15D6D26-C07D-4DEA-9E2D-E45BEC9929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1" y="1028700"/>
            <a:ext cx="4089797"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itle 1">
            <a:extLst>
              <a:ext uri="{FF2B5EF4-FFF2-40B4-BE49-F238E27FC236}">
                <a16:creationId xmlns:a16="http://schemas.microsoft.com/office/drawing/2014/main" id="{9C8F0432-5FAF-43CF-9B4B-EC2466A183A1}"/>
              </a:ext>
            </a:extLst>
          </p:cNvPr>
          <p:cNvSpPr>
            <a:spLocks noGrp="1"/>
          </p:cNvSpPr>
          <p:nvPr>
            <p:ph type="title"/>
          </p:nvPr>
        </p:nvSpPr>
        <p:spPr/>
        <p:txBody>
          <a:bodyPr/>
          <a:lstStyle/>
          <a:p>
            <a:pPr eaLnBrk="1" hangingPunct="1"/>
            <a:r>
              <a:rPr lang="en-US" altLang="en-US"/>
              <a:t>The mode is then changed to ‘Shape’ and the Shape delay is adjusted to match the template</a:t>
            </a:r>
          </a:p>
        </p:txBody>
      </p:sp>
      <p:sp>
        <p:nvSpPr>
          <p:cNvPr id="14" name="Oval 13">
            <a:extLst>
              <a:ext uri="{FF2B5EF4-FFF2-40B4-BE49-F238E27FC236}">
                <a16:creationId xmlns:a16="http://schemas.microsoft.com/office/drawing/2014/main" id="{7166FA63-9F28-409E-B613-18BC479D2A87}"/>
              </a:ext>
            </a:extLst>
          </p:cNvPr>
          <p:cNvSpPr/>
          <p:nvPr/>
        </p:nvSpPr>
        <p:spPr>
          <a:xfrm>
            <a:off x="5725716" y="1953816"/>
            <a:ext cx="400050" cy="1905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7" name="Oval 6">
            <a:extLst>
              <a:ext uri="{FF2B5EF4-FFF2-40B4-BE49-F238E27FC236}">
                <a16:creationId xmlns:a16="http://schemas.microsoft.com/office/drawing/2014/main" id="{30BC81E3-01F3-44DB-9A61-3418F8708FDA}"/>
              </a:ext>
            </a:extLst>
          </p:cNvPr>
          <p:cNvSpPr/>
          <p:nvPr/>
        </p:nvSpPr>
        <p:spPr>
          <a:xfrm>
            <a:off x="3886200" y="1257300"/>
            <a:ext cx="628650" cy="1714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Tree>
    <p:extLst>
      <p:ext uri="{BB962C8B-B14F-4D97-AF65-F5344CB8AC3E}">
        <p14:creationId xmlns:p14="http://schemas.microsoft.com/office/powerpoint/2010/main" val="531757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7" descr="\\redwood\us1\drivers\Pictures\Screenshot from 2018-03-09 13-42-07.png">
            <a:extLst>
              <a:ext uri="{FF2B5EF4-FFF2-40B4-BE49-F238E27FC236}">
                <a16:creationId xmlns:a16="http://schemas.microsoft.com/office/drawing/2014/main" id="{1372A052-6F4F-452C-B49B-2ECC1EC0EF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7351" y="1028700"/>
            <a:ext cx="4089797"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itle 1">
            <a:extLst>
              <a:ext uri="{FF2B5EF4-FFF2-40B4-BE49-F238E27FC236}">
                <a16:creationId xmlns:a16="http://schemas.microsoft.com/office/drawing/2014/main" id="{D24ED426-AD8C-4295-839A-3141F4EBE99A}"/>
              </a:ext>
            </a:extLst>
          </p:cNvPr>
          <p:cNvSpPr>
            <a:spLocks noGrp="1"/>
          </p:cNvSpPr>
          <p:nvPr>
            <p:ph type="title"/>
          </p:nvPr>
        </p:nvSpPr>
        <p:spPr/>
        <p:txBody>
          <a:bodyPr/>
          <a:lstStyle/>
          <a:p>
            <a:pPr eaLnBrk="1" hangingPunct="1"/>
            <a:r>
              <a:rPr lang="en-US" altLang="en-US"/>
              <a:t>Return the mode to ‘Normal’ and setup pickets as applicable</a:t>
            </a:r>
          </a:p>
        </p:txBody>
      </p:sp>
      <p:sp>
        <p:nvSpPr>
          <p:cNvPr id="14" name="Oval 13">
            <a:extLst>
              <a:ext uri="{FF2B5EF4-FFF2-40B4-BE49-F238E27FC236}">
                <a16:creationId xmlns:a16="http://schemas.microsoft.com/office/drawing/2014/main" id="{685F4C88-A951-4E79-8954-9D66BA8B4406}"/>
              </a:ext>
            </a:extLst>
          </p:cNvPr>
          <p:cNvSpPr/>
          <p:nvPr/>
        </p:nvSpPr>
        <p:spPr>
          <a:xfrm>
            <a:off x="4170760" y="2045494"/>
            <a:ext cx="1510903" cy="692944"/>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7" name="Oval 6">
            <a:extLst>
              <a:ext uri="{FF2B5EF4-FFF2-40B4-BE49-F238E27FC236}">
                <a16:creationId xmlns:a16="http://schemas.microsoft.com/office/drawing/2014/main" id="{9DD57488-49EF-4033-A88A-992A27500730}"/>
              </a:ext>
            </a:extLst>
          </p:cNvPr>
          <p:cNvSpPr/>
          <p:nvPr/>
        </p:nvSpPr>
        <p:spPr>
          <a:xfrm>
            <a:off x="3028950" y="1257300"/>
            <a:ext cx="628650" cy="1714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15366" name="TextBox 7">
            <a:extLst>
              <a:ext uri="{FF2B5EF4-FFF2-40B4-BE49-F238E27FC236}">
                <a16:creationId xmlns:a16="http://schemas.microsoft.com/office/drawing/2014/main" id="{9FF1EB53-9A8B-499A-885A-81B5165FDEFD}"/>
              </a:ext>
            </a:extLst>
          </p:cNvPr>
          <p:cNvSpPr txBox="1">
            <a:spLocks noChangeArrowheads="1"/>
          </p:cNvSpPr>
          <p:nvPr/>
        </p:nvSpPr>
        <p:spPr bwMode="auto">
          <a:xfrm>
            <a:off x="5886450" y="1264444"/>
            <a:ext cx="19431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defTabSz="685800" eaLnBrk="1" hangingPunct="1">
              <a:defRPr/>
            </a:pPr>
            <a:r>
              <a:rPr lang="en-US" altLang="en-US" sz="1200" dirty="0">
                <a:solidFill>
                  <a:prstClr val="black"/>
                </a:solidFill>
              </a:rPr>
              <a:t>A given pulse shape may have up to four pickets.</a:t>
            </a:r>
          </a:p>
          <a:p>
            <a:pPr defTabSz="685800" eaLnBrk="1" hangingPunct="1">
              <a:defRPr/>
            </a:pPr>
            <a:endParaRPr lang="en-US" altLang="en-US" sz="1200" dirty="0">
              <a:solidFill>
                <a:prstClr val="black"/>
              </a:solidFill>
            </a:endParaRPr>
          </a:p>
          <a:p>
            <a:pPr defTabSz="685800" eaLnBrk="1" hangingPunct="1">
              <a:defRPr/>
            </a:pPr>
            <a:r>
              <a:rPr lang="en-US" altLang="en-US" sz="1200" dirty="0">
                <a:solidFill>
                  <a:prstClr val="black"/>
                </a:solidFill>
              </a:rPr>
              <a:t>The Delay and Amplitude of each picket may be adjusted individually</a:t>
            </a:r>
          </a:p>
          <a:p>
            <a:pPr marL="214313" indent="-214313" defTabSz="685800" eaLnBrk="1" hangingPunct="1">
              <a:buFontTx/>
              <a:buChar char="-"/>
              <a:defRPr/>
            </a:pPr>
            <a:r>
              <a:rPr lang="en-US" altLang="en-US" sz="1200" dirty="0">
                <a:solidFill>
                  <a:prstClr val="black"/>
                </a:solidFill>
              </a:rPr>
              <a:t>Amplitude is changed a s percent of the current picket height</a:t>
            </a:r>
          </a:p>
          <a:p>
            <a:pPr marL="214313" indent="-214313" defTabSz="685800" eaLnBrk="1" hangingPunct="1">
              <a:buFontTx/>
              <a:buChar char="-"/>
              <a:defRPr/>
            </a:pPr>
            <a:r>
              <a:rPr lang="en-US" altLang="en-US" sz="1200" dirty="0">
                <a:solidFill>
                  <a:prstClr val="black"/>
                </a:solidFill>
              </a:rPr>
              <a:t>Delay is in units of ns</a:t>
            </a:r>
          </a:p>
        </p:txBody>
      </p:sp>
    </p:spTree>
    <p:extLst>
      <p:ext uri="{BB962C8B-B14F-4D97-AF65-F5344CB8AC3E}">
        <p14:creationId xmlns:p14="http://schemas.microsoft.com/office/powerpoint/2010/main" val="2465692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BB8AC4-2081-4DD4-BD63-2110D335EAF1}"/>
              </a:ext>
            </a:extLst>
          </p:cNvPr>
          <p:cNvSpPr>
            <a:spLocks noGrp="1"/>
          </p:cNvSpPr>
          <p:nvPr>
            <p:ph idx="1"/>
          </p:nvPr>
        </p:nvSpPr>
        <p:spPr>
          <a:xfrm>
            <a:off x="457200" y="1200150"/>
            <a:ext cx="4114800" cy="3411799"/>
          </a:xfrm>
        </p:spPr>
        <p:txBody>
          <a:bodyPr/>
          <a:lstStyle/>
          <a:p>
            <a:pPr>
              <a:lnSpc>
                <a:spcPct val="100000"/>
              </a:lnSpc>
            </a:pPr>
            <a:r>
              <a:rPr lang="en-US" dirty="0"/>
              <a:t>Use the output from the </a:t>
            </a:r>
            <a:r>
              <a:rPr lang="en-US" u="sng" dirty="0"/>
              <a:t>Pulse Shape Measurement</a:t>
            </a:r>
            <a:r>
              <a:rPr lang="en-US" dirty="0"/>
              <a:t> </a:t>
            </a:r>
            <a:r>
              <a:rPr lang="en-US" dirty="0">
                <a:solidFill>
                  <a:schemeClr val="accent1">
                    <a:lumMod val="75000"/>
                  </a:schemeClr>
                </a:solidFill>
              </a:rPr>
              <a:t>(PSM –Use Case 1) </a:t>
            </a:r>
            <a:r>
              <a:rPr lang="en-US" dirty="0"/>
              <a:t>program Injection pick-off run a prediction </a:t>
            </a:r>
            <a:r>
              <a:rPr lang="en-US" dirty="0">
                <a:solidFill>
                  <a:schemeClr val="accent1">
                    <a:lumMod val="75000"/>
                  </a:schemeClr>
                </a:solidFill>
              </a:rPr>
              <a:t>(Pulse Shape Prediction – Use Case 1) </a:t>
            </a:r>
            <a:r>
              <a:rPr lang="en-US" dirty="0"/>
              <a:t>of the anticipated full energy, 2w, temporal pulse shape.  </a:t>
            </a:r>
          </a:p>
          <a:p>
            <a:pPr>
              <a:lnSpc>
                <a:spcPct val="100000"/>
              </a:lnSpc>
            </a:pPr>
            <a:r>
              <a:rPr lang="en-US" dirty="0"/>
              <a:t>Manually or through an automated loop feed adjustments back to the PSC program to adjust the AWG waveform to achieve the desired full-energy, 2w, pulse shape.</a:t>
            </a:r>
          </a:p>
        </p:txBody>
      </p:sp>
      <p:sp>
        <p:nvSpPr>
          <p:cNvPr id="3" name="Title 2">
            <a:extLst>
              <a:ext uri="{FF2B5EF4-FFF2-40B4-BE49-F238E27FC236}">
                <a16:creationId xmlns:a16="http://schemas.microsoft.com/office/drawing/2014/main" id="{393B92CA-4C8A-44EB-BB87-BE2EADF47A12}"/>
              </a:ext>
            </a:extLst>
          </p:cNvPr>
          <p:cNvSpPr>
            <a:spLocks noGrp="1"/>
          </p:cNvSpPr>
          <p:nvPr>
            <p:ph type="title"/>
          </p:nvPr>
        </p:nvSpPr>
        <p:spPr/>
        <p:txBody>
          <a:bodyPr/>
          <a:lstStyle/>
          <a:p>
            <a:r>
              <a:rPr lang="en-US" dirty="0"/>
              <a:t>Run a pulse shape prediction and optimize pulse shape</a:t>
            </a:r>
          </a:p>
        </p:txBody>
      </p:sp>
      <p:sp>
        <p:nvSpPr>
          <p:cNvPr id="4" name="Slide Number Placeholder 3">
            <a:extLst>
              <a:ext uri="{FF2B5EF4-FFF2-40B4-BE49-F238E27FC236}">
                <a16:creationId xmlns:a16="http://schemas.microsoft.com/office/drawing/2014/main" id="{CCEB57DF-8965-4EF9-9773-89841278BEA1}"/>
              </a:ext>
            </a:extLst>
          </p:cNvPr>
          <p:cNvSpPr>
            <a:spLocks noGrp="1"/>
          </p:cNvSpPr>
          <p:nvPr>
            <p:ph type="sldNum" sz="quarter" idx="12"/>
          </p:nvPr>
        </p:nvSpPr>
        <p:spPr/>
        <p:txBody>
          <a:bodyPr/>
          <a:lstStyle/>
          <a:p>
            <a:fld id="{7031930B-3128-4482-8870-818775896ED2}" type="slidenum">
              <a:rPr lang="en-US" smtClean="0"/>
              <a:pPr/>
              <a:t>17</a:t>
            </a:fld>
            <a:endParaRPr lang="en-US" dirty="0"/>
          </a:p>
        </p:txBody>
      </p:sp>
    </p:spTree>
    <p:extLst>
      <p:ext uri="{BB962C8B-B14F-4D97-AF65-F5344CB8AC3E}">
        <p14:creationId xmlns:p14="http://schemas.microsoft.com/office/powerpoint/2010/main" val="274531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C1A777-E8F1-40AE-81F0-98A7AE57A9C9}"/>
              </a:ext>
            </a:extLst>
          </p:cNvPr>
          <p:cNvSpPr>
            <a:spLocks noGrp="1"/>
          </p:cNvSpPr>
          <p:nvPr>
            <p:ph idx="1"/>
          </p:nvPr>
        </p:nvSpPr>
        <p:spPr>
          <a:xfrm>
            <a:off x="337351" y="1200150"/>
            <a:ext cx="4114800" cy="3290839"/>
          </a:xfrm>
        </p:spPr>
        <p:txBody>
          <a:bodyPr/>
          <a:lstStyle/>
          <a:p>
            <a:r>
              <a:rPr lang="en-US" dirty="0"/>
              <a:t>From the </a:t>
            </a:r>
            <a:r>
              <a:rPr lang="en-US" dirty="0" err="1"/>
              <a:t>Wavefront</a:t>
            </a:r>
            <a:r>
              <a:rPr lang="en-US" dirty="0"/>
              <a:t> Control System (WCS) software ‘Load Latest Profile’ </a:t>
            </a:r>
            <a:r>
              <a:rPr lang="en-US" dirty="0">
                <a:solidFill>
                  <a:schemeClr val="accent1">
                    <a:lumMod val="75000"/>
                  </a:schemeClr>
                </a:solidFill>
              </a:rPr>
              <a:t>(WCS – Use Case ?)</a:t>
            </a:r>
          </a:p>
        </p:txBody>
      </p:sp>
      <p:sp>
        <p:nvSpPr>
          <p:cNvPr id="3" name="Title 2">
            <a:extLst>
              <a:ext uri="{FF2B5EF4-FFF2-40B4-BE49-F238E27FC236}">
                <a16:creationId xmlns:a16="http://schemas.microsoft.com/office/drawing/2014/main" id="{F652D92E-3C08-4FCA-8AC1-41395C6CF379}"/>
              </a:ext>
            </a:extLst>
          </p:cNvPr>
          <p:cNvSpPr>
            <a:spLocks noGrp="1"/>
          </p:cNvSpPr>
          <p:nvPr>
            <p:ph type="title"/>
          </p:nvPr>
        </p:nvSpPr>
        <p:spPr>
          <a:solidFill>
            <a:schemeClr val="accent1">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91440" bIns="45720" numCol="1" anchor="ctr" anchorCtr="0" compatLnSpc="1">
            <a:prstTxWarp prst="textNoShape">
              <a:avLst/>
            </a:prstTxWarp>
          </a:bodyPr>
          <a:lstStyle/>
          <a:p>
            <a:r>
              <a:rPr lang="en-US" dirty="0"/>
              <a:t>7. Load latest </a:t>
            </a:r>
            <a:r>
              <a:rPr lang="en-US" dirty="0" err="1"/>
              <a:t>Wavefront</a:t>
            </a:r>
            <a:r>
              <a:rPr lang="en-US" dirty="0"/>
              <a:t> Control Correction</a:t>
            </a:r>
          </a:p>
        </p:txBody>
      </p:sp>
      <p:sp>
        <p:nvSpPr>
          <p:cNvPr id="4" name="Slide Number Placeholder 3">
            <a:extLst>
              <a:ext uri="{FF2B5EF4-FFF2-40B4-BE49-F238E27FC236}">
                <a16:creationId xmlns:a16="http://schemas.microsoft.com/office/drawing/2014/main" id="{F5C17D1B-D616-4448-A834-4AC9DB460322}"/>
              </a:ext>
            </a:extLst>
          </p:cNvPr>
          <p:cNvSpPr>
            <a:spLocks noGrp="1"/>
          </p:cNvSpPr>
          <p:nvPr>
            <p:ph type="sldNum" sz="quarter" idx="12"/>
          </p:nvPr>
        </p:nvSpPr>
        <p:spPr/>
        <p:txBody>
          <a:bodyPr/>
          <a:lstStyle/>
          <a:p>
            <a:fld id="{7031930B-3128-4482-8870-818775896ED2}" type="slidenum">
              <a:rPr lang="en-US" smtClean="0"/>
              <a:pPr/>
              <a:t>18</a:t>
            </a:fld>
            <a:endParaRPr lang="en-US" dirty="0"/>
          </a:p>
        </p:txBody>
      </p:sp>
      <p:pic>
        <p:nvPicPr>
          <p:cNvPr id="8" name="Picture 7">
            <a:extLst>
              <a:ext uri="{FF2B5EF4-FFF2-40B4-BE49-F238E27FC236}">
                <a16:creationId xmlns:a16="http://schemas.microsoft.com/office/drawing/2014/main" id="{13168011-2569-40E7-96F2-15D6318BF4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1387966"/>
            <a:ext cx="4400195" cy="2915205"/>
          </a:xfrm>
          <a:prstGeom prst="rect">
            <a:avLst/>
          </a:prstGeom>
        </p:spPr>
      </p:pic>
    </p:spTree>
    <p:extLst>
      <p:ext uri="{BB962C8B-B14F-4D97-AF65-F5344CB8AC3E}">
        <p14:creationId xmlns:p14="http://schemas.microsoft.com/office/powerpoint/2010/main" val="3365302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C1A777-E8F1-40AE-81F0-98A7AE57A9C9}"/>
              </a:ext>
            </a:extLst>
          </p:cNvPr>
          <p:cNvSpPr>
            <a:spLocks noGrp="1"/>
          </p:cNvSpPr>
          <p:nvPr>
            <p:ph idx="1"/>
          </p:nvPr>
        </p:nvSpPr>
        <p:spPr>
          <a:xfrm>
            <a:off x="454025" y="1093619"/>
            <a:ext cx="4455326" cy="2456112"/>
          </a:xfrm>
        </p:spPr>
        <p:txBody>
          <a:bodyPr/>
          <a:lstStyle/>
          <a:p>
            <a:pPr>
              <a:lnSpc>
                <a:spcPct val="100000"/>
              </a:lnSpc>
            </a:pPr>
            <a:r>
              <a:rPr lang="en-US" dirty="0"/>
              <a:t>Run 1w Alignment Macro from the beam alignment software to put all devices in the correct position to </a:t>
            </a:r>
            <a:r>
              <a:rPr lang="en-US" u="sng" dirty="0"/>
              <a:t>begin</a:t>
            </a:r>
            <a:r>
              <a:rPr lang="en-US" dirty="0"/>
              <a:t> Main beam alignment </a:t>
            </a:r>
            <a:r>
              <a:rPr lang="en-US" dirty="0">
                <a:solidFill>
                  <a:schemeClr val="accent1">
                    <a:lumMod val="75000"/>
                  </a:schemeClr>
                </a:solidFill>
              </a:rPr>
              <a:t>(</a:t>
            </a:r>
            <a:r>
              <a:rPr lang="en-US" dirty="0" err="1">
                <a:solidFill>
                  <a:schemeClr val="accent1">
                    <a:lumMod val="75000"/>
                  </a:schemeClr>
                </a:solidFill>
              </a:rPr>
              <a:t>balign</a:t>
            </a:r>
            <a:r>
              <a:rPr lang="en-US" dirty="0">
                <a:solidFill>
                  <a:schemeClr val="accent1">
                    <a:lumMod val="75000"/>
                  </a:schemeClr>
                </a:solidFill>
              </a:rPr>
              <a:t> – use case 3)</a:t>
            </a:r>
          </a:p>
        </p:txBody>
      </p:sp>
      <p:sp>
        <p:nvSpPr>
          <p:cNvPr id="3" name="Title 2">
            <a:extLst>
              <a:ext uri="{FF2B5EF4-FFF2-40B4-BE49-F238E27FC236}">
                <a16:creationId xmlns:a16="http://schemas.microsoft.com/office/drawing/2014/main" id="{F652D92E-3C08-4FCA-8AC1-41395C6CF379}"/>
              </a:ext>
            </a:extLst>
          </p:cNvPr>
          <p:cNvSpPr>
            <a:spLocks noGrp="1"/>
          </p:cNvSpPr>
          <p:nvPr>
            <p:ph type="title"/>
          </p:nvPr>
        </p:nvSpPr>
        <p:spPr>
          <a:solidFill>
            <a:schemeClr val="accent1">
              <a:lumMod val="20000"/>
              <a:lumOff val="80000"/>
            </a:schemeClr>
          </a:solidFill>
        </p:spPr>
        <p:txBody>
          <a:bodyPr/>
          <a:lstStyle/>
          <a:p>
            <a:r>
              <a:rPr lang="en-US" dirty="0"/>
              <a:t>8. Configure system for 1w alignment</a:t>
            </a:r>
          </a:p>
        </p:txBody>
      </p:sp>
      <p:sp>
        <p:nvSpPr>
          <p:cNvPr id="4" name="Slide Number Placeholder 3">
            <a:extLst>
              <a:ext uri="{FF2B5EF4-FFF2-40B4-BE49-F238E27FC236}">
                <a16:creationId xmlns:a16="http://schemas.microsoft.com/office/drawing/2014/main" id="{F5C17D1B-D616-4448-A834-4AC9DB460322}"/>
              </a:ext>
            </a:extLst>
          </p:cNvPr>
          <p:cNvSpPr>
            <a:spLocks noGrp="1"/>
          </p:cNvSpPr>
          <p:nvPr>
            <p:ph type="sldNum" sz="quarter" idx="12"/>
          </p:nvPr>
        </p:nvSpPr>
        <p:spPr/>
        <p:txBody>
          <a:bodyPr/>
          <a:lstStyle/>
          <a:p>
            <a:fld id="{7031930B-3128-4482-8870-818775896ED2}" type="slidenum">
              <a:rPr lang="en-US" smtClean="0"/>
              <a:pPr/>
              <a:t>19</a:t>
            </a:fld>
            <a:endParaRPr lang="en-US" dirty="0"/>
          </a:p>
        </p:txBody>
      </p:sp>
      <p:pic>
        <p:nvPicPr>
          <p:cNvPr id="9" name="Picture 8">
            <a:extLst>
              <a:ext uri="{FF2B5EF4-FFF2-40B4-BE49-F238E27FC236}">
                <a16:creationId xmlns:a16="http://schemas.microsoft.com/office/drawing/2014/main" id="{E9ACBFAB-D879-4496-88F8-FCBB8B2C34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1355" y="1056441"/>
            <a:ext cx="2853161" cy="3998281"/>
          </a:xfrm>
          <a:prstGeom prst="rect">
            <a:avLst/>
          </a:prstGeom>
        </p:spPr>
      </p:pic>
      <p:sp>
        <p:nvSpPr>
          <p:cNvPr id="10" name="Oval 9">
            <a:extLst>
              <a:ext uri="{FF2B5EF4-FFF2-40B4-BE49-F238E27FC236}">
                <a16:creationId xmlns:a16="http://schemas.microsoft.com/office/drawing/2014/main" id="{7E2D24C6-7110-48EC-818A-670F7BE9112C}"/>
              </a:ext>
            </a:extLst>
          </p:cNvPr>
          <p:cNvSpPr/>
          <p:nvPr/>
        </p:nvSpPr>
        <p:spPr bwMode="auto">
          <a:xfrm>
            <a:off x="6170951" y="1144249"/>
            <a:ext cx="424721" cy="184879"/>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13123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E7CB746B-A62A-479E-A2A6-0B670D346A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2053" y="3768180"/>
            <a:ext cx="3963880" cy="951458"/>
          </a:xfrm>
          <a:prstGeom prst="rect">
            <a:avLst/>
          </a:prstGeom>
        </p:spPr>
      </p:pic>
      <p:sp>
        <p:nvSpPr>
          <p:cNvPr id="2" name="Content Placeholder 1">
            <a:extLst>
              <a:ext uri="{FF2B5EF4-FFF2-40B4-BE49-F238E27FC236}">
                <a16:creationId xmlns:a16="http://schemas.microsoft.com/office/drawing/2014/main" id="{8AB9BCF4-CC2F-4D98-AA46-0E93C250F366}"/>
              </a:ext>
            </a:extLst>
          </p:cNvPr>
          <p:cNvSpPr>
            <a:spLocks noGrp="1"/>
          </p:cNvSpPr>
          <p:nvPr>
            <p:ph idx="1"/>
          </p:nvPr>
        </p:nvSpPr>
        <p:spPr>
          <a:xfrm>
            <a:off x="358067" y="1094169"/>
            <a:ext cx="4134034" cy="3519486"/>
          </a:xfrm>
        </p:spPr>
        <p:txBody>
          <a:bodyPr/>
          <a:lstStyle/>
          <a:p>
            <a:pPr>
              <a:lnSpc>
                <a:spcPct val="100000"/>
              </a:lnSpc>
            </a:pPr>
            <a:r>
              <a:rPr lang="en-US" dirty="0"/>
              <a:t>Click on the Template button (yellow ‘Not OK’D) to bring up the Master Template Builder </a:t>
            </a:r>
            <a:r>
              <a:rPr lang="en-US" dirty="0">
                <a:solidFill>
                  <a:schemeClr val="accent1">
                    <a:lumMod val="75000"/>
                  </a:schemeClr>
                </a:solidFill>
              </a:rPr>
              <a:t>(SE – Use Case 1)</a:t>
            </a:r>
          </a:p>
          <a:p>
            <a:pPr>
              <a:lnSpc>
                <a:spcPct val="100000"/>
              </a:lnSpc>
            </a:pPr>
            <a:endParaRPr lang="en-US" dirty="0"/>
          </a:p>
          <a:p>
            <a:pPr>
              <a:lnSpc>
                <a:spcPct val="100000"/>
              </a:lnSpc>
            </a:pPr>
            <a:r>
              <a:rPr lang="en-US" dirty="0"/>
              <a:t>Select the shot type, pulse shape (not shown), and Energy at Termination (not shown) </a:t>
            </a:r>
            <a:r>
              <a:rPr lang="en-US" dirty="0">
                <a:solidFill>
                  <a:schemeClr val="accent1">
                    <a:lumMod val="75000"/>
                  </a:schemeClr>
                </a:solidFill>
              </a:rPr>
              <a:t>(SE:MTB – Use Case 1)</a:t>
            </a:r>
          </a:p>
          <a:p>
            <a:pPr>
              <a:lnSpc>
                <a:spcPct val="100000"/>
              </a:lnSpc>
            </a:pPr>
            <a:endParaRPr lang="en-US" dirty="0"/>
          </a:p>
          <a:p>
            <a:pPr>
              <a:lnSpc>
                <a:spcPct val="100000"/>
              </a:lnSpc>
            </a:pPr>
            <a:r>
              <a:rPr lang="en-US" dirty="0"/>
              <a:t>Review and update the default template to ensure proper subsystems included in shot </a:t>
            </a:r>
            <a:r>
              <a:rPr lang="en-US" dirty="0">
                <a:solidFill>
                  <a:schemeClr val="accent1">
                    <a:lumMod val="75000"/>
                  </a:schemeClr>
                </a:solidFill>
              </a:rPr>
              <a:t>(SE:MTB – Use Case 2)</a:t>
            </a:r>
            <a:endParaRPr lang="en-US" dirty="0"/>
          </a:p>
          <a:p>
            <a:pPr>
              <a:lnSpc>
                <a:spcPct val="100000"/>
              </a:lnSpc>
            </a:pPr>
            <a:endParaRPr lang="en-US" dirty="0"/>
          </a:p>
          <a:p>
            <a:pPr>
              <a:lnSpc>
                <a:spcPct val="100000"/>
              </a:lnSpc>
            </a:pPr>
            <a:r>
              <a:rPr lang="en-US" dirty="0"/>
              <a:t>Save Master Template </a:t>
            </a:r>
            <a:r>
              <a:rPr lang="en-US" dirty="0">
                <a:solidFill>
                  <a:schemeClr val="accent1">
                    <a:lumMod val="75000"/>
                  </a:schemeClr>
                </a:solidFill>
              </a:rPr>
              <a:t>(SE:MTB – Use Case 3)</a:t>
            </a:r>
            <a:endParaRPr lang="en-US" dirty="0"/>
          </a:p>
          <a:p>
            <a:pPr>
              <a:lnSpc>
                <a:spcPct val="100000"/>
              </a:lnSpc>
            </a:pPr>
            <a:endParaRPr lang="en-US" dirty="0"/>
          </a:p>
          <a:p>
            <a:pPr>
              <a:lnSpc>
                <a:spcPct val="100000"/>
              </a:lnSpc>
            </a:pPr>
            <a:r>
              <a:rPr lang="en-US" dirty="0"/>
              <a:t>Click on the now Green Advance to </a:t>
            </a:r>
            <a:r>
              <a:rPr lang="en-US" dirty="0" err="1"/>
              <a:t>Preshot</a:t>
            </a:r>
            <a:r>
              <a:rPr lang="en-US" dirty="0"/>
              <a:t> button on the Shot Executive </a:t>
            </a:r>
            <a:r>
              <a:rPr lang="en-US" dirty="0">
                <a:solidFill>
                  <a:schemeClr val="accent1">
                    <a:lumMod val="75000"/>
                  </a:schemeClr>
                </a:solidFill>
              </a:rPr>
              <a:t>(SE – Use Case 2)</a:t>
            </a:r>
            <a:endParaRPr lang="en-US" dirty="0"/>
          </a:p>
        </p:txBody>
      </p:sp>
      <p:sp>
        <p:nvSpPr>
          <p:cNvPr id="3" name="Title 2">
            <a:extLst>
              <a:ext uri="{FF2B5EF4-FFF2-40B4-BE49-F238E27FC236}">
                <a16:creationId xmlns:a16="http://schemas.microsoft.com/office/drawing/2014/main" id="{832236AD-1056-45B8-B824-65B2148907CA}"/>
              </a:ext>
            </a:extLst>
          </p:cNvPr>
          <p:cNvSpPr>
            <a:spLocks noGrp="1"/>
          </p:cNvSpPr>
          <p:nvPr>
            <p:ph type="title"/>
          </p:nvPr>
        </p:nvSpPr>
        <p:spPr>
          <a:xfrm>
            <a:off x="454025" y="274823"/>
            <a:ext cx="8235950" cy="491986"/>
          </a:xfrm>
          <a:solidFill>
            <a:schemeClr val="accent1">
              <a:lumMod val="20000"/>
              <a:lumOff val="80000"/>
            </a:schemeClr>
          </a:solidFill>
        </p:spPr>
        <p:txBody>
          <a:bodyPr/>
          <a:lstStyle/>
          <a:p>
            <a:r>
              <a:rPr lang="en-US" dirty="0"/>
              <a:t>1. Build shot template from Shot Executive</a:t>
            </a:r>
            <a:br>
              <a:rPr lang="en-US" dirty="0"/>
            </a:br>
            <a:r>
              <a:rPr lang="en-US" dirty="0"/>
              <a:t>2. Approve/pre-shot template</a:t>
            </a:r>
          </a:p>
        </p:txBody>
      </p:sp>
      <p:sp>
        <p:nvSpPr>
          <p:cNvPr id="4" name="Slide Number Placeholder 3">
            <a:extLst>
              <a:ext uri="{FF2B5EF4-FFF2-40B4-BE49-F238E27FC236}">
                <a16:creationId xmlns:a16="http://schemas.microsoft.com/office/drawing/2014/main" id="{01967DDC-0862-4321-AF85-0508B80BF87A}"/>
              </a:ext>
            </a:extLst>
          </p:cNvPr>
          <p:cNvSpPr>
            <a:spLocks noGrp="1"/>
          </p:cNvSpPr>
          <p:nvPr>
            <p:ph type="sldNum" sz="quarter" idx="12"/>
          </p:nvPr>
        </p:nvSpPr>
        <p:spPr/>
        <p:txBody>
          <a:bodyPr/>
          <a:lstStyle/>
          <a:p>
            <a:fld id="{7031930B-3128-4482-8870-818775896ED2}" type="slidenum">
              <a:rPr lang="en-US" smtClean="0"/>
              <a:pPr/>
              <a:t>2</a:t>
            </a:fld>
            <a:endParaRPr lang="en-US" dirty="0"/>
          </a:p>
        </p:txBody>
      </p:sp>
      <p:pic>
        <p:nvPicPr>
          <p:cNvPr id="5" name="Content Placeholder 5">
            <a:extLst>
              <a:ext uri="{FF2B5EF4-FFF2-40B4-BE49-F238E27FC236}">
                <a16:creationId xmlns:a16="http://schemas.microsoft.com/office/drawing/2014/main" id="{CD3AC6FF-8D2A-41E4-A400-5CCDEEFEE2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4722920" y="998611"/>
            <a:ext cx="3963880" cy="951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id="{3AAD929A-41B6-4E39-9677-5356E80FDF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7785" y="2038217"/>
            <a:ext cx="1873240" cy="1631390"/>
          </a:xfrm>
          <a:prstGeom prst="rect">
            <a:avLst/>
          </a:prstGeom>
        </p:spPr>
      </p:pic>
      <p:cxnSp>
        <p:nvCxnSpPr>
          <p:cNvPr id="8" name="Connector: Curved 7">
            <a:extLst>
              <a:ext uri="{FF2B5EF4-FFF2-40B4-BE49-F238E27FC236}">
                <a16:creationId xmlns:a16="http://schemas.microsoft.com/office/drawing/2014/main" id="{638CF228-CB9F-4068-8924-6B4CEB571724}"/>
              </a:ext>
            </a:extLst>
          </p:cNvPr>
          <p:cNvCxnSpPr>
            <a:cxnSpLocks/>
            <a:endCxn id="6" idx="1"/>
          </p:cNvCxnSpPr>
          <p:nvPr/>
        </p:nvCxnSpPr>
        <p:spPr bwMode="auto">
          <a:xfrm rot="16200000" flipH="1">
            <a:off x="5128083" y="1854210"/>
            <a:ext cx="1051742" cy="947662"/>
          </a:xfrm>
          <a:prstGeom prst="curvedConnector2">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Connector: Curved 15">
            <a:extLst>
              <a:ext uri="{FF2B5EF4-FFF2-40B4-BE49-F238E27FC236}">
                <a16:creationId xmlns:a16="http://schemas.microsoft.com/office/drawing/2014/main" id="{E122C640-32B8-4E0A-AF1B-79FE70227C47}"/>
              </a:ext>
            </a:extLst>
          </p:cNvPr>
          <p:cNvCxnSpPr>
            <a:cxnSpLocks/>
          </p:cNvCxnSpPr>
          <p:nvPr/>
        </p:nvCxnSpPr>
        <p:spPr bwMode="auto">
          <a:xfrm rot="5400000">
            <a:off x="5399846" y="3584356"/>
            <a:ext cx="798990" cy="785680"/>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89256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BB68DE-F4B5-40AB-B2AF-DC65BB21A3E4}"/>
              </a:ext>
            </a:extLst>
          </p:cNvPr>
          <p:cNvSpPr>
            <a:spLocks noGrp="1"/>
          </p:cNvSpPr>
          <p:nvPr>
            <p:ph type="title"/>
          </p:nvPr>
        </p:nvSpPr>
        <p:spPr>
          <a:solidFill>
            <a:schemeClr val="accent1">
              <a:lumMod val="20000"/>
              <a:lumOff val="80000"/>
            </a:schemeClr>
          </a:solidFill>
        </p:spPr>
        <p:txBody>
          <a:bodyPr/>
          <a:lstStyle/>
          <a:p>
            <a:r>
              <a:rPr lang="en-US" dirty="0"/>
              <a:t>9. Align injection table to 2w Diagnostic Package</a:t>
            </a:r>
          </a:p>
        </p:txBody>
      </p:sp>
      <p:pic>
        <p:nvPicPr>
          <p:cNvPr id="7" name="Picture 6">
            <a:extLst>
              <a:ext uri="{FF2B5EF4-FFF2-40B4-BE49-F238E27FC236}">
                <a16:creationId xmlns:a16="http://schemas.microsoft.com/office/drawing/2014/main" id="{E2661161-86FF-4A7C-AD19-E9E54AD8A3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2647" y="28576"/>
            <a:ext cx="2511495" cy="3519487"/>
          </a:xfrm>
          <a:prstGeom prst="rect">
            <a:avLst/>
          </a:prstGeom>
        </p:spPr>
      </p:pic>
      <p:sp>
        <p:nvSpPr>
          <p:cNvPr id="2" name="Content Placeholder 1">
            <a:extLst>
              <a:ext uri="{FF2B5EF4-FFF2-40B4-BE49-F238E27FC236}">
                <a16:creationId xmlns:a16="http://schemas.microsoft.com/office/drawing/2014/main" id="{BED3B03A-EC0C-431E-8EA5-CAD24FE8E048}"/>
              </a:ext>
            </a:extLst>
          </p:cNvPr>
          <p:cNvSpPr>
            <a:spLocks noGrp="1"/>
          </p:cNvSpPr>
          <p:nvPr>
            <p:ph idx="1"/>
          </p:nvPr>
        </p:nvSpPr>
        <p:spPr>
          <a:xfrm>
            <a:off x="0" y="765196"/>
            <a:ext cx="6175949" cy="4316470"/>
          </a:xfrm>
          <a:solidFill>
            <a:schemeClr val="bg1"/>
          </a:solidFill>
        </p:spPr>
        <p:txBody>
          <a:bodyPr/>
          <a:lstStyle/>
          <a:p>
            <a:pPr marL="285750" indent="-285750">
              <a:lnSpc>
                <a:spcPct val="100000"/>
              </a:lnSpc>
              <a:buFont typeface="+mj-lt"/>
              <a:buAutoNum type="romanUcPeriod"/>
            </a:pPr>
            <a:r>
              <a:rPr lang="en-US" dirty="0"/>
              <a:t>Align to Pre-Amp Pointing and Centering Cameras</a:t>
            </a:r>
          </a:p>
          <a:p>
            <a:pPr marL="633412" lvl="1" indent="-285750">
              <a:lnSpc>
                <a:spcPct val="100000"/>
              </a:lnSpc>
              <a:buFont typeface="+mj-lt"/>
              <a:buAutoNum type="romanLcPeriod"/>
            </a:pPr>
            <a:r>
              <a:rPr lang="en-US" dirty="0"/>
              <a:t>Select Pre-Amp Pointing and Centering Cameras from Imaging GUI </a:t>
            </a:r>
            <a:r>
              <a:rPr lang="en-US" dirty="0">
                <a:solidFill>
                  <a:schemeClr val="accent1">
                    <a:lumMod val="75000"/>
                  </a:schemeClr>
                </a:solidFill>
              </a:rPr>
              <a:t>(SIGUI – use case 1)</a:t>
            </a:r>
            <a:endParaRPr lang="en-US" dirty="0"/>
          </a:p>
          <a:p>
            <a:pPr marL="633412" lvl="1" indent="-285750">
              <a:lnSpc>
                <a:spcPct val="100000"/>
              </a:lnSpc>
              <a:buFont typeface="+mj-lt"/>
              <a:buAutoNum type="romanLcPeriod"/>
            </a:pPr>
            <a:r>
              <a:rPr lang="en-US" dirty="0"/>
              <a:t>If not using an imaging macro, select centroid for the pointing camera and grab continuous for the centering image </a:t>
            </a:r>
            <a:r>
              <a:rPr lang="en-US" dirty="0">
                <a:solidFill>
                  <a:schemeClr val="accent1">
                    <a:lumMod val="75000"/>
                  </a:schemeClr>
                </a:solidFill>
              </a:rPr>
              <a:t>(SIGUI – use case 2)</a:t>
            </a:r>
            <a:endParaRPr lang="en-US" dirty="0"/>
          </a:p>
          <a:p>
            <a:pPr marL="633412" lvl="1" indent="-285750">
              <a:lnSpc>
                <a:spcPct val="100000"/>
              </a:lnSpc>
              <a:buFont typeface="+mj-lt"/>
              <a:buAutoNum type="romanLcPeriod"/>
            </a:pPr>
            <a:r>
              <a:rPr lang="en-US" dirty="0"/>
              <a:t>Check if the pointing is on the saved software reference and if the centering image is within the saved software reticle</a:t>
            </a:r>
          </a:p>
          <a:p>
            <a:pPr marL="633412" lvl="1" indent="-285750">
              <a:lnSpc>
                <a:spcPct val="100000"/>
              </a:lnSpc>
              <a:buFont typeface="+mj-lt"/>
              <a:buAutoNum type="romanLcPeriod"/>
            </a:pPr>
            <a:r>
              <a:rPr lang="en-US" dirty="0"/>
              <a:t>If pointing is off reference, select the Pre-Amp </a:t>
            </a:r>
            <a:r>
              <a:rPr lang="en-US" dirty="0" err="1"/>
              <a:t>Poitning</a:t>
            </a:r>
            <a:r>
              <a:rPr lang="en-US" dirty="0"/>
              <a:t> mirror on the beam alignment (</a:t>
            </a:r>
            <a:r>
              <a:rPr lang="en-US" dirty="0" err="1"/>
              <a:t>balign</a:t>
            </a:r>
            <a:r>
              <a:rPr lang="en-US" dirty="0"/>
              <a:t>) software and move to bring on pointing </a:t>
            </a:r>
            <a:r>
              <a:rPr lang="en-US" dirty="0">
                <a:solidFill>
                  <a:schemeClr val="accent1">
                    <a:lumMod val="75000"/>
                  </a:schemeClr>
                </a:solidFill>
                <a:ea typeface="+mn-ea"/>
                <a:cs typeface="+mn-cs"/>
              </a:rPr>
              <a:t>(</a:t>
            </a:r>
            <a:r>
              <a:rPr lang="en-US" dirty="0" err="1">
                <a:solidFill>
                  <a:schemeClr val="accent1">
                    <a:lumMod val="75000"/>
                  </a:schemeClr>
                </a:solidFill>
                <a:ea typeface="+mn-ea"/>
                <a:cs typeface="+mn-cs"/>
              </a:rPr>
              <a:t>balign</a:t>
            </a:r>
            <a:r>
              <a:rPr lang="en-US" dirty="0">
                <a:solidFill>
                  <a:schemeClr val="accent1">
                    <a:lumMod val="75000"/>
                  </a:schemeClr>
                </a:solidFill>
                <a:ea typeface="+mn-ea"/>
                <a:cs typeface="+mn-cs"/>
              </a:rPr>
              <a:t> – use case 1)</a:t>
            </a:r>
          </a:p>
          <a:p>
            <a:pPr marL="1203325" lvl="2" indent="-285750">
              <a:lnSpc>
                <a:spcPct val="100000"/>
              </a:lnSpc>
              <a:buFont typeface="+mj-lt"/>
              <a:buAutoNum type="romanLcPeriod"/>
            </a:pPr>
            <a:r>
              <a:rPr lang="en-US" dirty="0"/>
              <a:t>If pointing is within X (5?) pixels it may be adjusted with pre-amps running, if off by more the pre-amps must be secured</a:t>
            </a:r>
          </a:p>
          <a:p>
            <a:pPr marL="633412" lvl="1" indent="-285750">
              <a:lnSpc>
                <a:spcPct val="100000"/>
              </a:lnSpc>
              <a:buFont typeface="+mj-lt"/>
              <a:buAutoNum type="romanLcPeriod"/>
            </a:pPr>
            <a:r>
              <a:rPr lang="en-US" dirty="0"/>
              <a:t>If centering is no more than X out of specification the apodizer may be moved through </a:t>
            </a:r>
            <a:r>
              <a:rPr lang="en-US" dirty="0" err="1"/>
              <a:t>balign</a:t>
            </a:r>
            <a:r>
              <a:rPr lang="en-US" dirty="0"/>
              <a:t> to correct centering.  If more the pre-amps must be secured</a:t>
            </a:r>
          </a:p>
          <a:p>
            <a:pPr marL="633412" lvl="1" indent="-285750">
              <a:lnSpc>
                <a:spcPct val="100000"/>
              </a:lnSpc>
              <a:buFont typeface="+mj-lt"/>
              <a:buAutoNum type="romanLcPeriod"/>
            </a:pPr>
            <a:r>
              <a:rPr lang="en-US" dirty="0"/>
              <a:t>Select centroid on the centering image and confirm that beam profile is still within specification</a:t>
            </a:r>
          </a:p>
          <a:p>
            <a:pPr marL="633412" lvl="1" indent="-285750">
              <a:lnSpc>
                <a:spcPct val="100000"/>
              </a:lnSpc>
              <a:buFont typeface="+mj-lt"/>
              <a:buAutoNum type="romanLcPeriod"/>
            </a:pPr>
            <a:r>
              <a:rPr lang="en-US" dirty="0"/>
              <a:t>If out of specification, use the centering mirror through </a:t>
            </a:r>
            <a:r>
              <a:rPr lang="en-US" dirty="0" err="1"/>
              <a:t>balign</a:t>
            </a:r>
            <a:r>
              <a:rPr lang="en-US" dirty="0"/>
              <a:t> to correct and the pointing mirror to correct introduced error.  If pre-amps are running moves must be limited to x </a:t>
            </a:r>
            <a:r>
              <a:rPr lang="en-US" dirty="0" err="1"/>
              <a:t>cts</a:t>
            </a:r>
            <a:r>
              <a:rPr lang="en-US" dirty="0"/>
              <a:t> (or pix)</a:t>
            </a:r>
          </a:p>
        </p:txBody>
      </p:sp>
      <p:sp>
        <p:nvSpPr>
          <p:cNvPr id="4" name="Slide Number Placeholder 3">
            <a:extLst>
              <a:ext uri="{FF2B5EF4-FFF2-40B4-BE49-F238E27FC236}">
                <a16:creationId xmlns:a16="http://schemas.microsoft.com/office/drawing/2014/main" id="{94516A51-44E2-48E0-9D45-AA3272FB130E}"/>
              </a:ext>
            </a:extLst>
          </p:cNvPr>
          <p:cNvSpPr>
            <a:spLocks noGrp="1"/>
          </p:cNvSpPr>
          <p:nvPr>
            <p:ph type="sldNum" sz="quarter" idx="12"/>
          </p:nvPr>
        </p:nvSpPr>
        <p:spPr/>
        <p:txBody>
          <a:bodyPr/>
          <a:lstStyle/>
          <a:p>
            <a:fld id="{7031930B-3128-4482-8870-818775896ED2}" type="slidenum">
              <a:rPr lang="en-US" smtClean="0"/>
              <a:pPr/>
              <a:t>20</a:t>
            </a:fld>
            <a:endParaRPr lang="en-US" dirty="0"/>
          </a:p>
        </p:txBody>
      </p:sp>
      <p:pic>
        <p:nvPicPr>
          <p:cNvPr id="6" name="Picture 5">
            <a:extLst>
              <a:ext uri="{FF2B5EF4-FFF2-40B4-BE49-F238E27FC236}">
                <a16:creationId xmlns:a16="http://schemas.microsoft.com/office/drawing/2014/main" id="{FC50DFD8-2832-46AD-88AC-B38D51D757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7587" y="2542377"/>
            <a:ext cx="2508079" cy="2251079"/>
          </a:xfrm>
          <a:prstGeom prst="rect">
            <a:avLst/>
          </a:prstGeom>
        </p:spPr>
      </p:pic>
    </p:spTree>
    <p:extLst>
      <p:ext uri="{BB962C8B-B14F-4D97-AF65-F5344CB8AC3E}">
        <p14:creationId xmlns:p14="http://schemas.microsoft.com/office/powerpoint/2010/main" val="3532682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738AE87-3B56-4270-92D6-208E3E16F66A}"/>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FA4ED053-5E96-4593-BB44-4D5110C0F387}"/>
              </a:ext>
            </a:extLst>
          </p:cNvPr>
          <p:cNvSpPr>
            <a:spLocks noGrp="1"/>
          </p:cNvSpPr>
          <p:nvPr>
            <p:ph type="title"/>
          </p:nvPr>
        </p:nvSpPr>
        <p:spPr>
          <a:solidFill>
            <a:schemeClr val="accent2"/>
          </a:solidFill>
        </p:spPr>
        <p:txBody>
          <a:bodyPr/>
          <a:lstStyle/>
          <a:p>
            <a:r>
              <a:rPr lang="en-US" dirty="0">
                <a:solidFill>
                  <a:srgbClr val="FF0000"/>
                </a:solidFill>
              </a:rPr>
              <a:t>A little more details about </a:t>
            </a:r>
            <a:r>
              <a:rPr lang="en-US" dirty="0" err="1">
                <a:solidFill>
                  <a:srgbClr val="FF0000"/>
                </a:solidFill>
              </a:rPr>
              <a:t>balign</a:t>
            </a:r>
            <a:r>
              <a:rPr lang="en-US" dirty="0">
                <a:solidFill>
                  <a:srgbClr val="FF0000"/>
                </a:solidFill>
              </a:rPr>
              <a:t> and Imaging GUI</a:t>
            </a:r>
          </a:p>
        </p:txBody>
      </p:sp>
      <p:sp>
        <p:nvSpPr>
          <p:cNvPr id="4" name="Slide Number Placeholder 3">
            <a:extLst>
              <a:ext uri="{FF2B5EF4-FFF2-40B4-BE49-F238E27FC236}">
                <a16:creationId xmlns:a16="http://schemas.microsoft.com/office/drawing/2014/main" id="{5225B59B-F3EA-48E2-A0A5-2BC1ADE6ED5A}"/>
              </a:ext>
            </a:extLst>
          </p:cNvPr>
          <p:cNvSpPr>
            <a:spLocks noGrp="1"/>
          </p:cNvSpPr>
          <p:nvPr>
            <p:ph type="sldNum" sz="quarter" idx="12"/>
          </p:nvPr>
        </p:nvSpPr>
        <p:spPr/>
        <p:txBody>
          <a:bodyPr/>
          <a:lstStyle/>
          <a:p>
            <a:fld id="{7031930B-3128-4482-8870-818775896ED2}" type="slidenum">
              <a:rPr lang="en-US" smtClean="0"/>
              <a:pPr/>
              <a:t>21</a:t>
            </a:fld>
            <a:endParaRPr lang="en-US" dirty="0"/>
          </a:p>
        </p:txBody>
      </p:sp>
    </p:spTree>
    <p:extLst>
      <p:ext uri="{BB962C8B-B14F-4D97-AF65-F5344CB8AC3E}">
        <p14:creationId xmlns:p14="http://schemas.microsoft.com/office/powerpoint/2010/main" val="3430678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01278C5-F91E-4129-8726-1608F36489BA}"/>
              </a:ext>
            </a:extLst>
          </p:cNvPr>
          <p:cNvSpPr>
            <a:spLocks noGrp="1"/>
          </p:cNvSpPr>
          <p:nvPr>
            <p:ph idx="1"/>
          </p:nvPr>
        </p:nvSpPr>
        <p:spPr/>
        <p:txBody>
          <a:bodyPr/>
          <a:lstStyle/>
          <a:p>
            <a:pPr marL="285750" indent="-285750">
              <a:lnSpc>
                <a:spcPct val="100000"/>
              </a:lnSpc>
              <a:buFont typeface="+mj-lt"/>
              <a:buAutoNum type="romanUcPeriod" startAt="2"/>
            </a:pPr>
            <a:r>
              <a:rPr lang="en-US" dirty="0"/>
              <a:t>Align to Injection Pointing and Centering Cameras</a:t>
            </a:r>
          </a:p>
          <a:p>
            <a:pPr marL="633412" lvl="1" indent="-285750">
              <a:lnSpc>
                <a:spcPct val="100000"/>
              </a:lnSpc>
              <a:buFont typeface="+mj-lt"/>
              <a:buAutoNum type="romanLcPeriod"/>
            </a:pPr>
            <a:r>
              <a:rPr lang="en-US" dirty="0"/>
              <a:t>Select Injection Pointing and Centering Cameras from Imaging GUI</a:t>
            </a:r>
          </a:p>
          <a:p>
            <a:pPr marL="633412" lvl="1" indent="-285750">
              <a:lnSpc>
                <a:spcPct val="100000"/>
              </a:lnSpc>
              <a:buFont typeface="+mj-lt"/>
              <a:buAutoNum type="romanLcPeriod"/>
            </a:pPr>
            <a:r>
              <a:rPr lang="en-US" dirty="0"/>
              <a:t>If not using an imaging macro, select centroid for the pointing camera and grab continuous for the centering image</a:t>
            </a:r>
          </a:p>
          <a:p>
            <a:pPr marL="633412" lvl="1" indent="-285750">
              <a:lnSpc>
                <a:spcPct val="100000"/>
              </a:lnSpc>
              <a:buFont typeface="+mj-lt"/>
              <a:buAutoNum type="romanLcPeriod"/>
            </a:pPr>
            <a:r>
              <a:rPr lang="en-US" dirty="0"/>
              <a:t>Check if the pointing is on the saved software reference and if the centering image is on the injection crosshair (two-state device that was inserted by 1w alignment macro)</a:t>
            </a:r>
          </a:p>
          <a:p>
            <a:pPr marL="633412" lvl="1" indent="-285750">
              <a:lnSpc>
                <a:spcPct val="100000"/>
              </a:lnSpc>
              <a:buFont typeface="+mj-lt"/>
              <a:buAutoNum type="romanLcPeriod"/>
            </a:pPr>
            <a:r>
              <a:rPr lang="en-US" dirty="0"/>
              <a:t>If Pointing is out of specification, select the Injection Pointing mirror on the beam alignment software and bring the pointing onto software reference</a:t>
            </a:r>
          </a:p>
          <a:p>
            <a:pPr marL="633412" lvl="1" indent="-285750">
              <a:lnSpc>
                <a:spcPct val="100000"/>
              </a:lnSpc>
              <a:buFont typeface="+mj-lt"/>
              <a:buAutoNum type="romanLcPeriod"/>
            </a:pPr>
            <a:r>
              <a:rPr lang="en-US" dirty="0"/>
              <a:t>If Centering out of specification, select the Injection centering mirror on the </a:t>
            </a:r>
            <a:r>
              <a:rPr lang="en-US" dirty="0" err="1"/>
              <a:t>balign</a:t>
            </a:r>
            <a:r>
              <a:rPr lang="en-US" dirty="0"/>
              <a:t> software and bring onto reference </a:t>
            </a:r>
          </a:p>
          <a:p>
            <a:pPr marL="1203325" lvl="2" indent="-285750">
              <a:lnSpc>
                <a:spcPct val="100000"/>
              </a:lnSpc>
              <a:buFont typeface="+mj-lt"/>
              <a:buAutoNum type="romanLcPeriod"/>
            </a:pPr>
            <a:r>
              <a:rPr lang="en-US" dirty="0"/>
              <a:t>Centering on crosshair may be calculated in the imaging software or by a stand-alone program to ensure that beam is properly aligned onto the injection crosshair</a:t>
            </a:r>
          </a:p>
          <a:p>
            <a:pPr marL="633412" lvl="1" indent="-285750">
              <a:lnSpc>
                <a:spcPct val="100000"/>
              </a:lnSpc>
              <a:buFont typeface="+mj-lt"/>
              <a:buAutoNum type="romanLcPeriod"/>
            </a:pPr>
            <a:r>
              <a:rPr lang="en-US" dirty="0"/>
              <a:t>Iterate between pointing and centering until both are within specification</a:t>
            </a:r>
          </a:p>
        </p:txBody>
      </p:sp>
      <p:sp>
        <p:nvSpPr>
          <p:cNvPr id="3" name="Title 2">
            <a:extLst>
              <a:ext uri="{FF2B5EF4-FFF2-40B4-BE49-F238E27FC236}">
                <a16:creationId xmlns:a16="http://schemas.microsoft.com/office/drawing/2014/main" id="{300EDACE-41C8-44FC-9D98-348BA0F58E47}"/>
              </a:ext>
            </a:extLst>
          </p:cNvPr>
          <p:cNvSpPr>
            <a:spLocks noGrp="1"/>
          </p:cNvSpPr>
          <p:nvPr>
            <p:ph type="title"/>
          </p:nvPr>
        </p:nvSpPr>
        <p:spPr/>
        <p:txBody>
          <a:bodyPr/>
          <a:lstStyle/>
          <a:p>
            <a:r>
              <a:rPr lang="en-US" dirty="0"/>
              <a:t>1w alignment continued – injection output</a:t>
            </a:r>
          </a:p>
        </p:txBody>
      </p:sp>
      <p:sp>
        <p:nvSpPr>
          <p:cNvPr id="4" name="Slide Number Placeholder 3">
            <a:extLst>
              <a:ext uri="{FF2B5EF4-FFF2-40B4-BE49-F238E27FC236}">
                <a16:creationId xmlns:a16="http://schemas.microsoft.com/office/drawing/2014/main" id="{81B6DF11-C296-4B6D-ACD1-FA2316217A21}"/>
              </a:ext>
            </a:extLst>
          </p:cNvPr>
          <p:cNvSpPr>
            <a:spLocks noGrp="1"/>
          </p:cNvSpPr>
          <p:nvPr>
            <p:ph type="sldNum" sz="quarter" idx="12"/>
          </p:nvPr>
        </p:nvSpPr>
        <p:spPr/>
        <p:txBody>
          <a:bodyPr/>
          <a:lstStyle/>
          <a:p>
            <a:fld id="{7031930B-3128-4482-8870-818775896ED2}" type="slidenum">
              <a:rPr lang="en-US" smtClean="0"/>
              <a:pPr/>
              <a:t>22</a:t>
            </a:fld>
            <a:endParaRPr lang="en-US" dirty="0"/>
          </a:p>
        </p:txBody>
      </p:sp>
    </p:spTree>
    <p:extLst>
      <p:ext uri="{BB962C8B-B14F-4D97-AF65-F5344CB8AC3E}">
        <p14:creationId xmlns:p14="http://schemas.microsoft.com/office/powerpoint/2010/main" val="1850258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24A144F-24AE-4392-9ED3-42BF438FEC6F}"/>
              </a:ext>
            </a:extLst>
          </p:cNvPr>
          <p:cNvPicPr>
            <a:picLocks noChangeAspect="1"/>
          </p:cNvPicPr>
          <p:nvPr/>
        </p:nvPicPr>
        <p:blipFill>
          <a:blip r:embed="rId2"/>
          <a:stretch>
            <a:fillRect/>
          </a:stretch>
        </p:blipFill>
        <p:spPr>
          <a:xfrm>
            <a:off x="1661941" y="1003678"/>
            <a:ext cx="5738204" cy="3883937"/>
          </a:xfrm>
          <a:prstGeom prst="rect">
            <a:avLst/>
          </a:prstGeom>
        </p:spPr>
      </p:pic>
      <p:sp>
        <p:nvSpPr>
          <p:cNvPr id="6" name="Rectangle 5">
            <a:extLst>
              <a:ext uri="{FF2B5EF4-FFF2-40B4-BE49-F238E27FC236}">
                <a16:creationId xmlns:a16="http://schemas.microsoft.com/office/drawing/2014/main" id="{6291F1D6-BAC0-4321-8AE2-9E46E720E867}"/>
              </a:ext>
            </a:extLst>
          </p:cNvPr>
          <p:cNvSpPr/>
          <p:nvPr/>
        </p:nvSpPr>
        <p:spPr bwMode="auto">
          <a:xfrm>
            <a:off x="1780580" y="1045734"/>
            <a:ext cx="5366552" cy="1589103"/>
          </a:xfrm>
          <a:prstGeom prst="rect">
            <a:avLst/>
          </a:prstGeom>
          <a:solidFill>
            <a:srgbClr val="FF0000">
              <a:alpha val="50000"/>
            </a:srgb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Arial" charset="0"/>
              </a:rPr>
              <a:t>REGEN</a:t>
            </a:r>
          </a:p>
        </p:txBody>
      </p:sp>
      <p:cxnSp>
        <p:nvCxnSpPr>
          <p:cNvPr id="8" name="Straight Arrow Connector 7">
            <a:extLst>
              <a:ext uri="{FF2B5EF4-FFF2-40B4-BE49-F238E27FC236}">
                <a16:creationId xmlns:a16="http://schemas.microsoft.com/office/drawing/2014/main" id="{F5218939-BF14-48CD-8343-C2687F2BDEB0}"/>
              </a:ext>
            </a:extLst>
          </p:cNvPr>
          <p:cNvCxnSpPr/>
          <p:nvPr/>
        </p:nvCxnSpPr>
        <p:spPr bwMode="auto">
          <a:xfrm>
            <a:off x="2669729" y="2634837"/>
            <a:ext cx="0" cy="220947"/>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a:extLst>
              <a:ext uri="{FF2B5EF4-FFF2-40B4-BE49-F238E27FC236}">
                <a16:creationId xmlns:a16="http://schemas.microsoft.com/office/drawing/2014/main" id="{631DF539-64E3-4942-9FF1-A5C910B17BD0}"/>
              </a:ext>
            </a:extLst>
          </p:cNvPr>
          <p:cNvCxnSpPr/>
          <p:nvPr/>
        </p:nvCxnSpPr>
        <p:spPr bwMode="auto">
          <a:xfrm>
            <a:off x="2669729" y="2835796"/>
            <a:ext cx="4257207" cy="0"/>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a:extLst>
              <a:ext uri="{FF2B5EF4-FFF2-40B4-BE49-F238E27FC236}">
                <a16:creationId xmlns:a16="http://schemas.microsoft.com/office/drawing/2014/main" id="{F181874D-21AB-4E3F-BA30-6BF1DC72C22E}"/>
              </a:ext>
            </a:extLst>
          </p:cNvPr>
          <p:cNvCxnSpPr>
            <a:cxnSpLocks/>
          </p:cNvCxnSpPr>
          <p:nvPr/>
        </p:nvCxnSpPr>
        <p:spPr bwMode="auto">
          <a:xfrm>
            <a:off x="6911945" y="2840793"/>
            <a:ext cx="0" cy="389746"/>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a:extLst>
              <a:ext uri="{FF2B5EF4-FFF2-40B4-BE49-F238E27FC236}">
                <a16:creationId xmlns:a16="http://schemas.microsoft.com/office/drawing/2014/main" id="{9129DC78-7AE7-47AF-92B1-DE064A0784C6}"/>
              </a:ext>
            </a:extLst>
          </p:cNvPr>
          <p:cNvCxnSpPr/>
          <p:nvPr/>
        </p:nvCxnSpPr>
        <p:spPr bwMode="auto">
          <a:xfrm flipH="1">
            <a:off x="6362307" y="3220545"/>
            <a:ext cx="564629" cy="0"/>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Arrow Connector 15">
            <a:extLst>
              <a:ext uri="{FF2B5EF4-FFF2-40B4-BE49-F238E27FC236}">
                <a16:creationId xmlns:a16="http://schemas.microsoft.com/office/drawing/2014/main" id="{810A8E1E-B876-4C8D-A0C8-6C03A2DF00FF}"/>
              </a:ext>
            </a:extLst>
          </p:cNvPr>
          <p:cNvCxnSpPr/>
          <p:nvPr/>
        </p:nvCxnSpPr>
        <p:spPr bwMode="auto">
          <a:xfrm flipH="1">
            <a:off x="2045140" y="3220545"/>
            <a:ext cx="4317167" cy="0"/>
          </a:xfrm>
          <a:prstGeom prst="straightConnector1">
            <a:avLst/>
          </a:prstGeom>
          <a:solidFill>
            <a:schemeClr val="accent1"/>
          </a:solidFill>
          <a:ln w="9525" cap="flat" cmpd="sng" algn="ctr">
            <a:solidFill>
              <a:srgbClr val="C00000"/>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Arrow Connector 17">
            <a:extLst>
              <a:ext uri="{FF2B5EF4-FFF2-40B4-BE49-F238E27FC236}">
                <a16:creationId xmlns:a16="http://schemas.microsoft.com/office/drawing/2014/main" id="{773DC44F-2AAA-4D99-9357-C1DDD8DB0B76}"/>
              </a:ext>
            </a:extLst>
          </p:cNvPr>
          <p:cNvCxnSpPr/>
          <p:nvPr/>
        </p:nvCxnSpPr>
        <p:spPr bwMode="auto">
          <a:xfrm>
            <a:off x="2045140" y="3230539"/>
            <a:ext cx="0" cy="399737"/>
          </a:xfrm>
          <a:prstGeom prst="straightConnector1">
            <a:avLst/>
          </a:prstGeom>
          <a:solidFill>
            <a:schemeClr val="accent1"/>
          </a:solidFill>
          <a:ln w="9525" cap="flat" cmpd="sng" algn="ctr">
            <a:solidFill>
              <a:srgbClr val="C00000"/>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Arrow Connector 19">
            <a:extLst>
              <a:ext uri="{FF2B5EF4-FFF2-40B4-BE49-F238E27FC236}">
                <a16:creationId xmlns:a16="http://schemas.microsoft.com/office/drawing/2014/main" id="{66CF93BF-FB4F-4D88-B73F-3C136F174F30}"/>
              </a:ext>
            </a:extLst>
          </p:cNvPr>
          <p:cNvCxnSpPr/>
          <p:nvPr/>
        </p:nvCxnSpPr>
        <p:spPr bwMode="auto">
          <a:xfrm>
            <a:off x="2045140" y="3630276"/>
            <a:ext cx="1828800" cy="0"/>
          </a:xfrm>
          <a:prstGeom prst="straightConnector1">
            <a:avLst/>
          </a:prstGeom>
          <a:solidFill>
            <a:schemeClr val="accent1"/>
          </a:solidFill>
          <a:ln w="9525" cap="flat" cmpd="sng" algn="ctr">
            <a:solidFill>
              <a:srgbClr val="C00000"/>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tangle 20">
            <a:extLst>
              <a:ext uri="{FF2B5EF4-FFF2-40B4-BE49-F238E27FC236}">
                <a16:creationId xmlns:a16="http://schemas.microsoft.com/office/drawing/2014/main" id="{53091CF2-BA27-4FE2-9D8C-DAED270D2ABA}"/>
              </a:ext>
            </a:extLst>
          </p:cNvPr>
          <p:cNvSpPr/>
          <p:nvPr/>
        </p:nvSpPr>
        <p:spPr bwMode="auto">
          <a:xfrm>
            <a:off x="2364930" y="3015679"/>
            <a:ext cx="999341" cy="443145"/>
          </a:xfrm>
          <a:prstGeom prst="rect">
            <a:avLst/>
          </a:prstGeom>
          <a:solidFill>
            <a:srgbClr val="FF0000">
              <a:alpha val="50000"/>
            </a:srgb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a:ln>
                  <a:noFill/>
                </a:ln>
                <a:solidFill>
                  <a:schemeClr val="bg1"/>
                </a:solidFill>
                <a:effectLst/>
                <a:latin typeface="Arial" charset="0"/>
              </a:rPr>
              <a:t>PreAmps</a:t>
            </a:r>
            <a:endParaRPr kumimoji="0" lang="en-US" sz="1400" b="0" i="0" u="none" strike="noStrike" cap="none" normalizeH="0" baseline="0" dirty="0">
              <a:ln>
                <a:noFill/>
              </a:ln>
              <a:solidFill>
                <a:schemeClr val="bg1"/>
              </a:solidFill>
              <a:effectLst/>
              <a:latin typeface="Arial" charset="0"/>
            </a:endParaRPr>
          </a:p>
        </p:txBody>
      </p:sp>
      <p:sp>
        <p:nvSpPr>
          <p:cNvPr id="22" name="Rectangle 21">
            <a:extLst>
              <a:ext uri="{FF2B5EF4-FFF2-40B4-BE49-F238E27FC236}">
                <a16:creationId xmlns:a16="http://schemas.microsoft.com/office/drawing/2014/main" id="{F1019318-B062-4DB1-B37E-307C4E54D12F}"/>
              </a:ext>
            </a:extLst>
          </p:cNvPr>
          <p:cNvSpPr/>
          <p:nvPr/>
        </p:nvSpPr>
        <p:spPr bwMode="auto">
          <a:xfrm>
            <a:off x="1830281" y="3770184"/>
            <a:ext cx="2043655" cy="559603"/>
          </a:xfrm>
          <a:prstGeom prst="rect">
            <a:avLst/>
          </a:prstGeom>
          <a:solidFill>
            <a:schemeClr val="accent1">
              <a:alpha val="5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a:ln>
                  <a:noFill/>
                </a:ln>
                <a:solidFill>
                  <a:schemeClr val="bg1"/>
                </a:solidFill>
                <a:effectLst/>
                <a:latin typeface="Arial" charset="0"/>
              </a:rPr>
              <a:t>PreAmp</a:t>
            </a:r>
            <a:r>
              <a:rPr kumimoji="0" lang="en-US" sz="1600" b="0" i="0" u="none" strike="noStrike" cap="none" normalizeH="0" baseline="0" dirty="0">
                <a:ln>
                  <a:noFill/>
                </a:ln>
                <a:solidFill>
                  <a:schemeClr val="bg1"/>
                </a:solidFill>
                <a:effectLst/>
                <a:latin typeface="Arial" charset="0"/>
              </a:rPr>
              <a:t> P/C Cameras</a:t>
            </a:r>
          </a:p>
        </p:txBody>
      </p:sp>
      <p:cxnSp>
        <p:nvCxnSpPr>
          <p:cNvPr id="24" name="Straight Arrow Connector 23">
            <a:extLst>
              <a:ext uri="{FF2B5EF4-FFF2-40B4-BE49-F238E27FC236}">
                <a16:creationId xmlns:a16="http://schemas.microsoft.com/office/drawing/2014/main" id="{1DB62739-3002-482D-AF02-77AA598D819E}"/>
              </a:ext>
            </a:extLst>
          </p:cNvPr>
          <p:cNvCxnSpPr/>
          <p:nvPr/>
        </p:nvCxnSpPr>
        <p:spPr bwMode="auto">
          <a:xfrm>
            <a:off x="6342319" y="3225542"/>
            <a:ext cx="129915" cy="314793"/>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a:extLst>
              <a:ext uri="{FF2B5EF4-FFF2-40B4-BE49-F238E27FC236}">
                <a16:creationId xmlns:a16="http://schemas.microsoft.com/office/drawing/2014/main" id="{C31C46AC-1DBF-4EB9-8892-E425FDF82FEA}"/>
              </a:ext>
            </a:extLst>
          </p:cNvPr>
          <p:cNvCxnSpPr/>
          <p:nvPr/>
        </p:nvCxnSpPr>
        <p:spPr bwMode="auto">
          <a:xfrm flipH="1">
            <a:off x="4278674" y="3540334"/>
            <a:ext cx="2193559" cy="0"/>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Arrow Connector 27">
            <a:extLst>
              <a:ext uri="{FF2B5EF4-FFF2-40B4-BE49-F238E27FC236}">
                <a16:creationId xmlns:a16="http://schemas.microsoft.com/office/drawing/2014/main" id="{67F43B45-5B4E-45A1-9D35-9B65ADAC2707}"/>
              </a:ext>
            </a:extLst>
          </p:cNvPr>
          <p:cNvCxnSpPr/>
          <p:nvPr/>
        </p:nvCxnSpPr>
        <p:spPr bwMode="auto">
          <a:xfrm>
            <a:off x="4293665" y="3578972"/>
            <a:ext cx="0" cy="281153"/>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Arrow Connector 29">
            <a:extLst>
              <a:ext uri="{FF2B5EF4-FFF2-40B4-BE49-F238E27FC236}">
                <a16:creationId xmlns:a16="http://schemas.microsoft.com/office/drawing/2014/main" id="{7986899F-9A2A-4711-A521-B437E416B488}"/>
              </a:ext>
            </a:extLst>
          </p:cNvPr>
          <p:cNvCxnSpPr/>
          <p:nvPr/>
        </p:nvCxnSpPr>
        <p:spPr bwMode="auto">
          <a:xfrm>
            <a:off x="4293665" y="3850131"/>
            <a:ext cx="1968708" cy="0"/>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31">
            <a:extLst>
              <a:ext uri="{FF2B5EF4-FFF2-40B4-BE49-F238E27FC236}">
                <a16:creationId xmlns:a16="http://schemas.microsoft.com/office/drawing/2014/main" id="{13A5FE77-8A14-4D30-B67E-BD5FBEBC9819}"/>
              </a:ext>
            </a:extLst>
          </p:cNvPr>
          <p:cNvCxnSpPr/>
          <p:nvPr/>
        </p:nvCxnSpPr>
        <p:spPr bwMode="auto">
          <a:xfrm>
            <a:off x="6262373" y="3860125"/>
            <a:ext cx="0" cy="284814"/>
          </a:xfrm>
          <a:prstGeom prst="straightConnector1">
            <a:avLst/>
          </a:prstGeom>
          <a:solidFill>
            <a:schemeClr val="accent1"/>
          </a:solidFill>
          <a:ln w="9525" cap="flat" cmpd="sng" algn="ctr">
            <a:solidFill>
              <a:srgbClr val="C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Rectangle 32">
            <a:extLst>
              <a:ext uri="{FF2B5EF4-FFF2-40B4-BE49-F238E27FC236}">
                <a16:creationId xmlns:a16="http://schemas.microsoft.com/office/drawing/2014/main" id="{9E7C07C1-3D7A-439D-9C7F-84903B8E8560}"/>
              </a:ext>
            </a:extLst>
          </p:cNvPr>
          <p:cNvSpPr/>
          <p:nvPr/>
        </p:nvSpPr>
        <p:spPr bwMode="auto">
          <a:xfrm>
            <a:off x="2165062" y="4317167"/>
            <a:ext cx="4966738" cy="450300"/>
          </a:xfrm>
          <a:custGeom>
            <a:avLst/>
            <a:gdLst>
              <a:gd name="connsiteX0" fmla="*/ 0 w 4946751"/>
              <a:gd name="connsiteY0" fmla="*/ 0 h 297454"/>
              <a:gd name="connsiteX1" fmla="*/ 4946751 w 4946751"/>
              <a:gd name="connsiteY1" fmla="*/ 0 h 297454"/>
              <a:gd name="connsiteX2" fmla="*/ 4946751 w 4946751"/>
              <a:gd name="connsiteY2" fmla="*/ 297454 h 297454"/>
              <a:gd name="connsiteX3" fmla="*/ 0 w 4946751"/>
              <a:gd name="connsiteY3" fmla="*/ 297454 h 297454"/>
              <a:gd name="connsiteX4" fmla="*/ 0 w 4946751"/>
              <a:gd name="connsiteY4" fmla="*/ 0 h 297454"/>
              <a:gd name="connsiteX0" fmla="*/ 0 w 4946751"/>
              <a:gd name="connsiteY0" fmla="*/ 7338 h 304792"/>
              <a:gd name="connsiteX1" fmla="*/ 2758190 w 4946751"/>
              <a:gd name="connsiteY1" fmla="*/ 0 h 304792"/>
              <a:gd name="connsiteX2" fmla="*/ 4946751 w 4946751"/>
              <a:gd name="connsiteY2" fmla="*/ 7338 h 304792"/>
              <a:gd name="connsiteX3" fmla="*/ 4946751 w 4946751"/>
              <a:gd name="connsiteY3" fmla="*/ 304792 h 304792"/>
              <a:gd name="connsiteX4" fmla="*/ 0 w 4946751"/>
              <a:gd name="connsiteY4" fmla="*/ 304792 h 304792"/>
              <a:gd name="connsiteX5" fmla="*/ 0 w 4946751"/>
              <a:gd name="connsiteY5" fmla="*/ 7338 h 304792"/>
              <a:gd name="connsiteX0" fmla="*/ 0 w 4946751"/>
              <a:gd name="connsiteY0" fmla="*/ 7338 h 304792"/>
              <a:gd name="connsiteX1" fmla="*/ 2758190 w 4946751"/>
              <a:gd name="connsiteY1" fmla="*/ 0 h 304792"/>
              <a:gd name="connsiteX2" fmla="*/ 4946751 w 4946751"/>
              <a:gd name="connsiteY2" fmla="*/ 7338 h 304792"/>
              <a:gd name="connsiteX3" fmla="*/ 4946751 w 4946751"/>
              <a:gd name="connsiteY3" fmla="*/ 304792 h 304792"/>
              <a:gd name="connsiteX4" fmla="*/ 0 w 4946751"/>
              <a:gd name="connsiteY4" fmla="*/ 304792 h 304792"/>
              <a:gd name="connsiteX5" fmla="*/ 0 w 4946751"/>
              <a:gd name="connsiteY5" fmla="*/ 7338 h 304792"/>
              <a:gd name="connsiteX0" fmla="*/ 0 w 4946751"/>
              <a:gd name="connsiteY0" fmla="*/ 197213 h 494667"/>
              <a:gd name="connsiteX1" fmla="*/ 2768183 w 4946751"/>
              <a:gd name="connsiteY1" fmla="*/ 0 h 494667"/>
              <a:gd name="connsiteX2" fmla="*/ 4946751 w 4946751"/>
              <a:gd name="connsiteY2" fmla="*/ 197213 h 494667"/>
              <a:gd name="connsiteX3" fmla="*/ 4946751 w 4946751"/>
              <a:gd name="connsiteY3" fmla="*/ 494667 h 494667"/>
              <a:gd name="connsiteX4" fmla="*/ 0 w 4946751"/>
              <a:gd name="connsiteY4" fmla="*/ 494667 h 494667"/>
              <a:gd name="connsiteX5" fmla="*/ 0 w 4946751"/>
              <a:gd name="connsiteY5" fmla="*/ 197213 h 494667"/>
              <a:gd name="connsiteX0" fmla="*/ 0 w 4946751"/>
              <a:gd name="connsiteY0" fmla="*/ 197213 h 494667"/>
              <a:gd name="connsiteX1" fmla="*/ 2768183 w 4946751"/>
              <a:gd name="connsiteY1" fmla="*/ 0 h 494667"/>
              <a:gd name="connsiteX2" fmla="*/ 4946751 w 4946751"/>
              <a:gd name="connsiteY2" fmla="*/ 197213 h 494667"/>
              <a:gd name="connsiteX3" fmla="*/ 4946751 w 4946751"/>
              <a:gd name="connsiteY3" fmla="*/ 494667 h 494667"/>
              <a:gd name="connsiteX4" fmla="*/ 0 w 4946751"/>
              <a:gd name="connsiteY4" fmla="*/ 494667 h 494667"/>
              <a:gd name="connsiteX5" fmla="*/ 0 w 4946751"/>
              <a:gd name="connsiteY5" fmla="*/ 197213 h 494667"/>
              <a:gd name="connsiteX0" fmla="*/ 0 w 4946751"/>
              <a:gd name="connsiteY0" fmla="*/ 197213 h 494667"/>
              <a:gd name="connsiteX1" fmla="*/ 2768183 w 4946751"/>
              <a:gd name="connsiteY1" fmla="*/ 0 h 494667"/>
              <a:gd name="connsiteX2" fmla="*/ 4946751 w 4946751"/>
              <a:gd name="connsiteY2" fmla="*/ 197213 h 494667"/>
              <a:gd name="connsiteX3" fmla="*/ 4946751 w 4946751"/>
              <a:gd name="connsiteY3" fmla="*/ 494667 h 494667"/>
              <a:gd name="connsiteX4" fmla="*/ 0 w 4946751"/>
              <a:gd name="connsiteY4" fmla="*/ 494667 h 494667"/>
              <a:gd name="connsiteX5" fmla="*/ 0 w 4946751"/>
              <a:gd name="connsiteY5" fmla="*/ 197213 h 494667"/>
              <a:gd name="connsiteX0" fmla="*/ 0 w 4966738"/>
              <a:gd name="connsiteY0" fmla="*/ 234846 h 532300"/>
              <a:gd name="connsiteX1" fmla="*/ 2768183 w 4966738"/>
              <a:gd name="connsiteY1" fmla="*/ 37633 h 532300"/>
              <a:gd name="connsiteX2" fmla="*/ 4966738 w 4966738"/>
              <a:gd name="connsiteY2" fmla="*/ 0 h 532300"/>
              <a:gd name="connsiteX3" fmla="*/ 4946751 w 4966738"/>
              <a:gd name="connsiteY3" fmla="*/ 532300 h 532300"/>
              <a:gd name="connsiteX4" fmla="*/ 0 w 4966738"/>
              <a:gd name="connsiteY4" fmla="*/ 532300 h 532300"/>
              <a:gd name="connsiteX5" fmla="*/ 0 w 4966738"/>
              <a:gd name="connsiteY5" fmla="*/ 234846 h 532300"/>
              <a:gd name="connsiteX0" fmla="*/ 0 w 4966738"/>
              <a:gd name="connsiteY0" fmla="*/ 234846 h 532300"/>
              <a:gd name="connsiteX1" fmla="*/ 2203553 w 4966738"/>
              <a:gd name="connsiteY1" fmla="*/ 182539 h 532300"/>
              <a:gd name="connsiteX2" fmla="*/ 2768183 w 4966738"/>
              <a:gd name="connsiteY2" fmla="*/ 37633 h 532300"/>
              <a:gd name="connsiteX3" fmla="*/ 4966738 w 4966738"/>
              <a:gd name="connsiteY3" fmla="*/ 0 h 532300"/>
              <a:gd name="connsiteX4" fmla="*/ 4946751 w 4966738"/>
              <a:gd name="connsiteY4" fmla="*/ 532300 h 532300"/>
              <a:gd name="connsiteX5" fmla="*/ 0 w 4966738"/>
              <a:gd name="connsiteY5" fmla="*/ 532300 h 532300"/>
              <a:gd name="connsiteX6" fmla="*/ 0 w 4966738"/>
              <a:gd name="connsiteY6" fmla="*/ 234846 h 532300"/>
              <a:gd name="connsiteX0" fmla="*/ 0 w 4966738"/>
              <a:gd name="connsiteY0" fmla="*/ 234846 h 532300"/>
              <a:gd name="connsiteX1" fmla="*/ 2203553 w 4966738"/>
              <a:gd name="connsiteY1" fmla="*/ 222512 h 532300"/>
              <a:gd name="connsiteX2" fmla="*/ 2768183 w 4966738"/>
              <a:gd name="connsiteY2" fmla="*/ 37633 h 532300"/>
              <a:gd name="connsiteX3" fmla="*/ 4966738 w 4966738"/>
              <a:gd name="connsiteY3" fmla="*/ 0 h 532300"/>
              <a:gd name="connsiteX4" fmla="*/ 4946751 w 4966738"/>
              <a:gd name="connsiteY4" fmla="*/ 532300 h 532300"/>
              <a:gd name="connsiteX5" fmla="*/ 0 w 4966738"/>
              <a:gd name="connsiteY5" fmla="*/ 532300 h 532300"/>
              <a:gd name="connsiteX6" fmla="*/ 0 w 4966738"/>
              <a:gd name="connsiteY6" fmla="*/ 234846 h 532300"/>
              <a:gd name="connsiteX0" fmla="*/ 0 w 4966738"/>
              <a:gd name="connsiteY0" fmla="*/ 234846 h 532300"/>
              <a:gd name="connsiteX1" fmla="*/ 2203553 w 4966738"/>
              <a:gd name="connsiteY1" fmla="*/ 237502 h 532300"/>
              <a:gd name="connsiteX2" fmla="*/ 2768183 w 4966738"/>
              <a:gd name="connsiteY2" fmla="*/ 37633 h 532300"/>
              <a:gd name="connsiteX3" fmla="*/ 4966738 w 4966738"/>
              <a:gd name="connsiteY3" fmla="*/ 0 h 532300"/>
              <a:gd name="connsiteX4" fmla="*/ 4946751 w 4966738"/>
              <a:gd name="connsiteY4" fmla="*/ 532300 h 532300"/>
              <a:gd name="connsiteX5" fmla="*/ 0 w 4966738"/>
              <a:gd name="connsiteY5" fmla="*/ 532300 h 532300"/>
              <a:gd name="connsiteX6" fmla="*/ 0 w 4966738"/>
              <a:gd name="connsiteY6" fmla="*/ 234846 h 532300"/>
              <a:gd name="connsiteX0" fmla="*/ 0 w 4966738"/>
              <a:gd name="connsiteY0" fmla="*/ 214859 h 532300"/>
              <a:gd name="connsiteX1" fmla="*/ 2203553 w 4966738"/>
              <a:gd name="connsiteY1" fmla="*/ 237502 h 532300"/>
              <a:gd name="connsiteX2" fmla="*/ 2768183 w 4966738"/>
              <a:gd name="connsiteY2" fmla="*/ 37633 h 532300"/>
              <a:gd name="connsiteX3" fmla="*/ 4966738 w 4966738"/>
              <a:gd name="connsiteY3" fmla="*/ 0 h 532300"/>
              <a:gd name="connsiteX4" fmla="*/ 4946751 w 4966738"/>
              <a:gd name="connsiteY4" fmla="*/ 532300 h 532300"/>
              <a:gd name="connsiteX5" fmla="*/ 0 w 4966738"/>
              <a:gd name="connsiteY5" fmla="*/ 532300 h 532300"/>
              <a:gd name="connsiteX6" fmla="*/ 0 w 4966738"/>
              <a:gd name="connsiteY6" fmla="*/ 214859 h 532300"/>
              <a:gd name="connsiteX0" fmla="*/ 0 w 4966738"/>
              <a:gd name="connsiteY0" fmla="*/ 214859 h 532300"/>
              <a:gd name="connsiteX1" fmla="*/ 2203553 w 4966738"/>
              <a:gd name="connsiteY1" fmla="*/ 237502 h 532300"/>
              <a:gd name="connsiteX2" fmla="*/ 2768183 w 4966738"/>
              <a:gd name="connsiteY2" fmla="*/ 37633 h 532300"/>
              <a:gd name="connsiteX3" fmla="*/ 4966738 w 4966738"/>
              <a:gd name="connsiteY3" fmla="*/ 0 h 532300"/>
              <a:gd name="connsiteX4" fmla="*/ 4946751 w 4966738"/>
              <a:gd name="connsiteY4" fmla="*/ 532300 h 532300"/>
              <a:gd name="connsiteX5" fmla="*/ 0 w 4966738"/>
              <a:gd name="connsiteY5" fmla="*/ 532300 h 532300"/>
              <a:gd name="connsiteX6" fmla="*/ 0 w 4966738"/>
              <a:gd name="connsiteY6" fmla="*/ 214859 h 532300"/>
              <a:gd name="connsiteX0" fmla="*/ 0 w 4966738"/>
              <a:gd name="connsiteY0" fmla="*/ 214859 h 532300"/>
              <a:gd name="connsiteX1" fmla="*/ 2203553 w 4966738"/>
              <a:gd name="connsiteY1" fmla="*/ 237502 h 532300"/>
              <a:gd name="connsiteX2" fmla="*/ 2768183 w 4966738"/>
              <a:gd name="connsiteY2" fmla="*/ 37633 h 532300"/>
              <a:gd name="connsiteX3" fmla="*/ 4966738 w 4966738"/>
              <a:gd name="connsiteY3" fmla="*/ 0 h 532300"/>
              <a:gd name="connsiteX4" fmla="*/ 4946751 w 4966738"/>
              <a:gd name="connsiteY4" fmla="*/ 532300 h 532300"/>
              <a:gd name="connsiteX5" fmla="*/ 0 w 4966738"/>
              <a:gd name="connsiteY5" fmla="*/ 532300 h 532300"/>
              <a:gd name="connsiteX6" fmla="*/ 0 w 4966738"/>
              <a:gd name="connsiteY6" fmla="*/ 214859 h 532300"/>
              <a:gd name="connsiteX0" fmla="*/ 0 w 4966738"/>
              <a:gd name="connsiteY0" fmla="*/ 214859 h 532300"/>
              <a:gd name="connsiteX1" fmla="*/ 2203553 w 4966738"/>
              <a:gd name="connsiteY1" fmla="*/ 222512 h 532300"/>
              <a:gd name="connsiteX2" fmla="*/ 2768183 w 4966738"/>
              <a:gd name="connsiteY2" fmla="*/ 37633 h 532300"/>
              <a:gd name="connsiteX3" fmla="*/ 4966738 w 4966738"/>
              <a:gd name="connsiteY3" fmla="*/ 0 h 532300"/>
              <a:gd name="connsiteX4" fmla="*/ 4946751 w 4966738"/>
              <a:gd name="connsiteY4" fmla="*/ 532300 h 532300"/>
              <a:gd name="connsiteX5" fmla="*/ 0 w 4966738"/>
              <a:gd name="connsiteY5" fmla="*/ 532300 h 532300"/>
              <a:gd name="connsiteX6" fmla="*/ 0 w 4966738"/>
              <a:gd name="connsiteY6" fmla="*/ 214859 h 5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66738" h="532300">
                <a:moveTo>
                  <a:pt x="0" y="214859"/>
                </a:moveTo>
                <a:cubicBezTo>
                  <a:pt x="362262" y="191544"/>
                  <a:pt x="1742189" y="255381"/>
                  <a:pt x="2203553" y="222512"/>
                </a:cubicBezTo>
                <a:cubicBezTo>
                  <a:pt x="2664917" y="189643"/>
                  <a:pt x="2307652" y="68056"/>
                  <a:pt x="2768183" y="37633"/>
                </a:cubicBezTo>
                <a:lnTo>
                  <a:pt x="4966738" y="0"/>
                </a:lnTo>
                <a:lnTo>
                  <a:pt x="4946751" y="532300"/>
                </a:lnTo>
                <a:lnTo>
                  <a:pt x="0" y="532300"/>
                </a:lnTo>
                <a:lnTo>
                  <a:pt x="0" y="214859"/>
                </a:lnTo>
                <a:close/>
              </a:path>
            </a:pathLst>
          </a:custGeom>
          <a:solidFill>
            <a:schemeClr val="accent1">
              <a:alpha val="5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bg1"/>
                </a:solidFill>
                <a:effectLst/>
                <a:latin typeface="Arial" charset="0"/>
              </a:rPr>
              <a:t>Injection P/C Cameras</a:t>
            </a:r>
          </a:p>
        </p:txBody>
      </p:sp>
      <p:sp>
        <p:nvSpPr>
          <p:cNvPr id="34" name="Rectangle 33">
            <a:extLst>
              <a:ext uri="{FF2B5EF4-FFF2-40B4-BE49-F238E27FC236}">
                <a16:creationId xmlns:a16="http://schemas.microsoft.com/office/drawing/2014/main" id="{91BD6789-F058-4171-B576-1D4A4FF9826F}"/>
              </a:ext>
            </a:extLst>
          </p:cNvPr>
          <p:cNvSpPr/>
          <p:nvPr/>
        </p:nvSpPr>
        <p:spPr bwMode="auto">
          <a:xfrm>
            <a:off x="6745505" y="2634838"/>
            <a:ext cx="401627" cy="823986"/>
          </a:xfrm>
          <a:prstGeom prst="rect">
            <a:avLst/>
          </a:prstGeom>
          <a:solidFill>
            <a:srgbClr val="7030A0">
              <a:alpha val="50000"/>
            </a:srgbClr>
          </a:solidFill>
          <a:ln w="9525" cap="flat" cmpd="sng" algn="ctr">
            <a:solidFill>
              <a:schemeClr val="tx1"/>
            </a:solidFill>
            <a:prstDash val="solid"/>
            <a:round/>
            <a:headEnd type="none" w="med" len="med"/>
            <a:tailEnd type="none" w="med" len="med"/>
          </a:ln>
          <a:effectLst/>
          <a:extLst/>
        </p:spPr>
        <p:txBody>
          <a:bodyPr vert="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bg1"/>
                </a:solidFill>
                <a:effectLst/>
                <a:latin typeface="Arial" charset="0"/>
              </a:rPr>
              <a:t>PA P/C Mirrors</a:t>
            </a:r>
          </a:p>
        </p:txBody>
      </p:sp>
      <p:sp>
        <p:nvSpPr>
          <p:cNvPr id="35" name="Rectangle 34">
            <a:extLst>
              <a:ext uri="{FF2B5EF4-FFF2-40B4-BE49-F238E27FC236}">
                <a16:creationId xmlns:a16="http://schemas.microsoft.com/office/drawing/2014/main" id="{2E5E707F-984A-4C64-BC8E-F995108E6239}"/>
              </a:ext>
            </a:extLst>
          </p:cNvPr>
          <p:cNvSpPr/>
          <p:nvPr/>
        </p:nvSpPr>
        <p:spPr bwMode="auto">
          <a:xfrm>
            <a:off x="4074449" y="3321727"/>
            <a:ext cx="401627" cy="714284"/>
          </a:xfrm>
          <a:prstGeom prst="rect">
            <a:avLst/>
          </a:prstGeom>
          <a:solidFill>
            <a:srgbClr val="7030A0">
              <a:alpha val="50000"/>
            </a:srgbClr>
          </a:solidFill>
          <a:ln w="9525" cap="flat" cmpd="sng" algn="ctr">
            <a:solidFill>
              <a:schemeClr val="tx1"/>
            </a:solidFill>
            <a:prstDash val="solid"/>
            <a:round/>
            <a:headEnd type="none" w="med" len="med"/>
            <a:tailEnd type="none" w="med" len="med"/>
          </a:ln>
          <a:effectLst/>
          <a:extLst/>
        </p:spPr>
        <p:txBody>
          <a:bodyPr vert="vert270"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err="1">
                <a:solidFill>
                  <a:schemeClr val="bg1"/>
                </a:solidFill>
              </a:rPr>
              <a:t>Inj</a:t>
            </a:r>
            <a:r>
              <a:rPr kumimoji="0" lang="en-US" sz="1000" b="0" i="0" u="none" strike="noStrike" cap="none" normalizeH="0" baseline="0" dirty="0">
                <a:ln>
                  <a:noFill/>
                </a:ln>
                <a:solidFill>
                  <a:schemeClr val="bg1"/>
                </a:solidFill>
                <a:effectLst/>
                <a:latin typeface="Arial" charset="0"/>
              </a:rPr>
              <a:t> P/C Mirrors</a:t>
            </a:r>
          </a:p>
        </p:txBody>
      </p:sp>
      <p:sp>
        <p:nvSpPr>
          <p:cNvPr id="36" name="Title 35">
            <a:extLst>
              <a:ext uri="{FF2B5EF4-FFF2-40B4-BE49-F238E27FC236}">
                <a16:creationId xmlns:a16="http://schemas.microsoft.com/office/drawing/2014/main" id="{2BE7184A-28C2-491E-AF7D-FA4B4D48A8D5}"/>
              </a:ext>
            </a:extLst>
          </p:cNvPr>
          <p:cNvSpPr>
            <a:spLocks noGrp="1"/>
          </p:cNvSpPr>
          <p:nvPr>
            <p:ph type="title"/>
          </p:nvPr>
        </p:nvSpPr>
        <p:spPr/>
        <p:txBody>
          <a:bodyPr/>
          <a:lstStyle/>
          <a:p>
            <a:r>
              <a:rPr lang="en-US" dirty="0"/>
              <a:t>Injection Table Layout</a:t>
            </a:r>
          </a:p>
        </p:txBody>
      </p:sp>
    </p:spTree>
    <p:extLst>
      <p:ext uri="{BB962C8B-B14F-4D97-AF65-F5344CB8AC3E}">
        <p14:creationId xmlns:p14="http://schemas.microsoft.com/office/powerpoint/2010/main" val="645833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060D2D-9C69-4E43-9995-1946D4F58B5B}"/>
              </a:ext>
            </a:extLst>
          </p:cNvPr>
          <p:cNvSpPr>
            <a:spLocks noGrp="1"/>
          </p:cNvSpPr>
          <p:nvPr>
            <p:ph idx="1"/>
          </p:nvPr>
        </p:nvSpPr>
        <p:spPr>
          <a:xfrm>
            <a:off x="457200" y="1200151"/>
            <a:ext cx="8229600" cy="2782236"/>
          </a:xfrm>
        </p:spPr>
        <p:txBody>
          <a:bodyPr/>
          <a:lstStyle/>
          <a:p>
            <a:pPr marL="285750" indent="-285750">
              <a:lnSpc>
                <a:spcPct val="100000"/>
              </a:lnSpc>
              <a:buFont typeface="+mj-lt"/>
              <a:buAutoNum type="romanUcPeriod"/>
            </a:pPr>
            <a:r>
              <a:rPr lang="en-US" dirty="0"/>
              <a:t>Use the Imaging GUI to view the Green Output Pointing (</a:t>
            </a:r>
            <a:r>
              <a:rPr lang="en-US" dirty="0" err="1"/>
              <a:t>GrOP</a:t>
            </a:r>
            <a:r>
              <a:rPr lang="en-US" dirty="0"/>
              <a:t>) and Centering (</a:t>
            </a:r>
            <a:r>
              <a:rPr lang="en-US" dirty="0" err="1"/>
              <a:t>GrOC</a:t>
            </a:r>
            <a:r>
              <a:rPr lang="en-US" dirty="0"/>
              <a:t>) cameras</a:t>
            </a:r>
          </a:p>
          <a:p>
            <a:pPr marL="628650" lvl="1" indent="-285750">
              <a:lnSpc>
                <a:spcPct val="100000"/>
              </a:lnSpc>
              <a:buFont typeface="+mj-lt"/>
              <a:buAutoNum type="romanUcPeriod"/>
            </a:pPr>
            <a:r>
              <a:rPr lang="en-US" dirty="0"/>
              <a:t>Set the pointing camera to centroid</a:t>
            </a:r>
          </a:p>
          <a:p>
            <a:pPr marL="628650" lvl="1" indent="-285750">
              <a:lnSpc>
                <a:spcPct val="100000"/>
              </a:lnSpc>
              <a:buFont typeface="+mj-lt"/>
              <a:buAutoNum type="romanUcPeriod"/>
            </a:pPr>
            <a:r>
              <a:rPr lang="en-US" dirty="0"/>
              <a:t>Set the centering camera to grab continuous</a:t>
            </a:r>
          </a:p>
          <a:p>
            <a:pPr marL="285750" indent="-285750">
              <a:lnSpc>
                <a:spcPct val="100000"/>
              </a:lnSpc>
              <a:buFont typeface="+mj-lt"/>
              <a:buAutoNum type="romanUcPeriod"/>
            </a:pPr>
            <a:r>
              <a:rPr lang="en-US" dirty="0"/>
              <a:t>From </a:t>
            </a:r>
            <a:r>
              <a:rPr lang="en-US" dirty="0" err="1"/>
              <a:t>balign</a:t>
            </a:r>
            <a:r>
              <a:rPr lang="en-US" dirty="0"/>
              <a:t> select the DM and adjust to bring the </a:t>
            </a:r>
            <a:r>
              <a:rPr lang="en-US" dirty="0" err="1"/>
              <a:t>GrOP</a:t>
            </a:r>
            <a:r>
              <a:rPr lang="en-US" dirty="0"/>
              <a:t> onto the saved software reference</a:t>
            </a:r>
          </a:p>
          <a:p>
            <a:pPr marL="285750" indent="-285750">
              <a:lnSpc>
                <a:spcPct val="100000"/>
              </a:lnSpc>
              <a:buFont typeface="+mj-lt"/>
              <a:buAutoNum type="romanUcPeriod"/>
            </a:pPr>
            <a:r>
              <a:rPr lang="en-US" dirty="0"/>
              <a:t>From </a:t>
            </a:r>
            <a:r>
              <a:rPr lang="en-US" dirty="0" err="1"/>
              <a:t>balign</a:t>
            </a:r>
            <a:r>
              <a:rPr lang="en-US" dirty="0"/>
              <a:t> insert the Injection XH </a:t>
            </a:r>
            <a:r>
              <a:rPr lang="en-US" dirty="0">
                <a:solidFill>
                  <a:schemeClr val="accent1">
                    <a:lumMod val="75000"/>
                  </a:schemeClr>
                </a:solidFill>
              </a:rPr>
              <a:t>(</a:t>
            </a:r>
            <a:r>
              <a:rPr lang="en-US" dirty="0" err="1">
                <a:solidFill>
                  <a:schemeClr val="accent1">
                    <a:lumMod val="75000"/>
                  </a:schemeClr>
                </a:solidFill>
              </a:rPr>
              <a:t>balign</a:t>
            </a:r>
            <a:r>
              <a:rPr lang="en-US" dirty="0">
                <a:solidFill>
                  <a:schemeClr val="accent1">
                    <a:lumMod val="75000"/>
                  </a:schemeClr>
                </a:solidFill>
              </a:rPr>
              <a:t> – use case 4)</a:t>
            </a:r>
            <a:r>
              <a:rPr lang="en-US" dirty="0"/>
              <a:t> and the 2w Cross hair</a:t>
            </a:r>
          </a:p>
          <a:p>
            <a:pPr marL="285750" indent="-285750">
              <a:lnSpc>
                <a:spcPct val="100000"/>
              </a:lnSpc>
              <a:buFont typeface="+mj-lt"/>
              <a:buAutoNum type="romanUcPeriod"/>
            </a:pPr>
            <a:r>
              <a:rPr lang="en-US" dirty="0"/>
              <a:t>From </a:t>
            </a:r>
            <a:r>
              <a:rPr lang="en-US" dirty="0" err="1"/>
              <a:t>balign</a:t>
            </a:r>
            <a:r>
              <a:rPr lang="en-US" dirty="0"/>
              <a:t>, select the booster centering mirror and adjust the beam to overlap the crosshairs on the </a:t>
            </a:r>
            <a:r>
              <a:rPr lang="en-US" dirty="0" err="1"/>
              <a:t>GrOC</a:t>
            </a:r>
            <a:r>
              <a:rPr lang="en-US" dirty="0"/>
              <a:t> camera</a:t>
            </a:r>
          </a:p>
          <a:p>
            <a:pPr marL="285750" indent="-285750">
              <a:lnSpc>
                <a:spcPct val="100000"/>
              </a:lnSpc>
              <a:buFont typeface="+mj-lt"/>
              <a:buAutoNum type="romanUcPeriod"/>
            </a:pPr>
            <a:r>
              <a:rPr lang="en-US" dirty="0"/>
              <a:t>From </a:t>
            </a:r>
            <a:r>
              <a:rPr lang="en-US" dirty="0" err="1"/>
              <a:t>balign</a:t>
            </a:r>
            <a:r>
              <a:rPr lang="en-US" dirty="0"/>
              <a:t>, select the booster pointing mirror and adjust the beam to bring the beam onto the </a:t>
            </a:r>
            <a:r>
              <a:rPr lang="en-US" dirty="0" err="1"/>
              <a:t>GrOP</a:t>
            </a:r>
            <a:r>
              <a:rPr lang="en-US" dirty="0"/>
              <a:t> pointing reference</a:t>
            </a:r>
          </a:p>
          <a:p>
            <a:pPr marL="285750" indent="-285750">
              <a:lnSpc>
                <a:spcPct val="100000"/>
              </a:lnSpc>
              <a:buFont typeface="+mj-lt"/>
              <a:buAutoNum type="romanUcPeriod"/>
            </a:pPr>
            <a:r>
              <a:rPr lang="en-US" dirty="0"/>
              <a:t>Iterate previous two steps until both pointing and centering are within specification </a:t>
            </a:r>
          </a:p>
          <a:p>
            <a:pPr marL="285750" indent="-285750">
              <a:lnSpc>
                <a:spcPct val="100000"/>
              </a:lnSpc>
              <a:buFont typeface="+mj-lt"/>
              <a:buAutoNum type="romanUcPeriod"/>
            </a:pPr>
            <a:r>
              <a:rPr lang="en-US" dirty="0"/>
              <a:t>From </a:t>
            </a:r>
            <a:r>
              <a:rPr lang="en-US" dirty="0" err="1"/>
              <a:t>balign</a:t>
            </a:r>
            <a:r>
              <a:rPr lang="en-US" dirty="0"/>
              <a:t>, remove the injection XH and the 2w Crosshair</a:t>
            </a:r>
          </a:p>
        </p:txBody>
      </p:sp>
      <p:sp>
        <p:nvSpPr>
          <p:cNvPr id="3" name="Title 2">
            <a:extLst>
              <a:ext uri="{FF2B5EF4-FFF2-40B4-BE49-F238E27FC236}">
                <a16:creationId xmlns:a16="http://schemas.microsoft.com/office/drawing/2014/main" id="{E90E1615-8ABF-4804-AE10-0E8D1D21AA00}"/>
              </a:ext>
            </a:extLst>
          </p:cNvPr>
          <p:cNvSpPr>
            <a:spLocks noGrp="1"/>
          </p:cNvSpPr>
          <p:nvPr>
            <p:ph type="title"/>
          </p:nvPr>
        </p:nvSpPr>
        <p:spPr/>
        <p:txBody>
          <a:bodyPr/>
          <a:lstStyle/>
          <a:p>
            <a:r>
              <a:rPr lang="en-US" dirty="0"/>
              <a:t>1w alignment continued – 2w Diagnostic Package</a:t>
            </a:r>
          </a:p>
        </p:txBody>
      </p:sp>
      <p:sp>
        <p:nvSpPr>
          <p:cNvPr id="4" name="Slide Number Placeholder 3">
            <a:extLst>
              <a:ext uri="{FF2B5EF4-FFF2-40B4-BE49-F238E27FC236}">
                <a16:creationId xmlns:a16="http://schemas.microsoft.com/office/drawing/2014/main" id="{DB53D0C0-E4D9-4CA3-96BD-14EA627C3494}"/>
              </a:ext>
            </a:extLst>
          </p:cNvPr>
          <p:cNvSpPr>
            <a:spLocks noGrp="1"/>
          </p:cNvSpPr>
          <p:nvPr>
            <p:ph type="sldNum" sz="quarter" idx="12"/>
          </p:nvPr>
        </p:nvSpPr>
        <p:spPr/>
        <p:txBody>
          <a:bodyPr/>
          <a:lstStyle/>
          <a:p>
            <a:fld id="{7031930B-3128-4482-8870-818775896ED2}" type="slidenum">
              <a:rPr lang="en-US" smtClean="0"/>
              <a:pPr/>
              <a:t>24</a:t>
            </a:fld>
            <a:endParaRPr lang="en-US" dirty="0"/>
          </a:p>
        </p:txBody>
      </p:sp>
    </p:spTree>
    <p:extLst>
      <p:ext uri="{BB962C8B-B14F-4D97-AF65-F5344CB8AC3E}">
        <p14:creationId xmlns:p14="http://schemas.microsoft.com/office/powerpoint/2010/main" val="1971370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B7F32-B140-430F-9366-E1176DFEFE48}"/>
              </a:ext>
            </a:extLst>
          </p:cNvPr>
          <p:cNvSpPr>
            <a:spLocks noGrp="1"/>
          </p:cNvSpPr>
          <p:nvPr>
            <p:ph type="title"/>
          </p:nvPr>
        </p:nvSpPr>
        <p:spPr>
          <a:solidFill>
            <a:schemeClr val="accent1">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91440" bIns="45720" numCol="1" anchor="ctr" anchorCtr="0" compatLnSpc="1">
            <a:prstTxWarp prst="textNoShape">
              <a:avLst/>
            </a:prstTxWarp>
          </a:bodyPr>
          <a:lstStyle/>
          <a:p>
            <a:r>
              <a:rPr lang="en-US" dirty="0"/>
              <a:t>10. Perform </a:t>
            </a:r>
            <a:r>
              <a:rPr lang="en-US" dirty="0" err="1"/>
              <a:t>wavefront</a:t>
            </a:r>
            <a:r>
              <a:rPr lang="en-US" dirty="0"/>
              <a:t> correction w/o PID</a:t>
            </a:r>
          </a:p>
        </p:txBody>
      </p:sp>
      <p:sp>
        <p:nvSpPr>
          <p:cNvPr id="3" name="Content Placeholder 2">
            <a:extLst>
              <a:ext uri="{FF2B5EF4-FFF2-40B4-BE49-F238E27FC236}">
                <a16:creationId xmlns:a16="http://schemas.microsoft.com/office/drawing/2014/main" id="{858FAFCA-7D59-41CB-BFBD-EC8AA61583CA}"/>
              </a:ext>
            </a:extLst>
          </p:cNvPr>
          <p:cNvSpPr>
            <a:spLocks noGrp="1"/>
          </p:cNvSpPr>
          <p:nvPr>
            <p:ph idx="1"/>
          </p:nvPr>
        </p:nvSpPr>
        <p:spPr>
          <a:xfrm>
            <a:off x="454025" y="1184198"/>
            <a:ext cx="3907468" cy="3486150"/>
          </a:xfrm>
        </p:spPr>
        <p:txBody>
          <a:bodyPr/>
          <a:lstStyle/>
          <a:p>
            <a:r>
              <a:rPr lang="en-US" dirty="0"/>
              <a:t>From the </a:t>
            </a:r>
            <a:r>
              <a:rPr lang="en-US" dirty="0" err="1"/>
              <a:t>Wavefront</a:t>
            </a:r>
            <a:r>
              <a:rPr lang="en-US" dirty="0"/>
              <a:t> Control System (WCS) software use the ‘Correct’ button to perform a </a:t>
            </a:r>
            <a:r>
              <a:rPr lang="en-US" dirty="0" err="1"/>
              <a:t>wavefront</a:t>
            </a:r>
            <a:r>
              <a:rPr lang="en-US" dirty="0"/>
              <a:t> correction  </a:t>
            </a:r>
            <a:r>
              <a:rPr lang="en-US" dirty="0">
                <a:solidFill>
                  <a:schemeClr val="accent1">
                    <a:lumMod val="75000"/>
                  </a:schemeClr>
                </a:solidFill>
              </a:rPr>
              <a:t>(WCS – Use Case ?)</a:t>
            </a:r>
          </a:p>
          <a:p>
            <a:endParaRPr lang="en-US" dirty="0"/>
          </a:p>
        </p:txBody>
      </p:sp>
      <p:sp>
        <p:nvSpPr>
          <p:cNvPr id="4" name="Slide Number Placeholder 3">
            <a:extLst>
              <a:ext uri="{FF2B5EF4-FFF2-40B4-BE49-F238E27FC236}">
                <a16:creationId xmlns:a16="http://schemas.microsoft.com/office/drawing/2014/main" id="{BCF9C49F-9899-4F85-9B18-6ADB11FD429F}"/>
              </a:ext>
            </a:extLst>
          </p:cNvPr>
          <p:cNvSpPr>
            <a:spLocks noGrp="1"/>
          </p:cNvSpPr>
          <p:nvPr>
            <p:ph type="sldNum" sz="quarter" idx="12"/>
          </p:nvPr>
        </p:nvSpPr>
        <p:spPr/>
        <p:txBody>
          <a:bodyPr/>
          <a:lstStyle/>
          <a:p>
            <a:fld id="{7031930B-3128-4482-8870-818775896ED2}" type="slidenum">
              <a:rPr lang="en-US" smtClean="0"/>
              <a:pPr/>
              <a:t>25</a:t>
            </a:fld>
            <a:endParaRPr lang="en-US" dirty="0"/>
          </a:p>
        </p:txBody>
      </p:sp>
      <p:pic>
        <p:nvPicPr>
          <p:cNvPr id="5" name="Picture 4">
            <a:extLst>
              <a:ext uri="{FF2B5EF4-FFF2-40B4-BE49-F238E27FC236}">
                <a16:creationId xmlns:a16="http://schemas.microsoft.com/office/drawing/2014/main" id="{78C3F594-A3B5-425A-A023-A3BDFC09BD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1387966"/>
            <a:ext cx="4400195" cy="2915205"/>
          </a:xfrm>
          <a:prstGeom prst="rect">
            <a:avLst/>
          </a:prstGeom>
        </p:spPr>
      </p:pic>
    </p:spTree>
    <p:extLst>
      <p:ext uri="{BB962C8B-B14F-4D97-AF65-F5344CB8AC3E}">
        <p14:creationId xmlns:p14="http://schemas.microsoft.com/office/powerpoint/2010/main" val="42934746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3C13C04-174B-43D2-BCE7-3E53BF105235}"/>
              </a:ext>
            </a:extLst>
          </p:cNvPr>
          <p:cNvSpPr>
            <a:spLocks noGrp="1"/>
          </p:cNvSpPr>
          <p:nvPr>
            <p:ph idx="1"/>
          </p:nvPr>
        </p:nvSpPr>
        <p:spPr>
          <a:xfrm>
            <a:off x="457200" y="1200151"/>
            <a:ext cx="3844977" cy="3431810"/>
          </a:xfrm>
        </p:spPr>
        <p:txBody>
          <a:bodyPr/>
          <a:lstStyle/>
          <a:p>
            <a:pPr marL="285750" indent="-285750">
              <a:lnSpc>
                <a:spcPct val="100000"/>
              </a:lnSpc>
              <a:buFont typeface="+mj-lt"/>
              <a:buAutoNum type="romanUcPeriod"/>
            </a:pPr>
            <a:r>
              <a:rPr lang="en-US" dirty="0"/>
              <a:t>While viewing the </a:t>
            </a:r>
            <a:r>
              <a:rPr lang="en-US" dirty="0" err="1"/>
              <a:t>GrOP</a:t>
            </a:r>
            <a:r>
              <a:rPr lang="en-US" dirty="0"/>
              <a:t> camera switch to the pinhole alignment reticle (draws a circle around the pointing reference the size of the pinhole) </a:t>
            </a:r>
            <a:r>
              <a:rPr lang="en-US" dirty="0">
                <a:solidFill>
                  <a:schemeClr val="accent1">
                    <a:lumMod val="75000"/>
                  </a:schemeClr>
                </a:solidFill>
              </a:rPr>
              <a:t>(SIGUI – use case 3)</a:t>
            </a:r>
            <a:endParaRPr lang="en-US" dirty="0"/>
          </a:p>
          <a:p>
            <a:pPr marL="285750" indent="-285750">
              <a:lnSpc>
                <a:spcPct val="100000"/>
              </a:lnSpc>
              <a:buFont typeface="+mj-lt"/>
              <a:buAutoNum type="romanUcPeriod"/>
            </a:pPr>
            <a:r>
              <a:rPr lang="en-US" dirty="0"/>
              <a:t>From </a:t>
            </a:r>
            <a:r>
              <a:rPr lang="en-US" dirty="0" err="1"/>
              <a:t>balign</a:t>
            </a:r>
            <a:r>
              <a:rPr lang="en-US" dirty="0"/>
              <a:t> insert the alignment diffuser on the injection table</a:t>
            </a:r>
          </a:p>
          <a:p>
            <a:pPr marL="285750" indent="-285750">
              <a:lnSpc>
                <a:spcPct val="100000"/>
              </a:lnSpc>
              <a:buFont typeface="+mj-lt"/>
              <a:buAutoNum type="romanUcPeriod"/>
            </a:pPr>
            <a:r>
              <a:rPr lang="en-US" dirty="0"/>
              <a:t>Check the roundness of the overlapped pinholes.  If out of spec repeat the start-up pinhole alignment check</a:t>
            </a:r>
          </a:p>
          <a:p>
            <a:pPr marL="285750" indent="-285750">
              <a:lnSpc>
                <a:spcPct val="100000"/>
              </a:lnSpc>
              <a:buFont typeface="+mj-lt"/>
              <a:buAutoNum type="romanUcPeriod"/>
            </a:pPr>
            <a:endParaRPr lang="en-US" dirty="0"/>
          </a:p>
          <a:p>
            <a:pPr marL="285750" indent="-285750">
              <a:lnSpc>
                <a:spcPct val="100000"/>
              </a:lnSpc>
              <a:buFont typeface="+mj-lt"/>
              <a:buAutoNum type="romanUcPeriod"/>
            </a:pPr>
            <a:endParaRPr lang="en-US" dirty="0"/>
          </a:p>
          <a:p>
            <a:pPr marL="285750" indent="-285750">
              <a:lnSpc>
                <a:spcPct val="100000"/>
              </a:lnSpc>
              <a:buFont typeface="+mj-lt"/>
              <a:buAutoNum type="romanUcPeriod"/>
            </a:pPr>
            <a:endParaRPr lang="en-US" dirty="0"/>
          </a:p>
        </p:txBody>
      </p:sp>
      <p:sp>
        <p:nvSpPr>
          <p:cNvPr id="3" name="Title 2">
            <a:extLst>
              <a:ext uri="{FF2B5EF4-FFF2-40B4-BE49-F238E27FC236}">
                <a16:creationId xmlns:a16="http://schemas.microsoft.com/office/drawing/2014/main" id="{494EE354-08AD-4F6B-A221-3941CDAEC981}"/>
              </a:ext>
            </a:extLst>
          </p:cNvPr>
          <p:cNvSpPr>
            <a:spLocks noGrp="1"/>
          </p:cNvSpPr>
          <p:nvPr>
            <p:ph type="title"/>
          </p:nvPr>
        </p:nvSpPr>
        <p:spPr>
          <a:solidFill>
            <a:schemeClr val="accent1">
              <a:lumMod val="20000"/>
              <a:lumOff val="80000"/>
            </a:schemeClr>
          </a:solidFill>
        </p:spPr>
        <p:txBody>
          <a:bodyPr/>
          <a:lstStyle/>
          <a:p>
            <a:r>
              <a:rPr lang="en-US" dirty="0"/>
              <a:t>11. Align main cavity pinholes</a:t>
            </a:r>
          </a:p>
        </p:txBody>
      </p:sp>
      <p:sp>
        <p:nvSpPr>
          <p:cNvPr id="4" name="Slide Number Placeholder 3">
            <a:extLst>
              <a:ext uri="{FF2B5EF4-FFF2-40B4-BE49-F238E27FC236}">
                <a16:creationId xmlns:a16="http://schemas.microsoft.com/office/drawing/2014/main" id="{C9B4CC82-EFC9-4569-A368-7F672015B101}"/>
              </a:ext>
            </a:extLst>
          </p:cNvPr>
          <p:cNvSpPr>
            <a:spLocks noGrp="1"/>
          </p:cNvSpPr>
          <p:nvPr>
            <p:ph type="sldNum" sz="quarter" idx="12"/>
          </p:nvPr>
        </p:nvSpPr>
        <p:spPr/>
        <p:txBody>
          <a:bodyPr/>
          <a:lstStyle/>
          <a:p>
            <a:fld id="{7031930B-3128-4482-8870-818775896ED2}" type="slidenum">
              <a:rPr lang="en-US" smtClean="0"/>
              <a:pPr/>
              <a:t>26</a:t>
            </a:fld>
            <a:endParaRPr lang="en-US" dirty="0"/>
          </a:p>
        </p:txBody>
      </p:sp>
      <p:sp>
        <p:nvSpPr>
          <p:cNvPr id="5" name="Content Placeholder 1">
            <a:extLst>
              <a:ext uri="{FF2B5EF4-FFF2-40B4-BE49-F238E27FC236}">
                <a16:creationId xmlns:a16="http://schemas.microsoft.com/office/drawing/2014/main" id="{647C013C-B3E7-4871-B6E6-2F19B90BCA21}"/>
              </a:ext>
            </a:extLst>
          </p:cNvPr>
          <p:cNvSpPr txBox="1">
            <a:spLocks/>
          </p:cNvSpPr>
          <p:nvPr/>
        </p:nvSpPr>
        <p:spPr bwMode="auto">
          <a:xfrm>
            <a:off x="4701915" y="1200151"/>
            <a:ext cx="4114800" cy="343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227013" indent="-227013" algn="l" rtl="0" eaLnBrk="1" fontAlgn="base" hangingPunct="1">
              <a:lnSpc>
                <a:spcPts val="2400"/>
              </a:lnSpc>
              <a:spcBef>
                <a:spcPct val="40000"/>
              </a:spcBef>
              <a:spcAft>
                <a:spcPct val="0"/>
              </a:spcAft>
              <a:buChar char="•"/>
              <a:defRPr sz="1200" b="1">
                <a:solidFill>
                  <a:schemeClr val="tx1"/>
                </a:solidFill>
                <a:latin typeface="+mn-lt"/>
                <a:ea typeface="+mn-ea"/>
                <a:cs typeface="+mn-cs"/>
              </a:defRPr>
            </a:lvl1pPr>
            <a:lvl2pPr marL="574675" indent="-231775" algn="l" rtl="0" eaLnBrk="1" fontAlgn="base" hangingPunct="1">
              <a:lnSpc>
                <a:spcPts val="2400"/>
              </a:lnSpc>
              <a:spcBef>
                <a:spcPct val="40000"/>
              </a:spcBef>
              <a:spcAft>
                <a:spcPct val="0"/>
              </a:spcAft>
              <a:buChar char="–"/>
              <a:defRPr sz="1200" b="1">
                <a:solidFill>
                  <a:schemeClr val="tx1"/>
                </a:solidFill>
                <a:latin typeface="+mn-lt"/>
              </a:defRPr>
            </a:lvl2pPr>
            <a:lvl3pPr marL="1144588" indent="-227013" algn="l" rtl="0" eaLnBrk="1" fontAlgn="base" hangingPunct="1">
              <a:lnSpc>
                <a:spcPts val="2400"/>
              </a:lnSpc>
              <a:spcBef>
                <a:spcPct val="40000"/>
              </a:spcBef>
              <a:spcAft>
                <a:spcPct val="0"/>
              </a:spcAft>
              <a:buChar char="-"/>
              <a:defRPr sz="1200" b="1">
                <a:solidFill>
                  <a:schemeClr val="tx1"/>
                </a:solidFill>
                <a:latin typeface="+mn-lt"/>
              </a:defRPr>
            </a:lvl3pPr>
            <a:lvl4pPr marL="1943100" indent="-228600" algn="l" rtl="0" eaLnBrk="1" fontAlgn="base" hangingPunct="1">
              <a:spcBef>
                <a:spcPct val="20000"/>
              </a:spcBef>
              <a:spcAft>
                <a:spcPct val="0"/>
              </a:spcAft>
              <a:buChar char="–"/>
              <a:defRPr>
                <a:solidFill>
                  <a:schemeClr val="tx1"/>
                </a:solidFill>
                <a:latin typeface="+mn-lt"/>
              </a:defRPr>
            </a:lvl4pPr>
            <a:lvl5pPr marL="2286000" indent="-228600" algn="l" rtl="0" eaLnBrk="1" fontAlgn="base" hangingPunct="1">
              <a:spcBef>
                <a:spcPct val="20000"/>
              </a:spcBef>
              <a:spcAft>
                <a:spcPct val="0"/>
              </a:spcAft>
              <a:buChar char="»"/>
              <a:defRPr>
                <a:solidFill>
                  <a:schemeClr val="tx1"/>
                </a:solidFill>
                <a:latin typeface="+mn-lt"/>
              </a:defRPr>
            </a:lvl5pPr>
            <a:lvl6pPr marL="2743200" indent="-228600" algn="l" rtl="0" eaLnBrk="1" fontAlgn="base" hangingPunct="1">
              <a:spcBef>
                <a:spcPct val="20000"/>
              </a:spcBef>
              <a:spcAft>
                <a:spcPct val="0"/>
              </a:spcAft>
              <a:buChar char="»"/>
              <a:defRPr>
                <a:solidFill>
                  <a:schemeClr val="tx1"/>
                </a:solidFill>
                <a:latin typeface="+mn-lt"/>
              </a:defRPr>
            </a:lvl6pPr>
            <a:lvl7pPr marL="3200400" indent="-228600" algn="l" rtl="0" eaLnBrk="1" fontAlgn="base" hangingPunct="1">
              <a:spcBef>
                <a:spcPct val="20000"/>
              </a:spcBef>
              <a:spcAft>
                <a:spcPct val="0"/>
              </a:spcAft>
              <a:buChar char="»"/>
              <a:defRPr>
                <a:solidFill>
                  <a:schemeClr val="tx1"/>
                </a:solidFill>
                <a:latin typeface="+mn-lt"/>
              </a:defRPr>
            </a:lvl7pPr>
            <a:lvl8pPr marL="3657600" indent="-228600" algn="l" rtl="0" eaLnBrk="1" fontAlgn="base" hangingPunct="1">
              <a:spcBef>
                <a:spcPct val="20000"/>
              </a:spcBef>
              <a:spcAft>
                <a:spcPct val="0"/>
              </a:spcAft>
              <a:buChar char="»"/>
              <a:defRPr>
                <a:solidFill>
                  <a:schemeClr val="tx1"/>
                </a:solidFill>
                <a:latin typeface="+mn-lt"/>
              </a:defRPr>
            </a:lvl8pPr>
            <a:lvl9pPr marL="4114800" indent="-228600" algn="l" rtl="0" eaLnBrk="1" fontAlgn="base" hangingPunct="1">
              <a:spcBef>
                <a:spcPct val="20000"/>
              </a:spcBef>
              <a:spcAft>
                <a:spcPct val="0"/>
              </a:spcAft>
              <a:buChar char="»"/>
              <a:defRPr>
                <a:solidFill>
                  <a:schemeClr val="tx1"/>
                </a:solidFill>
                <a:latin typeface="+mn-lt"/>
              </a:defRPr>
            </a:lvl9pPr>
          </a:lstStyle>
          <a:p>
            <a:pPr marL="0" indent="0">
              <a:lnSpc>
                <a:spcPct val="100000"/>
              </a:lnSpc>
              <a:buFontTx/>
              <a:buNone/>
            </a:pPr>
            <a:r>
              <a:rPr lang="en-US" u="sng" dirty="0"/>
              <a:t>Start-up Pinhole Check:</a:t>
            </a:r>
          </a:p>
          <a:p>
            <a:pPr marL="285750" indent="-285750">
              <a:lnSpc>
                <a:spcPct val="100000"/>
              </a:lnSpc>
              <a:buFont typeface="+mj-lt"/>
              <a:buAutoNum type="romanUcPeriod"/>
            </a:pPr>
            <a:r>
              <a:rPr lang="en-US" dirty="0"/>
              <a:t>Insert the TSF Pass 1 pinhole and align in x- and y- to the reference on the </a:t>
            </a:r>
            <a:r>
              <a:rPr lang="en-US" dirty="0" err="1"/>
              <a:t>GrOP</a:t>
            </a:r>
            <a:endParaRPr lang="en-US" dirty="0"/>
          </a:p>
          <a:p>
            <a:pPr marL="285750" indent="-285750">
              <a:lnSpc>
                <a:spcPct val="100000"/>
              </a:lnSpc>
              <a:buFont typeface="+mj-lt"/>
              <a:buAutoNum type="romanUcPeriod"/>
            </a:pPr>
            <a:r>
              <a:rPr lang="en-US" dirty="0"/>
              <a:t>Remove the TSF Pass 1 pinhole</a:t>
            </a:r>
          </a:p>
          <a:p>
            <a:pPr marL="285750" indent="-285750">
              <a:lnSpc>
                <a:spcPct val="100000"/>
              </a:lnSpc>
              <a:buFont typeface="+mj-lt"/>
              <a:buAutoNum type="romanUcPeriod"/>
            </a:pPr>
            <a:r>
              <a:rPr lang="en-US" dirty="0"/>
              <a:t>Insert the CSF Pass 1 and align in x- and y- to the reference on the </a:t>
            </a:r>
            <a:r>
              <a:rPr lang="en-US" dirty="0" err="1"/>
              <a:t>GrOP</a:t>
            </a:r>
            <a:endParaRPr lang="en-US" dirty="0"/>
          </a:p>
          <a:p>
            <a:pPr marL="285750" indent="-285750">
              <a:lnSpc>
                <a:spcPct val="100000"/>
              </a:lnSpc>
              <a:buFont typeface="+mj-lt"/>
              <a:buAutoNum type="romanUcPeriod"/>
            </a:pPr>
            <a:r>
              <a:rPr lang="en-US" dirty="0"/>
              <a:t>Remove the CSF Pass 1 pinhole</a:t>
            </a:r>
          </a:p>
          <a:p>
            <a:pPr marL="285750" indent="-285750">
              <a:lnSpc>
                <a:spcPct val="100000"/>
              </a:lnSpc>
              <a:buFont typeface="+mj-lt"/>
              <a:buAutoNum type="romanUcPeriod"/>
            </a:pPr>
            <a:r>
              <a:rPr lang="en-US" dirty="0"/>
              <a:t>Insert the CSF Pass 2 and align in x- and y- to the reference on the </a:t>
            </a:r>
            <a:r>
              <a:rPr lang="en-US" dirty="0" err="1"/>
              <a:t>GrOP</a:t>
            </a:r>
            <a:endParaRPr lang="en-US" dirty="0"/>
          </a:p>
          <a:p>
            <a:pPr marL="285750" indent="-285750">
              <a:lnSpc>
                <a:spcPct val="100000"/>
              </a:lnSpc>
              <a:buFont typeface="+mj-lt"/>
              <a:buAutoNum type="romanUcPeriod"/>
            </a:pPr>
            <a:r>
              <a:rPr lang="en-US" dirty="0"/>
              <a:t>Remove the CSF Pass 2 pinhole</a:t>
            </a:r>
          </a:p>
          <a:p>
            <a:pPr marL="285750" indent="-285750">
              <a:lnSpc>
                <a:spcPct val="100000"/>
              </a:lnSpc>
              <a:buFont typeface="+mj-lt"/>
              <a:buAutoNum type="romanUcPeriod"/>
            </a:pPr>
            <a:r>
              <a:rPr lang="en-US" dirty="0"/>
              <a:t>Insert the TSF Pass 2 and align in x- and y- to the reference on the </a:t>
            </a:r>
            <a:r>
              <a:rPr lang="en-US" dirty="0" err="1"/>
              <a:t>GrOP</a:t>
            </a:r>
            <a:endParaRPr lang="en-US" dirty="0"/>
          </a:p>
          <a:p>
            <a:pPr marL="285750" indent="-285750">
              <a:lnSpc>
                <a:spcPct val="100000"/>
              </a:lnSpc>
              <a:buFont typeface="+mj-lt"/>
              <a:buAutoNum type="romanUcPeriod"/>
            </a:pPr>
            <a:r>
              <a:rPr lang="en-US" dirty="0"/>
              <a:t>Remove the TSF Pass 2 pinhole</a:t>
            </a:r>
          </a:p>
          <a:p>
            <a:pPr marL="285750" indent="-285750">
              <a:lnSpc>
                <a:spcPct val="100000"/>
              </a:lnSpc>
              <a:buFont typeface="+mj-lt"/>
              <a:buAutoNum type="romanUcPeriod"/>
            </a:pPr>
            <a:r>
              <a:rPr lang="en-US" dirty="0"/>
              <a:t>Re-insert all pinholes and confirm that spot is round and within reference on </a:t>
            </a:r>
            <a:r>
              <a:rPr lang="en-US" dirty="0" err="1"/>
              <a:t>GrOP</a:t>
            </a:r>
            <a:r>
              <a:rPr lang="en-US" dirty="0"/>
              <a:t> camera</a:t>
            </a:r>
          </a:p>
          <a:p>
            <a:pPr marL="285750" indent="-285750">
              <a:lnSpc>
                <a:spcPct val="100000"/>
              </a:lnSpc>
              <a:buFont typeface="+mj-lt"/>
              <a:buAutoNum type="romanUcPeriod"/>
            </a:pPr>
            <a:endParaRPr lang="en-US" dirty="0"/>
          </a:p>
        </p:txBody>
      </p:sp>
    </p:spTree>
    <p:extLst>
      <p:ext uri="{BB962C8B-B14F-4D97-AF65-F5344CB8AC3E}">
        <p14:creationId xmlns:p14="http://schemas.microsoft.com/office/powerpoint/2010/main" val="850951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286728-C7F0-4204-8192-60761C83B1F4}"/>
              </a:ext>
            </a:extLst>
          </p:cNvPr>
          <p:cNvSpPr>
            <a:spLocks noGrp="1"/>
          </p:cNvSpPr>
          <p:nvPr>
            <p:ph idx="1"/>
          </p:nvPr>
        </p:nvSpPr>
        <p:spPr>
          <a:xfrm>
            <a:off x="454025" y="1035259"/>
            <a:ext cx="4114800" cy="3321882"/>
          </a:xfrm>
        </p:spPr>
        <p:txBody>
          <a:bodyPr/>
          <a:lstStyle/>
          <a:p>
            <a:pPr marL="285750" indent="-285750">
              <a:lnSpc>
                <a:spcPct val="100000"/>
              </a:lnSpc>
              <a:buFont typeface="+mj-lt"/>
              <a:buAutoNum type="romanUcPeriod"/>
            </a:pPr>
            <a:r>
              <a:rPr lang="en-US" dirty="0"/>
              <a:t>While viewing the Pre-Amp Centering Camera use </a:t>
            </a:r>
            <a:r>
              <a:rPr lang="en-US" dirty="0" err="1"/>
              <a:t>balign</a:t>
            </a:r>
            <a:r>
              <a:rPr lang="en-US" dirty="0"/>
              <a:t> to adjust the position of the first apodizer to be centered on the beam</a:t>
            </a:r>
          </a:p>
          <a:p>
            <a:pPr marL="285750" indent="-285750">
              <a:lnSpc>
                <a:spcPct val="100000"/>
              </a:lnSpc>
              <a:buFont typeface="+mj-lt"/>
              <a:buAutoNum type="romanUcPeriod"/>
            </a:pPr>
            <a:endParaRPr lang="en-US" dirty="0"/>
          </a:p>
          <a:p>
            <a:pPr marL="285750" indent="-285750">
              <a:lnSpc>
                <a:spcPct val="100000"/>
              </a:lnSpc>
              <a:buFont typeface="+mj-lt"/>
              <a:buAutoNum type="romanUcPeriod"/>
            </a:pPr>
            <a:r>
              <a:rPr lang="en-US" dirty="0"/>
              <a:t>Switch to viewing the Injection Output Centering camera and use </a:t>
            </a:r>
            <a:r>
              <a:rPr lang="en-US" dirty="0" err="1"/>
              <a:t>balign</a:t>
            </a:r>
            <a:r>
              <a:rPr lang="en-US" dirty="0"/>
              <a:t> to center the second apodizer on the beam</a:t>
            </a:r>
          </a:p>
          <a:p>
            <a:pPr marL="285750" indent="-285750">
              <a:lnSpc>
                <a:spcPct val="100000"/>
              </a:lnSpc>
              <a:buFont typeface="+mj-lt"/>
              <a:buAutoNum type="romanUcPeriod"/>
            </a:pPr>
            <a:endParaRPr lang="en-US" dirty="0"/>
          </a:p>
          <a:p>
            <a:pPr marL="285750" indent="-285750">
              <a:lnSpc>
                <a:spcPct val="100000"/>
              </a:lnSpc>
              <a:buFont typeface="+mj-lt"/>
              <a:buAutoNum type="romanUcPeriod"/>
            </a:pPr>
            <a:r>
              <a:rPr lang="en-US" dirty="0"/>
              <a:t>Save an image of the Injection Output Camera and compare to previous images to ensure the apodizer profile is properly located on the beam</a:t>
            </a:r>
          </a:p>
        </p:txBody>
      </p:sp>
      <p:sp>
        <p:nvSpPr>
          <p:cNvPr id="3" name="Title 2">
            <a:extLst>
              <a:ext uri="{FF2B5EF4-FFF2-40B4-BE49-F238E27FC236}">
                <a16:creationId xmlns:a16="http://schemas.microsoft.com/office/drawing/2014/main" id="{EBF6EED7-DF1A-4A59-B526-A105840164F7}"/>
              </a:ext>
            </a:extLst>
          </p:cNvPr>
          <p:cNvSpPr>
            <a:spLocks noGrp="1"/>
          </p:cNvSpPr>
          <p:nvPr>
            <p:ph type="title"/>
          </p:nvPr>
        </p:nvSpPr>
        <p:spPr>
          <a:solidFill>
            <a:schemeClr val="accent1">
              <a:lumMod val="20000"/>
              <a:lumOff val="80000"/>
            </a:schemeClr>
          </a:solidFill>
        </p:spPr>
        <p:txBody>
          <a:bodyPr/>
          <a:lstStyle/>
          <a:p>
            <a:r>
              <a:rPr lang="en-US" dirty="0"/>
              <a:t>12. Set up apodizers</a:t>
            </a:r>
          </a:p>
        </p:txBody>
      </p:sp>
      <p:sp>
        <p:nvSpPr>
          <p:cNvPr id="4" name="Slide Number Placeholder 3">
            <a:extLst>
              <a:ext uri="{FF2B5EF4-FFF2-40B4-BE49-F238E27FC236}">
                <a16:creationId xmlns:a16="http://schemas.microsoft.com/office/drawing/2014/main" id="{72039123-E900-42A1-967A-B57249D0D13A}"/>
              </a:ext>
            </a:extLst>
          </p:cNvPr>
          <p:cNvSpPr>
            <a:spLocks noGrp="1"/>
          </p:cNvSpPr>
          <p:nvPr>
            <p:ph type="sldNum" sz="quarter" idx="12"/>
          </p:nvPr>
        </p:nvSpPr>
        <p:spPr/>
        <p:txBody>
          <a:bodyPr/>
          <a:lstStyle/>
          <a:p>
            <a:fld id="{7031930B-3128-4482-8870-818775896ED2}" type="slidenum">
              <a:rPr lang="en-US" smtClean="0"/>
              <a:pPr/>
              <a:t>27</a:t>
            </a:fld>
            <a:endParaRPr lang="en-US" dirty="0"/>
          </a:p>
        </p:txBody>
      </p:sp>
      <p:pic>
        <p:nvPicPr>
          <p:cNvPr id="8" name="Picture 7">
            <a:extLst>
              <a:ext uri="{FF2B5EF4-FFF2-40B4-BE49-F238E27FC236}">
                <a16:creationId xmlns:a16="http://schemas.microsoft.com/office/drawing/2014/main" id="{6814F0F5-F3E7-4AC2-BAC7-4FACD6ACF330}"/>
              </a:ext>
            </a:extLst>
          </p:cNvPr>
          <p:cNvPicPr>
            <a:picLocks noChangeAspect="1"/>
          </p:cNvPicPr>
          <p:nvPr/>
        </p:nvPicPr>
        <p:blipFill rotWithShape="1">
          <a:blip r:embed="rId2">
            <a:extLst>
              <a:ext uri="{28A0092B-C50C-407E-A947-70E740481C1C}">
                <a14:useLocalDpi xmlns:a14="http://schemas.microsoft.com/office/drawing/2010/main" val="0"/>
              </a:ext>
            </a:extLst>
          </a:blip>
          <a:srcRect l="1380" t="14835" r="5145" b="11461"/>
          <a:stretch/>
        </p:blipFill>
        <p:spPr>
          <a:xfrm>
            <a:off x="4966742" y="1834265"/>
            <a:ext cx="3472721" cy="2053653"/>
          </a:xfrm>
          <a:prstGeom prst="rect">
            <a:avLst/>
          </a:prstGeom>
        </p:spPr>
      </p:pic>
    </p:spTree>
    <p:extLst>
      <p:ext uri="{BB962C8B-B14F-4D97-AF65-F5344CB8AC3E}">
        <p14:creationId xmlns:p14="http://schemas.microsoft.com/office/powerpoint/2010/main" val="8820671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240FED-5C95-4641-8EEB-F284426F2AEF}"/>
              </a:ext>
            </a:extLst>
          </p:cNvPr>
          <p:cNvSpPr>
            <a:spLocks noGrp="1"/>
          </p:cNvSpPr>
          <p:nvPr>
            <p:ph idx="1"/>
          </p:nvPr>
        </p:nvSpPr>
        <p:spPr>
          <a:xfrm>
            <a:off x="128792" y="1019331"/>
            <a:ext cx="4298303" cy="3774125"/>
          </a:xfrm>
        </p:spPr>
        <p:txBody>
          <a:bodyPr/>
          <a:lstStyle/>
          <a:p>
            <a:pPr>
              <a:lnSpc>
                <a:spcPct val="100000"/>
              </a:lnSpc>
            </a:pPr>
            <a:r>
              <a:rPr lang="en-US" dirty="0"/>
              <a:t>There would not be a specified target chamber or experimental delay for a 2w </a:t>
            </a:r>
            <a:r>
              <a:rPr lang="en-US" dirty="0" err="1"/>
              <a:t>cal</a:t>
            </a:r>
            <a:r>
              <a:rPr lang="en-US" dirty="0"/>
              <a:t> shot, but one may be applied if target shots are planned for the day </a:t>
            </a:r>
            <a:r>
              <a:rPr lang="en-US" dirty="0">
                <a:solidFill>
                  <a:schemeClr val="accent1">
                    <a:lumMod val="75000"/>
                  </a:schemeClr>
                </a:solidFill>
              </a:rPr>
              <a:t>(LTM – Use Case 1)</a:t>
            </a:r>
          </a:p>
          <a:p>
            <a:pPr>
              <a:lnSpc>
                <a:spcPct val="100000"/>
              </a:lnSpc>
            </a:pPr>
            <a:r>
              <a:rPr lang="en-US" dirty="0"/>
              <a:t>Once the desired mode is selected and the experimental delay is confirm press the ‘apply timing adjustment’ button. </a:t>
            </a:r>
            <a:r>
              <a:rPr lang="en-US" dirty="0">
                <a:solidFill>
                  <a:schemeClr val="accent1">
                    <a:lumMod val="75000"/>
                  </a:schemeClr>
                </a:solidFill>
              </a:rPr>
              <a:t>(LTM – Use Case 2)</a:t>
            </a:r>
          </a:p>
          <a:p>
            <a:pPr lvl="1">
              <a:lnSpc>
                <a:spcPct val="100000"/>
              </a:lnSpc>
            </a:pPr>
            <a:r>
              <a:rPr lang="en-US" dirty="0"/>
              <a:t>The operator will NOT be able to apply the timing adjustment if the system is NOT in a safe condition (i.e. the PEPC is firing) </a:t>
            </a:r>
            <a:r>
              <a:rPr lang="en-US" dirty="0">
                <a:solidFill>
                  <a:schemeClr val="accent1">
                    <a:lumMod val="75000"/>
                  </a:schemeClr>
                </a:solidFill>
                <a:ea typeface="+mn-ea"/>
                <a:cs typeface="+mn-cs"/>
              </a:rPr>
              <a:t>(LTM – Use Case 3)</a:t>
            </a:r>
          </a:p>
          <a:p>
            <a:pPr>
              <a:lnSpc>
                <a:spcPct val="100000"/>
              </a:lnSpc>
            </a:pPr>
            <a:r>
              <a:rPr lang="en-US" dirty="0"/>
              <a:t>Once there are no errors (time-to-digital readings in range </a:t>
            </a:r>
            <a:r>
              <a:rPr lang="en-US" dirty="0">
                <a:solidFill>
                  <a:schemeClr val="accent1">
                    <a:lumMod val="75000"/>
                  </a:schemeClr>
                </a:solidFill>
              </a:rPr>
              <a:t>(LTM – Use Case 8)</a:t>
            </a:r>
            <a:r>
              <a:rPr lang="en-US" dirty="0"/>
              <a:t>), and all timing delays have been applied, the ‘Ready4Charge’ button will illuminate </a:t>
            </a:r>
            <a:r>
              <a:rPr lang="en-US" dirty="0">
                <a:solidFill>
                  <a:schemeClr val="accent1">
                    <a:lumMod val="75000"/>
                  </a:schemeClr>
                </a:solidFill>
              </a:rPr>
              <a:t>(LTM – Use Case 4)</a:t>
            </a:r>
            <a:endParaRPr lang="en-US" dirty="0"/>
          </a:p>
          <a:p>
            <a:pPr>
              <a:lnSpc>
                <a:spcPct val="100000"/>
              </a:lnSpc>
            </a:pPr>
            <a:r>
              <a:rPr lang="en-US" dirty="0"/>
              <a:t>Check the PSM timing </a:t>
            </a:r>
            <a:r>
              <a:rPr lang="en-US" dirty="0">
                <a:solidFill>
                  <a:schemeClr val="accent1">
                    <a:lumMod val="75000"/>
                  </a:schemeClr>
                </a:solidFill>
              </a:rPr>
              <a:t>(LTM – Use Case 5) </a:t>
            </a:r>
            <a:r>
              <a:rPr lang="en-US" dirty="0"/>
              <a:t>and make any small adjustments needed to bring timing within specification with the group delay </a:t>
            </a:r>
            <a:r>
              <a:rPr lang="en-US" dirty="0">
                <a:solidFill>
                  <a:schemeClr val="accent1">
                    <a:lumMod val="75000"/>
                  </a:schemeClr>
                </a:solidFill>
              </a:rPr>
              <a:t>(LTM – Use Case 6)</a:t>
            </a:r>
            <a:endParaRPr lang="en-US" dirty="0"/>
          </a:p>
          <a:p>
            <a:pPr>
              <a:lnSpc>
                <a:spcPct val="100000"/>
              </a:lnSpc>
            </a:pPr>
            <a:r>
              <a:rPr lang="en-US" dirty="0"/>
              <a:t>Click the ‘Ready4Charge’ button </a:t>
            </a:r>
            <a:r>
              <a:rPr lang="en-US" dirty="0">
                <a:solidFill>
                  <a:schemeClr val="accent1">
                    <a:lumMod val="75000"/>
                  </a:schemeClr>
                </a:solidFill>
              </a:rPr>
              <a:t>(LTM – Use Case 7)</a:t>
            </a:r>
            <a:endParaRPr lang="en-US" dirty="0"/>
          </a:p>
        </p:txBody>
      </p:sp>
      <p:sp>
        <p:nvSpPr>
          <p:cNvPr id="3" name="Title 2">
            <a:extLst>
              <a:ext uri="{FF2B5EF4-FFF2-40B4-BE49-F238E27FC236}">
                <a16:creationId xmlns:a16="http://schemas.microsoft.com/office/drawing/2014/main" id="{D53D22D6-B4CC-411B-A423-A2971C198E20}"/>
              </a:ext>
            </a:extLst>
          </p:cNvPr>
          <p:cNvSpPr>
            <a:spLocks noGrp="1"/>
          </p:cNvSpPr>
          <p:nvPr>
            <p:ph type="title"/>
          </p:nvPr>
        </p:nvSpPr>
        <p:spPr>
          <a:solidFill>
            <a:schemeClr val="accent1">
              <a:lumMod val="20000"/>
              <a:lumOff val="80000"/>
            </a:schemeClr>
          </a:solidFill>
        </p:spPr>
        <p:txBody>
          <a:bodyPr/>
          <a:lstStyle/>
          <a:p>
            <a:pPr marL="228600" indent="-228600">
              <a:buFont typeface="+mj-lt"/>
              <a:buAutoNum type="arabicPeriod" startAt="13"/>
            </a:pPr>
            <a:r>
              <a:rPr lang="en-US" dirty="0"/>
              <a:t> Set timing</a:t>
            </a:r>
          </a:p>
        </p:txBody>
      </p:sp>
      <p:sp>
        <p:nvSpPr>
          <p:cNvPr id="4" name="Slide Number Placeholder 3">
            <a:extLst>
              <a:ext uri="{FF2B5EF4-FFF2-40B4-BE49-F238E27FC236}">
                <a16:creationId xmlns:a16="http://schemas.microsoft.com/office/drawing/2014/main" id="{CBAD4A48-7D44-4C65-9343-3BFB374FAB42}"/>
              </a:ext>
            </a:extLst>
          </p:cNvPr>
          <p:cNvSpPr>
            <a:spLocks noGrp="1"/>
          </p:cNvSpPr>
          <p:nvPr>
            <p:ph type="sldNum" sz="quarter" idx="12"/>
          </p:nvPr>
        </p:nvSpPr>
        <p:spPr/>
        <p:txBody>
          <a:bodyPr/>
          <a:lstStyle/>
          <a:p>
            <a:fld id="{7031930B-3128-4482-8870-818775896ED2}" type="slidenum">
              <a:rPr lang="en-US" smtClean="0"/>
              <a:pPr/>
              <a:t>28</a:t>
            </a:fld>
            <a:endParaRPr lang="en-US" dirty="0"/>
          </a:p>
        </p:txBody>
      </p:sp>
      <p:pic>
        <p:nvPicPr>
          <p:cNvPr id="9" name="Picture 8">
            <a:extLst>
              <a:ext uri="{FF2B5EF4-FFF2-40B4-BE49-F238E27FC236}">
                <a16:creationId xmlns:a16="http://schemas.microsoft.com/office/drawing/2014/main" id="{6058AC3E-E0DC-4D95-95EF-EC5F613A1FBB}"/>
              </a:ext>
            </a:extLst>
          </p:cNvPr>
          <p:cNvPicPr>
            <a:picLocks noChangeAspect="1"/>
          </p:cNvPicPr>
          <p:nvPr/>
        </p:nvPicPr>
        <p:blipFill rotWithShape="1">
          <a:blip r:embed="rId2">
            <a:extLst>
              <a:ext uri="{28A0092B-C50C-407E-A947-70E740481C1C}">
                <a14:useLocalDpi xmlns:a14="http://schemas.microsoft.com/office/drawing/2010/main" val="0"/>
              </a:ext>
            </a:extLst>
          </a:blip>
          <a:srcRect l="5597" t="9853" r="5208" b="9612"/>
          <a:stretch/>
        </p:blipFill>
        <p:spPr>
          <a:xfrm>
            <a:off x="5521377" y="1029932"/>
            <a:ext cx="3127948" cy="3763524"/>
          </a:xfrm>
          <a:prstGeom prst="rect">
            <a:avLst/>
          </a:prstGeom>
        </p:spPr>
      </p:pic>
    </p:spTree>
    <p:extLst>
      <p:ext uri="{BB962C8B-B14F-4D97-AF65-F5344CB8AC3E}">
        <p14:creationId xmlns:p14="http://schemas.microsoft.com/office/powerpoint/2010/main" val="13345114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5D884817-5CE3-4807-B570-34C5C2B475CA}"/>
              </a:ext>
            </a:extLst>
          </p:cNvPr>
          <p:cNvGraphicFramePr>
            <a:graphicFrameLocks noGrp="1"/>
          </p:cNvGraphicFramePr>
          <p:nvPr>
            <p:ph idx="1"/>
            <p:extLst>
              <p:ext uri="{D42A27DB-BD31-4B8C-83A1-F6EECF244321}">
                <p14:modId xmlns:p14="http://schemas.microsoft.com/office/powerpoint/2010/main" val="2688612479"/>
              </p:ext>
            </p:extLst>
          </p:nvPr>
        </p:nvGraphicFramePr>
        <p:xfrm>
          <a:off x="179880" y="1148242"/>
          <a:ext cx="4187253" cy="1614944"/>
        </p:xfrm>
        <a:graphic>
          <a:graphicData uri="http://schemas.openxmlformats.org/drawingml/2006/table">
            <a:tbl>
              <a:tblPr>
                <a:tableStyleId>{5C22544A-7EE6-4342-B048-85BDC9FD1C3A}</a:tableStyleId>
              </a:tblPr>
              <a:tblGrid>
                <a:gridCol w="4187253">
                  <a:extLst>
                    <a:ext uri="{9D8B030D-6E8A-4147-A177-3AD203B41FA5}">
                      <a16:colId xmlns:a16="http://schemas.microsoft.com/office/drawing/2014/main" val="3275584208"/>
                    </a:ext>
                  </a:extLst>
                </a:gridCol>
              </a:tblGrid>
              <a:tr h="240667">
                <a:tc>
                  <a:txBody>
                    <a:bodyPr/>
                    <a:lstStyle/>
                    <a:p>
                      <a:pPr marL="0" marR="0" algn="l">
                        <a:lnSpc>
                          <a:spcPct val="100000"/>
                        </a:lnSpc>
                        <a:spcBef>
                          <a:spcPts val="0"/>
                        </a:spcBef>
                        <a:spcAft>
                          <a:spcPts val="800"/>
                        </a:spcAft>
                      </a:pPr>
                      <a:r>
                        <a:rPr lang="en-US" sz="800">
                          <a:effectLst/>
                        </a:rPr>
                        <a:t>Use the Laser Bay Door button on the FLUX Facility System (FFS) software to issue the lock command</a:t>
                      </a:r>
                      <a:endParaRPr lang="en-US" sz="800">
                        <a:effectLst/>
                        <a:latin typeface="Times New Roman" panose="02020603050405020304" pitchFamily="18" charset="0"/>
                        <a:ea typeface="Times New Roman" panose="02020603050405020304" pitchFamily="18" charset="0"/>
                      </a:endParaRPr>
                    </a:p>
                  </a:txBody>
                  <a:tcPr marL="43640" marR="43640" marT="0" marB="0"/>
                </a:tc>
                <a:extLst>
                  <a:ext uri="{0D108BD9-81ED-4DB2-BD59-A6C34878D82A}">
                    <a16:rowId xmlns:a16="http://schemas.microsoft.com/office/drawing/2014/main" val="1204184632"/>
                  </a:ext>
                </a:extLst>
              </a:tr>
              <a:tr h="240667">
                <a:tc>
                  <a:txBody>
                    <a:bodyPr/>
                    <a:lstStyle/>
                    <a:p>
                      <a:pPr marL="0" marR="0" algn="l">
                        <a:lnSpc>
                          <a:spcPct val="100000"/>
                        </a:lnSpc>
                        <a:spcBef>
                          <a:spcPts val="0"/>
                        </a:spcBef>
                        <a:spcAft>
                          <a:spcPts val="800"/>
                        </a:spcAft>
                      </a:pPr>
                      <a:r>
                        <a:rPr lang="en-US" sz="800" dirty="0">
                          <a:effectLst/>
                        </a:rPr>
                        <a:t>Enter the Laser Bay and announce loudly (megaphone?) that “The FLUX Laser Bay is now in CLOSED ACCESS, all personnel must exit”</a:t>
                      </a:r>
                      <a:endParaRPr lang="en-US" sz="800" dirty="0">
                        <a:effectLst/>
                        <a:latin typeface="Times New Roman" panose="02020603050405020304" pitchFamily="18" charset="0"/>
                        <a:ea typeface="Times New Roman" panose="02020603050405020304" pitchFamily="18" charset="0"/>
                      </a:endParaRPr>
                    </a:p>
                  </a:txBody>
                  <a:tcPr marL="43640" marR="43640" marT="0" marB="0"/>
                </a:tc>
                <a:extLst>
                  <a:ext uri="{0D108BD9-81ED-4DB2-BD59-A6C34878D82A}">
                    <a16:rowId xmlns:a16="http://schemas.microsoft.com/office/drawing/2014/main" val="2615623243"/>
                  </a:ext>
                </a:extLst>
              </a:tr>
              <a:tr h="232747">
                <a:tc>
                  <a:txBody>
                    <a:bodyPr/>
                    <a:lstStyle/>
                    <a:p>
                      <a:pPr marL="0" marR="0" algn="l">
                        <a:lnSpc>
                          <a:spcPct val="100000"/>
                        </a:lnSpc>
                        <a:spcBef>
                          <a:spcPts val="0"/>
                        </a:spcBef>
                        <a:spcAft>
                          <a:spcPts val="0"/>
                        </a:spcAft>
                      </a:pPr>
                      <a:r>
                        <a:rPr lang="en-US" sz="800">
                          <a:effectLst/>
                        </a:rPr>
                        <a:t>Once all personnel have exited, press the Start Sweep button to engage the magnetic door locks </a:t>
                      </a:r>
                      <a:endParaRPr lang="en-US" sz="800">
                        <a:effectLst/>
                        <a:latin typeface="Times New Roman" panose="02020603050405020304" pitchFamily="18" charset="0"/>
                        <a:ea typeface="Times New Roman" panose="02020603050405020304" pitchFamily="18" charset="0"/>
                      </a:endParaRPr>
                    </a:p>
                  </a:txBody>
                  <a:tcPr marL="43640" marR="43640" marT="0" marB="0"/>
                </a:tc>
                <a:extLst>
                  <a:ext uri="{0D108BD9-81ED-4DB2-BD59-A6C34878D82A}">
                    <a16:rowId xmlns:a16="http://schemas.microsoft.com/office/drawing/2014/main" val="2624285766"/>
                  </a:ext>
                </a:extLst>
              </a:tr>
              <a:tr h="581868">
                <a:tc>
                  <a:txBody>
                    <a:bodyPr/>
                    <a:lstStyle/>
                    <a:p>
                      <a:pPr marL="0" marR="0" algn="l">
                        <a:lnSpc>
                          <a:spcPct val="100000"/>
                        </a:lnSpc>
                        <a:spcBef>
                          <a:spcPts val="0"/>
                        </a:spcBef>
                        <a:spcAft>
                          <a:spcPts val="0"/>
                        </a:spcAft>
                        <a:tabLst>
                          <a:tab pos="228600" algn="l"/>
                        </a:tabLst>
                      </a:pPr>
                      <a:r>
                        <a:rPr lang="en-US" sz="800" dirty="0">
                          <a:effectLst/>
                        </a:rPr>
                        <a:t>Confirm that the Laser Bay-Anteroom door is locked and sweep the bay by following the route on the map below.</a:t>
                      </a:r>
                    </a:p>
                    <a:p>
                      <a:pPr marL="342900" marR="0" lvl="0" indent="-342900" algn="l">
                        <a:lnSpc>
                          <a:spcPct val="100000"/>
                        </a:lnSpc>
                        <a:spcBef>
                          <a:spcPts val="0"/>
                        </a:spcBef>
                        <a:spcAft>
                          <a:spcPts val="0"/>
                        </a:spcAft>
                        <a:buFont typeface="Symbol" panose="05050102010706020507" pitchFamily="18" charset="2"/>
                        <a:buChar char=""/>
                        <a:tabLst>
                          <a:tab pos="400050" algn="l"/>
                        </a:tabLst>
                      </a:pPr>
                      <a:r>
                        <a:rPr lang="en-US" sz="800" dirty="0">
                          <a:effectLst/>
                        </a:rPr>
                        <a:t>If any personnel are found or the sweep is stopped for any reason, return to the anteroom door and start the sweep from the beginning. </a:t>
                      </a:r>
                    </a:p>
                    <a:p>
                      <a:pPr marL="674370" marR="0" algn="l">
                        <a:lnSpc>
                          <a:spcPct val="100000"/>
                        </a:lnSpc>
                        <a:spcBef>
                          <a:spcPts val="0"/>
                        </a:spcBef>
                        <a:spcAft>
                          <a:spcPts val="0"/>
                        </a:spcAft>
                        <a:tabLst>
                          <a:tab pos="674370" algn="l"/>
                        </a:tabLst>
                      </a:pPr>
                      <a:r>
                        <a:rPr lang="en-US" sz="800" dirty="0">
                          <a:effectLst/>
                        </a:rPr>
                        <a:t> </a:t>
                      </a:r>
                      <a:endParaRPr lang="en-US" sz="800" dirty="0">
                        <a:effectLst/>
                        <a:latin typeface="Times New Roman" panose="02020603050405020304" pitchFamily="18" charset="0"/>
                        <a:ea typeface="Times New Roman" panose="02020603050405020304" pitchFamily="18" charset="0"/>
                      </a:endParaRPr>
                    </a:p>
                  </a:txBody>
                  <a:tcPr marL="43640" marR="43640" marT="0" marB="0"/>
                </a:tc>
                <a:extLst>
                  <a:ext uri="{0D108BD9-81ED-4DB2-BD59-A6C34878D82A}">
                    <a16:rowId xmlns:a16="http://schemas.microsoft.com/office/drawing/2014/main" val="2824021798"/>
                  </a:ext>
                </a:extLst>
              </a:tr>
              <a:tr h="273824">
                <a:tc>
                  <a:txBody>
                    <a:bodyPr/>
                    <a:lstStyle/>
                    <a:p>
                      <a:pPr marL="0" marR="0">
                        <a:lnSpc>
                          <a:spcPct val="100000"/>
                        </a:lnSpc>
                        <a:spcBef>
                          <a:spcPts val="0"/>
                        </a:spcBef>
                        <a:spcAft>
                          <a:spcPts val="0"/>
                        </a:spcAft>
                        <a:tabLst>
                          <a:tab pos="3200400" algn="ctr"/>
                          <a:tab pos="228600" algn="l"/>
                        </a:tabLst>
                      </a:pPr>
                      <a:r>
                        <a:rPr lang="en-US" sz="800" dirty="0">
                          <a:effectLst/>
                        </a:rPr>
                        <a:t>Use the illuminated Exit button to leave the Laser Bay, and mark the Laser Bay as swept in FFS</a:t>
                      </a:r>
                    </a:p>
                  </a:txBody>
                  <a:tcPr marL="43640" marR="43640" marT="0" marB="0"/>
                </a:tc>
                <a:extLst>
                  <a:ext uri="{0D108BD9-81ED-4DB2-BD59-A6C34878D82A}">
                    <a16:rowId xmlns:a16="http://schemas.microsoft.com/office/drawing/2014/main" val="2515005701"/>
                  </a:ext>
                </a:extLst>
              </a:tr>
            </a:tbl>
          </a:graphicData>
        </a:graphic>
      </p:graphicFrame>
      <p:sp>
        <p:nvSpPr>
          <p:cNvPr id="3" name="Title 2">
            <a:extLst>
              <a:ext uri="{FF2B5EF4-FFF2-40B4-BE49-F238E27FC236}">
                <a16:creationId xmlns:a16="http://schemas.microsoft.com/office/drawing/2014/main" id="{13D80CEF-9A62-4885-BE71-7872356D7CD7}"/>
              </a:ext>
            </a:extLst>
          </p:cNvPr>
          <p:cNvSpPr>
            <a:spLocks noGrp="1"/>
          </p:cNvSpPr>
          <p:nvPr>
            <p:ph type="title"/>
          </p:nvPr>
        </p:nvSpPr>
        <p:spPr>
          <a:solidFill>
            <a:schemeClr val="accent1">
              <a:lumMod val="20000"/>
              <a:lumOff val="80000"/>
            </a:schemeClr>
          </a:solidFill>
        </p:spPr>
        <p:txBody>
          <a:bodyPr/>
          <a:lstStyle/>
          <a:p>
            <a:r>
              <a:rPr lang="en-US" dirty="0"/>
              <a:t>14. Sweep Bays</a:t>
            </a:r>
          </a:p>
        </p:txBody>
      </p:sp>
      <p:sp>
        <p:nvSpPr>
          <p:cNvPr id="4" name="Slide Number Placeholder 3">
            <a:extLst>
              <a:ext uri="{FF2B5EF4-FFF2-40B4-BE49-F238E27FC236}">
                <a16:creationId xmlns:a16="http://schemas.microsoft.com/office/drawing/2014/main" id="{34878384-4E52-46FF-8003-CE96183B9843}"/>
              </a:ext>
            </a:extLst>
          </p:cNvPr>
          <p:cNvSpPr>
            <a:spLocks noGrp="1"/>
          </p:cNvSpPr>
          <p:nvPr>
            <p:ph type="sldNum" sz="quarter" idx="12"/>
          </p:nvPr>
        </p:nvSpPr>
        <p:spPr/>
        <p:txBody>
          <a:bodyPr/>
          <a:lstStyle/>
          <a:p>
            <a:fld id="{7031930B-3128-4482-8870-818775896ED2}" type="slidenum">
              <a:rPr lang="en-US" smtClean="0"/>
              <a:pPr/>
              <a:t>29</a:t>
            </a:fld>
            <a:endParaRPr lang="en-US" dirty="0"/>
          </a:p>
        </p:txBody>
      </p:sp>
      <p:pic>
        <p:nvPicPr>
          <p:cNvPr id="5" name="Picture 4">
            <a:extLst>
              <a:ext uri="{FF2B5EF4-FFF2-40B4-BE49-F238E27FC236}">
                <a16:creationId xmlns:a16="http://schemas.microsoft.com/office/drawing/2014/main" id="{C14B0FB3-D525-4A3A-9348-DCE4450598AF}"/>
              </a:ext>
            </a:extLst>
          </p:cNvPr>
          <p:cNvPicPr/>
          <p:nvPr/>
        </p:nvPicPr>
        <p:blipFill>
          <a:blip r:embed="rId2"/>
          <a:stretch>
            <a:fillRect/>
          </a:stretch>
        </p:blipFill>
        <p:spPr>
          <a:xfrm>
            <a:off x="4503295" y="1514566"/>
            <a:ext cx="4640705" cy="2652964"/>
          </a:xfrm>
          <a:prstGeom prst="rect">
            <a:avLst/>
          </a:prstGeom>
        </p:spPr>
      </p:pic>
      <p:graphicFrame>
        <p:nvGraphicFramePr>
          <p:cNvPr id="8" name="Table 7">
            <a:extLst>
              <a:ext uri="{FF2B5EF4-FFF2-40B4-BE49-F238E27FC236}">
                <a16:creationId xmlns:a16="http://schemas.microsoft.com/office/drawing/2014/main" id="{4DA7BA06-33FD-479E-83F8-7643A96A67B0}"/>
              </a:ext>
            </a:extLst>
          </p:cNvPr>
          <p:cNvGraphicFramePr>
            <a:graphicFrameLocks noGrp="1"/>
          </p:cNvGraphicFramePr>
          <p:nvPr>
            <p:extLst>
              <p:ext uri="{D42A27DB-BD31-4B8C-83A1-F6EECF244321}">
                <p14:modId xmlns:p14="http://schemas.microsoft.com/office/powerpoint/2010/main" val="3906720461"/>
              </p:ext>
            </p:extLst>
          </p:nvPr>
        </p:nvGraphicFramePr>
        <p:xfrm>
          <a:off x="89316" y="2942871"/>
          <a:ext cx="4368383" cy="1463040"/>
        </p:xfrm>
        <a:graphic>
          <a:graphicData uri="http://schemas.openxmlformats.org/drawingml/2006/table">
            <a:tbl>
              <a:tblPr>
                <a:tableStyleId>{5C22544A-7EE6-4342-B048-85BDC9FD1C3A}</a:tableStyleId>
              </a:tblPr>
              <a:tblGrid>
                <a:gridCol w="4368383">
                  <a:extLst>
                    <a:ext uri="{9D8B030D-6E8A-4147-A177-3AD203B41FA5}">
                      <a16:colId xmlns:a16="http://schemas.microsoft.com/office/drawing/2014/main" val="851224159"/>
                    </a:ext>
                  </a:extLst>
                </a:gridCol>
              </a:tblGrid>
              <a:tr h="0">
                <a:tc>
                  <a:txBody>
                    <a:bodyPr/>
                    <a:lstStyle/>
                    <a:p>
                      <a:pPr marL="0" marR="0" algn="l">
                        <a:lnSpc>
                          <a:spcPct val="100000"/>
                        </a:lnSpc>
                        <a:spcBef>
                          <a:spcPts val="0"/>
                        </a:spcBef>
                        <a:spcAft>
                          <a:spcPts val="800"/>
                        </a:spcAft>
                      </a:pPr>
                      <a:r>
                        <a:rPr lang="en-US" sz="800" dirty="0">
                          <a:effectLst/>
                        </a:rPr>
                        <a:t>Use the Cap Bay Door button on the FLUX Facility System (FFS) software to issue the lock command</a:t>
                      </a:r>
                      <a:endParaRPr lang="en-US" sz="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03913641"/>
                  </a:ext>
                </a:extLst>
              </a:tr>
              <a:tr h="0">
                <a:tc>
                  <a:txBody>
                    <a:bodyPr/>
                    <a:lstStyle/>
                    <a:p>
                      <a:pPr marL="0" marR="0" algn="l">
                        <a:lnSpc>
                          <a:spcPct val="100000"/>
                        </a:lnSpc>
                        <a:spcBef>
                          <a:spcPts val="0"/>
                        </a:spcBef>
                        <a:spcAft>
                          <a:spcPts val="800"/>
                        </a:spcAft>
                      </a:pPr>
                      <a:r>
                        <a:rPr lang="en-US" sz="800" dirty="0">
                          <a:effectLst/>
                        </a:rPr>
                        <a:t>Enter the Cap Bay and announce loudly (megaphone?) that “The FLUX Cap Bay is now in CLOSED ACCESS, all personnel must exit”</a:t>
                      </a:r>
                      <a:endParaRPr lang="en-US" sz="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51971150"/>
                  </a:ext>
                </a:extLst>
              </a:tr>
              <a:tr h="0">
                <a:tc>
                  <a:txBody>
                    <a:bodyPr/>
                    <a:lstStyle/>
                    <a:p>
                      <a:pPr marL="0" marR="0" algn="l">
                        <a:lnSpc>
                          <a:spcPct val="100000"/>
                        </a:lnSpc>
                        <a:spcBef>
                          <a:spcPts val="0"/>
                        </a:spcBef>
                        <a:spcAft>
                          <a:spcPts val="0"/>
                        </a:spcAft>
                      </a:pPr>
                      <a:r>
                        <a:rPr lang="en-US" sz="800">
                          <a:effectLst/>
                        </a:rPr>
                        <a:t>Once all personnel have exited, press the Start Sweep button to engage the magnetic door locks </a:t>
                      </a:r>
                      <a:endParaRPr lang="en-US" sz="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14549952"/>
                  </a:ext>
                </a:extLst>
              </a:tr>
              <a:tr h="0">
                <a:tc>
                  <a:txBody>
                    <a:bodyPr/>
                    <a:lstStyle/>
                    <a:p>
                      <a:pPr marL="0" marR="0" algn="l">
                        <a:lnSpc>
                          <a:spcPct val="100000"/>
                        </a:lnSpc>
                        <a:spcBef>
                          <a:spcPts val="0"/>
                        </a:spcBef>
                        <a:spcAft>
                          <a:spcPts val="0"/>
                        </a:spcAft>
                        <a:tabLst>
                          <a:tab pos="228600" algn="l"/>
                        </a:tabLst>
                      </a:pPr>
                      <a:r>
                        <a:rPr lang="en-US" sz="800">
                          <a:effectLst/>
                        </a:rPr>
                        <a:t>Confirm that the Cap Bay door is locked and sweep the bay by following the route on the map below.</a:t>
                      </a:r>
                    </a:p>
                    <a:p>
                      <a:pPr marL="342900" marR="0" lvl="0" indent="-342900" algn="l">
                        <a:lnSpc>
                          <a:spcPct val="100000"/>
                        </a:lnSpc>
                        <a:spcBef>
                          <a:spcPts val="0"/>
                        </a:spcBef>
                        <a:spcAft>
                          <a:spcPts val="0"/>
                        </a:spcAft>
                        <a:buFont typeface="Symbol" panose="05050102010706020507" pitchFamily="18" charset="2"/>
                        <a:buChar char=""/>
                        <a:tabLst>
                          <a:tab pos="400050" algn="l"/>
                        </a:tabLst>
                      </a:pPr>
                      <a:r>
                        <a:rPr lang="en-US" sz="800">
                          <a:effectLst/>
                        </a:rPr>
                        <a:t>If any personnel are found or the sweep is stopped for any reason, return to the anteroom door and start the sweep from the beginning. </a:t>
                      </a:r>
                    </a:p>
                    <a:p>
                      <a:pPr marL="674370" marR="0" algn="l">
                        <a:lnSpc>
                          <a:spcPct val="100000"/>
                        </a:lnSpc>
                        <a:spcBef>
                          <a:spcPts val="0"/>
                        </a:spcBef>
                        <a:spcAft>
                          <a:spcPts val="0"/>
                        </a:spcAft>
                        <a:tabLst>
                          <a:tab pos="674370" algn="l"/>
                        </a:tabLst>
                      </a:pPr>
                      <a:r>
                        <a:rPr lang="en-US" sz="800">
                          <a:effectLst/>
                        </a:rPr>
                        <a:t> </a:t>
                      </a:r>
                      <a:endParaRPr lang="en-US" sz="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585718990"/>
                  </a:ext>
                </a:extLst>
              </a:tr>
              <a:tr h="0">
                <a:tc>
                  <a:txBody>
                    <a:bodyPr/>
                    <a:lstStyle/>
                    <a:p>
                      <a:pPr marL="0" marR="0">
                        <a:lnSpc>
                          <a:spcPct val="100000"/>
                        </a:lnSpc>
                        <a:spcBef>
                          <a:spcPts val="0"/>
                        </a:spcBef>
                        <a:spcAft>
                          <a:spcPts val="0"/>
                        </a:spcAft>
                        <a:tabLst>
                          <a:tab pos="3200400" algn="ctr"/>
                          <a:tab pos="228600" algn="l"/>
                        </a:tabLst>
                      </a:pPr>
                      <a:r>
                        <a:rPr lang="en-US" sz="800" dirty="0">
                          <a:effectLst/>
                        </a:rPr>
                        <a:t>Use the illuminated Exit button to leave the Cap Bay, and mark the Cap Bay as swept in FFS</a:t>
                      </a:r>
                    </a:p>
                  </a:txBody>
                  <a:tcPr marL="68580" marR="68580" marT="0" marB="0"/>
                </a:tc>
                <a:extLst>
                  <a:ext uri="{0D108BD9-81ED-4DB2-BD59-A6C34878D82A}">
                    <a16:rowId xmlns:a16="http://schemas.microsoft.com/office/drawing/2014/main" val="878355906"/>
                  </a:ext>
                </a:extLst>
              </a:tr>
            </a:tbl>
          </a:graphicData>
        </a:graphic>
      </p:graphicFrame>
    </p:spTree>
    <p:extLst>
      <p:ext uri="{BB962C8B-B14F-4D97-AF65-F5344CB8AC3E}">
        <p14:creationId xmlns:p14="http://schemas.microsoft.com/office/powerpoint/2010/main" val="4100207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8B007D-DA46-4C91-B38C-600DFE76EAC9}"/>
              </a:ext>
            </a:extLst>
          </p:cNvPr>
          <p:cNvSpPr>
            <a:spLocks noGrp="1"/>
          </p:cNvSpPr>
          <p:nvPr>
            <p:ph idx="1"/>
          </p:nvPr>
        </p:nvSpPr>
        <p:spPr>
          <a:xfrm>
            <a:off x="469253" y="1075863"/>
            <a:ext cx="8229600" cy="2456112"/>
          </a:xfrm>
        </p:spPr>
        <p:txBody>
          <a:bodyPr/>
          <a:lstStyle/>
          <a:p>
            <a:pPr>
              <a:lnSpc>
                <a:spcPct val="100000"/>
              </a:lnSpc>
            </a:pPr>
            <a:r>
              <a:rPr lang="en-US" dirty="0"/>
              <a:t>The system shot types/terminations, pulse shapes, and associated system configurations are managed by the database</a:t>
            </a:r>
          </a:p>
          <a:p>
            <a:pPr>
              <a:lnSpc>
                <a:spcPct val="100000"/>
              </a:lnSpc>
            </a:pPr>
            <a:r>
              <a:rPr lang="en-US" dirty="0"/>
              <a:t>The user selections and configuration is then saved to the database for other programs to access</a:t>
            </a:r>
          </a:p>
          <a:p>
            <a:pPr marL="0" indent="0">
              <a:lnSpc>
                <a:spcPct val="100000"/>
              </a:lnSpc>
              <a:buNone/>
            </a:pPr>
            <a:endParaRPr lang="en-US" dirty="0"/>
          </a:p>
        </p:txBody>
      </p:sp>
      <p:sp>
        <p:nvSpPr>
          <p:cNvPr id="3" name="Title 2">
            <a:extLst>
              <a:ext uri="{FF2B5EF4-FFF2-40B4-BE49-F238E27FC236}">
                <a16:creationId xmlns:a16="http://schemas.microsoft.com/office/drawing/2014/main" id="{C59A7B93-EF32-4306-9375-A956AAFC2A5A}"/>
              </a:ext>
            </a:extLst>
          </p:cNvPr>
          <p:cNvSpPr>
            <a:spLocks noGrp="1"/>
          </p:cNvSpPr>
          <p:nvPr>
            <p:ph type="title"/>
          </p:nvPr>
        </p:nvSpPr>
        <p:spPr>
          <a:solidFill>
            <a:schemeClr val="accent2"/>
          </a:solidFill>
        </p:spPr>
        <p:txBody>
          <a:bodyPr/>
          <a:lstStyle/>
          <a:p>
            <a:r>
              <a:rPr lang="en-US" dirty="0">
                <a:solidFill>
                  <a:schemeClr val="bg1"/>
                </a:solidFill>
              </a:rPr>
              <a:t>Important note about how this would be handled at LLE/FLUX</a:t>
            </a:r>
          </a:p>
        </p:txBody>
      </p:sp>
      <p:sp>
        <p:nvSpPr>
          <p:cNvPr id="4" name="Slide Number Placeholder 3">
            <a:extLst>
              <a:ext uri="{FF2B5EF4-FFF2-40B4-BE49-F238E27FC236}">
                <a16:creationId xmlns:a16="http://schemas.microsoft.com/office/drawing/2014/main" id="{A63C2852-9577-4471-A9CD-EEF9D5B92537}"/>
              </a:ext>
            </a:extLst>
          </p:cNvPr>
          <p:cNvSpPr>
            <a:spLocks noGrp="1"/>
          </p:cNvSpPr>
          <p:nvPr>
            <p:ph type="sldNum" sz="quarter" idx="12"/>
          </p:nvPr>
        </p:nvSpPr>
        <p:spPr/>
        <p:txBody>
          <a:bodyPr/>
          <a:lstStyle/>
          <a:p>
            <a:fld id="{7031930B-3128-4482-8870-818775896ED2}" type="slidenum">
              <a:rPr lang="en-US" smtClean="0"/>
              <a:pPr/>
              <a:t>3</a:t>
            </a:fld>
            <a:endParaRPr lang="en-US" dirty="0"/>
          </a:p>
        </p:txBody>
      </p:sp>
      <p:pic>
        <p:nvPicPr>
          <p:cNvPr id="6" name="Picture 5">
            <a:extLst>
              <a:ext uri="{FF2B5EF4-FFF2-40B4-BE49-F238E27FC236}">
                <a16:creationId xmlns:a16="http://schemas.microsoft.com/office/drawing/2014/main" id="{63C843ED-CC8D-4CF9-9A58-83E80F051E9A}"/>
              </a:ext>
            </a:extLst>
          </p:cNvPr>
          <p:cNvPicPr>
            <a:picLocks noChangeAspect="1"/>
          </p:cNvPicPr>
          <p:nvPr/>
        </p:nvPicPr>
        <p:blipFill rotWithShape="1">
          <a:blip r:embed="rId2"/>
          <a:srcRect l="12093" r="12811" b="14866"/>
          <a:stretch/>
        </p:blipFill>
        <p:spPr>
          <a:xfrm>
            <a:off x="4656863" y="1899488"/>
            <a:ext cx="3253666" cy="1167250"/>
          </a:xfrm>
          <a:prstGeom prst="rect">
            <a:avLst/>
          </a:prstGeom>
        </p:spPr>
      </p:pic>
      <p:pic>
        <p:nvPicPr>
          <p:cNvPr id="8" name="Picture 7">
            <a:extLst>
              <a:ext uri="{FF2B5EF4-FFF2-40B4-BE49-F238E27FC236}">
                <a16:creationId xmlns:a16="http://schemas.microsoft.com/office/drawing/2014/main" id="{58A31646-358C-494C-B31D-A19F28174BB0}"/>
              </a:ext>
            </a:extLst>
          </p:cNvPr>
          <p:cNvPicPr>
            <a:picLocks noChangeAspect="1"/>
          </p:cNvPicPr>
          <p:nvPr/>
        </p:nvPicPr>
        <p:blipFill rotWithShape="1">
          <a:blip r:embed="rId3"/>
          <a:srcRect l="16173" r="16910" b="20326"/>
          <a:stretch/>
        </p:blipFill>
        <p:spPr>
          <a:xfrm>
            <a:off x="4656863" y="3209909"/>
            <a:ext cx="3293463" cy="891806"/>
          </a:xfrm>
          <a:prstGeom prst="rect">
            <a:avLst/>
          </a:prstGeom>
        </p:spPr>
      </p:pic>
      <p:pic>
        <p:nvPicPr>
          <p:cNvPr id="9" name="Picture 8">
            <a:extLst>
              <a:ext uri="{FF2B5EF4-FFF2-40B4-BE49-F238E27FC236}">
                <a16:creationId xmlns:a16="http://schemas.microsoft.com/office/drawing/2014/main" id="{0CC4A84D-7827-4A15-ABE9-3A29FAFE46E7}"/>
              </a:ext>
            </a:extLst>
          </p:cNvPr>
          <p:cNvPicPr>
            <a:picLocks noChangeAspect="1"/>
          </p:cNvPicPr>
          <p:nvPr/>
        </p:nvPicPr>
        <p:blipFill>
          <a:blip r:embed="rId4"/>
          <a:stretch>
            <a:fillRect/>
          </a:stretch>
        </p:blipFill>
        <p:spPr>
          <a:xfrm>
            <a:off x="535235" y="1899488"/>
            <a:ext cx="3741987" cy="2508406"/>
          </a:xfrm>
          <a:prstGeom prst="rect">
            <a:avLst/>
          </a:prstGeom>
        </p:spPr>
      </p:pic>
      <p:sp>
        <p:nvSpPr>
          <p:cNvPr id="10" name="Rectangle 9">
            <a:extLst>
              <a:ext uri="{FF2B5EF4-FFF2-40B4-BE49-F238E27FC236}">
                <a16:creationId xmlns:a16="http://schemas.microsoft.com/office/drawing/2014/main" id="{F8D08AFD-8A56-47B7-A263-E38F9E056379}"/>
              </a:ext>
            </a:extLst>
          </p:cNvPr>
          <p:cNvSpPr/>
          <p:nvPr/>
        </p:nvSpPr>
        <p:spPr bwMode="auto">
          <a:xfrm>
            <a:off x="4725151" y="4445876"/>
            <a:ext cx="3185378" cy="153151"/>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rPr>
              <a:t>Add </a:t>
            </a:r>
            <a:r>
              <a:rPr kumimoji="0" lang="en-US" sz="800" b="0" i="0" u="none" strike="noStrike" cap="none" normalizeH="0" baseline="0" dirty="0" err="1">
                <a:ln>
                  <a:noFill/>
                </a:ln>
                <a:solidFill>
                  <a:schemeClr val="tx1"/>
                </a:solidFill>
                <a:effectLst/>
                <a:latin typeface="Arial" charset="0"/>
              </a:rPr>
              <a:t>pulseshapestriplines</a:t>
            </a:r>
            <a:endParaRPr kumimoji="0" lang="en-US" sz="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14613462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B7F32-B140-430F-9366-E1176DFEFE48}"/>
              </a:ext>
            </a:extLst>
          </p:cNvPr>
          <p:cNvSpPr>
            <a:spLocks noGrp="1"/>
          </p:cNvSpPr>
          <p:nvPr>
            <p:ph type="title"/>
          </p:nvPr>
        </p:nvSpPr>
        <p:spPr>
          <a:solidFill>
            <a:schemeClr val="accent1">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91440" bIns="45720" numCol="1" anchor="ctr" anchorCtr="0" compatLnSpc="1">
            <a:prstTxWarp prst="textNoShape">
              <a:avLst/>
            </a:prstTxWarp>
          </a:bodyPr>
          <a:lstStyle/>
          <a:p>
            <a:r>
              <a:rPr lang="en-US" dirty="0"/>
              <a:t>15. Run </a:t>
            </a:r>
            <a:r>
              <a:rPr lang="en-US" dirty="0" err="1"/>
              <a:t>wavefront</a:t>
            </a:r>
            <a:r>
              <a:rPr lang="en-US" dirty="0"/>
              <a:t> correction with PID</a:t>
            </a:r>
          </a:p>
        </p:txBody>
      </p:sp>
      <p:sp>
        <p:nvSpPr>
          <p:cNvPr id="3" name="Content Placeholder 2">
            <a:extLst>
              <a:ext uri="{FF2B5EF4-FFF2-40B4-BE49-F238E27FC236}">
                <a16:creationId xmlns:a16="http://schemas.microsoft.com/office/drawing/2014/main" id="{858FAFCA-7D59-41CB-BFBD-EC8AA61583CA}"/>
              </a:ext>
            </a:extLst>
          </p:cNvPr>
          <p:cNvSpPr>
            <a:spLocks noGrp="1"/>
          </p:cNvSpPr>
          <p:nvPr>
            <p:ph idx="1"/>
          </p:nvPr>
        </p:nvSpPr>
        <p:spPr>
          <a:xfrm>
            <a:off x="454025" y="1184198"/>
            <a:ext cx="3907468" cy="3486150"/>
          </a:xfrm>
        </p:spPr>
        <p:txBody>
          <a:bodyPr/>
          <a:lstStyle/>
          <a:p>
            <a:pPr>
              <a:lnSpc>
                <a:spcPct val="100000"/>
              </a:lnSpc>
            </a:pPr>
            <a:r>
              <a:rPr lang="en-US" dirty="0"/>
              <a:t>From the </a:t>
            </a:r>
            <a:r>
              <a:rPr lang="en-US" dirty="0" err="1"/>
              <a:t>Wavefront</a:t>
            </a:r>
            <a:r>
              <a:rPr lang="en-US" dirty="0"/>
              <a:t> Control System (WCS) software ‘Apply PID’</a:t>
            </a:r>
          </a:p>
          <a:p>
            <a:pPr>
              <a:lnSpc>
                <a:spcPct val="100000"/>
              </a:lnSpc>
            </a:pPr>
            <a:endParaRPr lang="en-US" dirty="0"/>
          </a:p>
          <a:p>
            <a:pPr>
              <a:lnSpc>
                <a:spcPct val="100000"/>
              </a:lnSpc>
            </a:pPr>
            <a:r>
              <a:rPr lang="en-US" dirty="0"/>
              <a:t>From the </a:t>
            </a:r>
            <a:r>
              <a:rPr lang="en-US" dirty="0" err="1"/>
              <a:t>Wavefront</a:t>
            </a:r>
            <a:r>
              <a:rPr lang="en-US" dirty="0"/>
              <a:t> Control System (WCS) software use the ‘Correct’ button to perform a </a:t>
            </a:r>
            <a:r>
              <a:rPr lang="en-US" dirty="0" err="1"/>
              <a:t>wavefront</a:t>
            </a:r>
            <a:r>
              <a:rPr lang="en-US" dirty="0"/>
              <a:t> correction</a:t>
            </a:r>
          </a:p>
        </p:txBody>
      </p:sp>
      <p:sp>
        <p:nvSpPr>
          <p:cNvPr id="4" name="Slide Number Placeholder 3">
            <a:extLst>
              <a:ext uri="{FF2B5EF4-FFF2-40B4-BE49-F238E27FC236}">
                <a16:creationId xmlns:a16="http://schemas.microsoft.com/office/drawing/2014/main" id="{BCF9C49F-9899-4F85-9B18-6ADB11FD429F}"/>
              </a:ext>
            </a:extLst>
          </p:cNvPr>
          <p:cNvSpPr>
            <a:spLocks noGrp="1"/>
          </p:cNvSpPr>
          <p:nvPr>
            <p:ph type="sldNum" sz="quarter" idx="12"/>
          </p:nvPr>
        </p:nvSpPr>
        <p:spPr/>
        <p:txBody>
          <a:bodyPr/>
          <a:lstStyle/>
          <a:p>
            <a:fld id="{7031930B-3128-4482-8870-818775896ED2}" type="slidenum">
              <a:rPr lang="en-US" smtClean="0"/>
              <a:pPr/>
              <a:t>30</a:t>
            </a:fld>
            <a:endParaRPr lang="en-US" dirty="0"/>
          </a:p>
        </p:txBody>
      </p:sp>
      <p:pic>
        <p:nvPicPr>
          <p:cNvPr id="5" name="Picture 4">
            <a:extLst>
              <a:ext uri="{FF2B5EF4-FFF2-40B4-BE49-F238E27FC236}">
                <a16:creationId xmlns:a16="http://schemas.microsoft.com/office/drawing/2014/main" id="{78C3F594-A3B5-425A-A023-A3BDFC09BD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1387966"/>
            <a:ext cx="4400195" cy="2915205"/>
          </a:xfrm>
          <a:prstGeom prst="rect">
            <a:avLst/>
          </a:prstGeom>
        </p:spPr>
      </p:pic>
    </p:spTree>
    <p:extLst>
      <p:ext uri="{BB962C8B-B14F-4D97-AF65-F5344CB8AC3E}">
        <p14:creationId xmlns:p14="http://schemas.microsoft.com/office/powerpoint/2010/main" val="26589670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768DB9-531F-4C9F-A41A-4F3831871B73}"/>
              </a:ext>
            </a:extLst>
          </p:cNvPr>
          <p:cNvSpPr>
            <a:spLocks noGrp="1"/>
          </p:cNvSpPr>
          <p:nvPr>
            <p:ph idx="1"/>
          </p:nvPr>
        </p:nvSpPr>
        <p:spPr>
          <a:xfrm>
            <a:off x="457200" y="1200151"/>
            <a:ext cx="4114800" cy="3266918"/>
          </a:xfrm>
        </p:spPr>
        <p:txBody>
          <a:bodyPr/>
          <a:lstStyle/>
          <a:p>
            <a:pPr>
              <a:lnSpc>
                <a:spcPct val="100000"/>
              </a:lnSpc>
            </a:pPr>
            <a:r>
              <a:rPr lang="en-US" dirty="0"/>
              <a:t>From the SSD Spectrometer Software, enable the SSD modulation</a:t>
            </a:r>
          </a:p>
          <a:p>
            <a:pPr>
              <a:lnSpc>
                <a:spcPct val="100000"/>
              </a:lnSpc>
            </a:pPr>
            <a:r>
              <a:rPr lang="en-US" dirty="0"/>
              <a:t>Confirm that the measured bandwidth is within specification</a:t>
            </a:r>
          </a:p>
          <a:p>
            <a:pPr>
              <a:lnSpc>
                <a:spcPct val="100000"/>
              </a:lnSpc>
            </a:pPr>
            <a:r>
              <a:rPr lang="en-US" dirty="0"/>
              <a:t>Go Ready-4-Charge on the SSD Spectrometer software</a:t>
            </a:r>
          </a:p>
        </p:txBody>
      </p:sp>
      <p:sp>
        <p:nvSpPr>
          <p:cNvPr id="3" name="Title 2">
            <a:extLst>
              <a:ext uri="{FF2B5EF4-FFF2-40B4-BE49-F238E27FC236}">
                <a16:creationId xmlns:a16="http://schemas.microsoft.com/office/drawing/2014/main" id="{38A1DFA4-2BAF-44EA-ABB1-B8590172E2E7}"/>
              </a:ext>
            </a:extLst>
          </p:cNvPr>
          <p:cNvSpPr>
            <a:spLocks noGrp="1"/>
          </p:cNvSpPr>
          <p:nvPr>
            <p:ph type="title"/>
          </p:nvPr>
        </p:nvSpPr>
        <p:spPr>
          <a:solidFill>
            <a:schemeClr val="accent1">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91440" bIns="45720" numCol="1" anchor="ctr" anchorCtr="0" compatLnSpc="1">
            <a:prstTxWarp prst="textNoShape">
              <a:avLst/>
            </a:prstTxWarp>
          </a:bodyPr>
          <a:lstStyle/>
          <a:p>
            <a:r>
              <a:rPr lang="en-US" dirty="0"/>
              <a:t>16. Enable SSD Bandwidth</a:t>
            </a:r>
          </a:p>
        </p:txBody>
      </p:sp>
      <p:sp>
        <p:nvSpPr>
          <p:cNvPr id="4" name="Slide Number Placeholder 3">
            <a:extLst>
              <a:ext uri="{FF2B5EF4-FFF2-40B4-BE49-F238E27FC236}">
                <a16:creationId xmlns:a16="http://schemas.microsoft.com/office/drawing/2014/main" id="{CE74C072-325F-4B0D-AB73-887842DA2CAA}"/>
              </a:ext>
            </a:extLst>
          </p:cNvPr>
          <p:cNvSpPr>
            <a:spLocks noGrp="1"/>
          </p:cNvSpPr>
          <p:nvPr>
            <p:ph type="sldNum" sz="quarter" idx="12"/>
          </p:nvPr>
        </p:nvSpPr>
        <p:spPr/>
        <p:txBody>
          <a:bodyPr/>
          <a:lstStyle/>
          <a:p>
            <a:fld id="{7031930B-3128-4482-8870-818775896ED2}" type="slidenum">
              <a:rPr lang="en-US" smtClean="0"/>
              <a:pPr/>
              <a:t>31</a:t>
            </a:fld>
            <a:endParaRPr lang="en-US" dirty="0"/>
          </a:p>
        </p:txBody>
      </p:sp>
      <p:pic>
        <p:nvPicPr>
          <p:cNvPr id="7" name="Picture 6">
            <a:extLst>
              <a:ext uri="{FF2B5EF4-FFF2-40B4-BE49-F238E27FC236}">
                <a16:creationId xmlns:a16="http://schemas.microsoft.com/office/drawing/2014/main" id="{82DA9772-99C3-43F1-933F-CF1CD36ADC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1658" y="1620028"/>
            <a:ext cx="3825771" cy="2409827"/>
          </a:xfrm>
          <a:prstGeom prst="rect">
            <a:avLst/>
          </a:prstGeom>
        </p:spPr>
      </p:pic>
    </p:spTree>
    <p:extLst>
      <p:ext uri="{BB962C8B-B14F-4D97-AF65-F5344CB8AC3E}">
        <p14:creationId xmlns:p14="http://schemas.microsoft.com/office/powerpoint/2010/main" val="18575835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2BD3E7-B20D-4E46-BB10-BB24790ADE32}"/>
              </a:ext>
            </a:extLst>
          </p:cNvPr>
          <p:cNvSpPr>
            <a:spLocks noGrp="1"/>
          </p:cNvSpPr>
          <p:nvPr>
            <p:ph type="title"/>
          </p:nvPr>
        </p:nvSpPr>
        <p:spPr>
          <a:solidFill>
            <a:schemeClr val="accent1">
              <a:lumMod val="20000"/>
              <a:lumOff val="80000"/>
            </a:schemeClr>
          </a:solidFill>
        </p:spPr>
        <p:txBody>
          <a:bodyPr/>
          <a:lstStyle/>
          <a:p>
            <a:r>
              <a:rPr lang="en-US" dirty="0"/>
              <a:t>17. Set beam energy</a:t>
            </a:r>
          </a:p>
        </p:txBody>
      </p:sp>
      <p:sp>
        <p:nvSpPr>
          <p:cNvPr id="4" name="Slide Number Placeholder 3">
            <a:extLst>
              <a:ext uri="{FF2B5EF4-FFF2-40B4-BE49-F238E27FC236}">
                <a16:creationId xmlns:a16="http://schemas.microsoft.com/office/drawing/2014/main" id="{484F18F1-6F0B-4252-97FD-62B5F0166B4F}"/>
              </a:ext>
            </a:extLst>
          </p:cNvPr>
          <p:cNvSpPr>
            <a:spLocks noGrp="1"/>
          </p:cNvSpPr>
          <p:nvPr>
            <p:ph type="sldNum" sz="quarter" idx="12"/>
          </p:nvPr>
        </p:nvSpPr>
        <p:spPr/>
        <p:txBody>
          <a:bodyPr/>
          <a:lstStyle/>
          <a:p>
            <a:fld id="{7031930B-3128-4482-8870-818775896ED2}" type="slidenum">
              <a:rPr lang="en-US" smtClean="0"/>
              <a:pPr/>
              <a:t>32</a:t>
            </a:fld>
            <a:endParaRPr lang="en-US" dirty="0"/>
          </a:p>
        </p:txBody>
      </p:sp>
      <p:sp>
        <p:nvSpPr>
          <p:cNvPr id="11" name="Content Placeholder 10">
            <a:extLst>
              <a:ext uri="{FF2B5EF4-FFF2-40B4-BE49-F238E27FC236}">
                <a16:creationId xmlns:a16="http://schemas.microsoft.com/office/drawing/2014/main" id="{AB692105-D856-4991-9E61-4FE149414D74}"/>
              </a:ext>
            </a:extLst>
          </p:cNvPr>
          <p:cNvSpPr>
            <a:spLocks noGrp="1"/>
          </p:cNvSpPr>
          <p:nvPr>
            <p:ph idx="1"/>
          </p:nvPr>
        </p:nvSpPr>
        <p:spPr>
          <a:xfrm>
            <a:off x="454025" y="1100216"/>
            <a:ext cx="4422775" cy="3501763"/>
          </a:xfrm>
        </p:spPr>
        <p:txBody>
          <a:bodyPr/>
          <a:lstStyle/>
          <a:p>
            <a:pPr>
              <a:lnSpc>
                <a:spcPct val="100000"/>
              </a:lnSpc>
            </a:pPr>
            <a:r>
              <a:rPr lang="en-US" dirty="0"/>
              <a:t>The Energy Diagnostic program will read in the required injection energy for the requested config.</a:t>
            </a:r>
          </a:p>
          <a:p>
            <a:pPr>
              <a:lnSpc>
                <a:spcPct val="100000"/>
              </a:lnSpc>
            </a:pPr>
            <a:r>
              <a:rPr lang="en-US" dirty="0"/>
              <a:t>The critical channel will be ‘highlighted’ with a different background color to help operators key in on that channel</a:t>
            </a:r>
          </a:p>
          <a:p>
            <a:pPr>
              <a:lnSpc>
                <a:spcPct val="100000"/>
              </a:lnSpc>
            </a:pPr>
            <a:r>
              <a:rPr lang="en-US" dirty="0"/>
              <a:t>If the current energy is out of specification the Average energy the background for that channel will be black with red numbers</a:t>
            </a:r>
          </a:p>
          <a:p>
            <a:pPr>
              <a:lnSpc>
                <a:spcPct val="100000"/>
              </a:lnSpc>
            </a:pPr>
            <a:endParaRPr lang="en-US" dirty="0"/>
          </a:p>
          <a:p>
            <a:pPr marL="285750" indent="-285750">
              <a:lnSpc>
                <a:spcPct val="100000"/>
              </a:lnSpc>
              <a:buFont typeface="+mj-lt"/>
              <a:buAutoNum type="romanUcPeriod"/>
            </a:pPr>
            <a:r>
              <a:rPr lang="en-US" dirty="0"/>
              <a:t>From </a:t>
            </a:r>
            <a:r>
              <a:rPr lang="en-US" dirty="0" err="1"/>
              <a:t>balign</a:t>
            </a:r>
            <a:r>
              <a:rPr lang="en-US" dirty="0"/>
              <a:t> select the injection throttle and adjust the position of the throttle until the Injection energy is within specification for that configuration</a:t>
            </a:r>
          </a:p>
          <a:p>
            <a:pPr marL="285750" indent="-285750">
              <a:lnSpc>
                <a:spcPct val="100000"/>
              </a:lnSpc>
              <a:buFont typeface="+mj-lt"/>
              <a:buAutoNum type="romanUcPeriod"/>
            </a:pPr>
            <a:r>
              <a:rPr lang="en-US" dirty="0"/>
              <a:t>Go ‘Ready4_Charge’ for that Energy Diagnostic Beam</a:t>
            </a:r>
          </a:p>
          <a:p>
            <a:pPr marL="633412" lvl="1" indent="-285750">
              <a:lnSpc>
                <a:spcPct val="100000"/>
              </a:lnSpc>
              <a:buFont typeface="+mj-lt"/>
              <a:buAutoNum type="romanUcPeriod"/>
            </a:pPr>
            <a:r>
              <a:rPr lang="en-US" dirty="0"/>
              <a:t>This sends ‘Ready4_Charge’ to the SE</a:t>
            </a:r>
          </a:p>
        </p:txBody>
      </p:sp>
      <p:pic>
        <p:nvPicPr>
          <p:cNvPr id="13" name="Picture 12">
            <a:extLst>
              <a:ext uri="{FF2B5EF4-FFF2-40B4-BE49-F238E27FC236}">
                <a16:creationId xmlns:a16="http://schemas.microsoft.com/office/drawing/2014/main" id="{165F22F8-FD82-4A2F-AA01-7B159D3FCFBB}"/>
              </a:ext>
            </a:extLst>
          </p:cNvPr>
          <p:cNvPicPr>
            <a:picLocks noChangeAspect="1"/>
          </p:cNvPicPr>
          <p:nvPr/>
        </p:nvPicPr>
        <p:blipFill rotWithShape="1">
          <a:blip r:embed="rId2">
            <a:extLst>
              <a:ext uri="{28A0092B-C50C-407E-A947-70E740481C1C}">
                <a14:useLocalDpi xmlns:a14="http://schemas.microsoft.com/office/drawing/2010/main" val="0"/>
              </a:ext>
            </a:extLst>
          </a:blip>
          <a:srcRect l="6311" t="16654" r="6365" b="16523"/>
          <a:stretch/>
        </p:blipFill>
        <p:spPr>
          <a:xfrm>
            <a:off x="5007391" y="1793754"/>
            <a:ext cx="3682584" cy="2114685"/>
          </a:xfrm>
          <a:prstGeom prst="rect">
            <a:avLst/>
          </a:prstGeom>
        </p:spPr>
      </p:pic>
    </p:spTree>
    <p:extLst>
      <p:ext uri="{BB962C8B-B14F-4D97-AF65-F5344CB8AC3E}">
        <p14:creationId xmlns:p14="http://schemas.microsoft.com/office/powerpoint/2010/main" val="2658451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27A4EA-1500-4215-B800-5B3E4E5E4D39}"/>
              </a:ext>
            </a:extLst>
          </p:cNvPr>
          <p:cNvSpPr>
            <a:spLocks noGrp="1"/>
          </p:cNvSpPr>
          <p:nvPr>
            <p:ph idx="1"/>
          </p:nvPr>
        </p:nvSpPr>
        <p:spPr>
          <a:xfrm>
            <a:off x="454025" y="995286"/>
            <a:ext cx="4434590" cy="3519486"/>
          </a:xfrm>
        </p:spPr>
        <p:txBody>
          <a:bodyPr/>
          <a:lstStyle/>
          <a:p>
            <a:pPr marL="285750" indent="-285750">
              <a:lnSpc>
                <a:spcPct val="100000"/>
              </a:lnSpc>
              <a:buFont typeface="+mj-lt"/>
              <a:buAutoNum type="romanUcPeriod"/>
            </a:pPr>
            <a:r>
              <a:rPr lang="en-US" dirty="0"/>
              <a:t>From </a:t>
            </a:r>
            <a:r>
              <a:rPr lang="en-US" dirty="0" err="1"/>
              <a:t>balign</a:t>
            </a:r>
            <a:r>
              <a:rPr lang="en-US" dirty="0"/>
              <a:t>, run the macro for the current shot type (2w Cal).</a:t>
            </a:r>
          </a:p>
          <a:p>
            <a:pPr marL="285750" indent="-285750">
              <a:lnSpc>
                <a:spcPct val="100000"/>
              </a:lnSpc>
              <a:buFont typeface="+mj-lt"/>
              <a:buAutoNum type="romanUcPeriod"/>
            </a:pPr>
            <a:r>
              <a:rPr lang="en-US" dirty="0"/>
              <a:t>‘Lock’ </a:t>
            </a:r>
            <a:r>
              <a:rPr lang="en-US" dirty="0" err="1"/>
              <a:t>balign</a:t>
            </a:r>
            <a:endParaRPr lang="en-US" dirty="0"/>
          </a:p>
          <a:p>
            <a:pPr marL="633412" lvl="1" indent="-285750">
              <a:lnSpc>
                <a:spcPct val="100000"/>
              </a:lnSpc>
              <a:buFont typeface="+mj-lt"/>
              <a:buAutoNum type="romanUcPeriod"/>
            </a:pPr>
            <a:r>
              <a:rPr lang="en-US" dirty="0"/>
              <a:t>Locking </a:t>
            </a:r>
            <a:r>
              <a:rPr lang="en-US" dirty="0" err="1"/>
              <a:t>balign</a:t>
            </a:r>
            <a:r>
              <a:rPr lang="en-US" dirty="0"/>
              <a:t> stops communication to the devices and prevents anyone from remotely actuating a device away from the needed shot position</a:t>
            </a:r>
          </a:p>
          <a:p>
            <a:pPr marL="285750" indent="-285750">
              <a:lnSpc>
                <a:spcPct val="100000"/>
              </a:lnSpc>
              <a:buFont typeface="+mj-lt"/>
              <a:buAutoNum type="romanUcPeriod"/>
            </a:pPr>
            <a:r>
              <a:rPr lang="en-US" dirty="0"/>
              <a:t>From </a:t>
            </a:r>
            <a:r>
              <a:rPr lang="en-US" dirty="0" err="1"/>
              <a:t>balign</a:t>
            </a:r>
            <a:r>
              <a:rPr lang="en-US" dirty="0"/>
              <a:t>, run a compare macro to ensure that all devices are at their commanded positions.</a:t>
            </a:r>
          </a:p>
          <a:p>
            <a:pPr marL="285750" indent="-285750">
              <a:lnSpc>
                <a:spcPct val="100000"/>
              </a:lnSpc>
              <a:buFont typeface="+mj-lt"/>
              <a:buAutoNum type="romanUcPeriod"/>
            </a:pPr>
            <a:r>
              <a:rPr lang="en-US" dirty="0"/>
              <a:t>Press Ready4Charge (not seen on this version) on </a:t>
            </a:r>
            <a:r>
              <a:rPr lang="en-US" dirty="0" err="1"/>
              <a:t>balign</a:t>
            </a:r>
            <a:endParaRPr lang="en-US" dirty="0"/>
          </a:p>
        </p:txBody>
      </p:sp>
      <p:sp>
        <p:nvSpPr>
          <p:cNvPr id="3" name="Title 2">
            <a:extLst>
              <a:ext uri="{FF2B5EF4-FFF2-40B4-BE49-F238E27FC236}">
                <a16:creationId xmlns:a16="http://schemas.microsoft.com/office/drawing/2014/main" id="{93AD3042-F869-44B7-89DC-AC8A1B56F476}"/>
              </a:ext>
            </a:extLst>
          </p:cNvPr>
          <p:cNvSpPr>
            <a:spLocks noGrp="1"/>
          </p:cNvSpPr>
          <p:nvPr>
            <p:ph type="title"/>
          </p:nvPr>
        </p:nvSpPr>
        <p:spPr>
          <a:solidFill>
            <a:schemeClr val="accent1">
              <a:lumMod val="20000"/>
              <a:lumOff val="80000"/>
            </a:schemeClr>
          </a:solidFill>
        </p:spPr>
        <p:txBody>
          <a:bodyPr/>
          <a:lstStyle/>
          <a:p>
            <a:r>
              <a:rPr lang="en-US" dirty="0"/>
              <a:t>18. Configure devices for shot and confirm</a:t>
            </a:r>
          </a:p>
        </p:txBody>
      </p:sp>
      <p:sp>
        <p:nvSpPr>
          <p:cNvPr id="4" name="Slide Number Placeholder 3">
            <a:extLst>
              <a:ext uri="{FF2B5EF4-FFF2-40B4-BE49-F238E27FC236}">
                <a16:creationId xmlns:a16="http://schemas.microsoft.com/office/drawing/2014/main" id="{F3F8EE85-D9B9-454F-B01C-8616A65B1CD9}"/>
              </a:ext>
            </a:extLst>
          </p:cNvPr>
          <p:cNvSpPr>
            <a:spLocks noGrp="1"/>
          </p:cNvSpPr>
          <p:nvPr>
            <p:ph type="sldNum" sz="quarter" idx="12"/>
          </p:nvPr>
        </p:nvSpPr>
        <p:spPr/>
        <p:txBody>
          <a:bodyPr/>
          <a:lstStyle/>
          <a:p>
            <a:fld id="{7031930B-3128-4482-8870-818775896ED2}" type="slidenum">
              <a:rPr lang="en-US" smtClean="0"/>
              <a:pPr/>
              <a:t>33</a:t>
            </a:fld>
            <a:endParaRPr lang="en-US" dirty="0"/>
          </a:p>
        </p:txBody>
      </p:sp>
      <p:pic>
        <p:nvPicPr>
          <p:cNvPr id="5" name="Picture 4">
            <a:extLst>
              <a:ext uri="{FF2B5EF4-FFF2-40B4-BE49-F238E27FC236}">
                <a16:creationId xmlns:a16="http://schemas.microsoft.com/office/drawing/2014/main" id="{19F05436-AA68-4841-B4E1-96E9EBCD32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1355" y="1056441"/>
            <a:ext cx="2853161" cy="3998281"/>
          </a:xfrm>
          <a:prstGeom prst="rect">
            <a:avLst/>
          </a:prstGeom>
        </p:spPr>
      </p:pic>
      <p:sp>
        <p:nvSpPr>
          <p:cNvPr id="6" name="Oval 5">
            <a:extLst>
              <a:ext uri="{FF2B5EF4-FFF2-40B4-BE49-F238E27FC236}">
                <a16:creationId xmlns:a16="http://schemas.microsoft.com/office/drawing/2014/main" id="{2802EA39-4772-478B-B44A-717D5A2ACE5B}"/>
              </a:ext>
            </a:extLst>
          </p:cNvPr>
          <p:cNvSpPr/>
          <p:nvPr/>
        </p:nvSpPr>
        <p:spPr bwMode="auto">
          <a:xfrm>
            <a:off x="6170951" y="1144249"/>
            <a:ext cx="424721" cy="184879"/>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207288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CE4273-FB4C-495E-B0F9-D59EDD2B4C29}"/>
              </a:ext>
            </a:extLst>
          </p:cNvPr>
          <p:cNvSpPr>
            <a:spLocks noGrp="1"/>
          </p:cNvSpPr>
          <p:nvPr>
            <p:ph idx="1"/>
          </p:nvPr>
        </p:nvSpPr>
        <p:spPr>
          <a:xfrm>
            <a:off x="457200" y="1200151"/>
            <a:ext cx="4114800" cy="2456112"/>
          </a:xfrm>
        </p:spPr>
        <p:txBody>
          <a:bodyPr/>
          <a:lstStyle/>
          <a:p>
            <a:pPr marL="285750" indent="-285750">
              <a:lnSpc>
                <a:spcPct val="100000"/>
              </a:lnSpc>
              <a:buFont typeface="+mj-lt"/>
              <a:buAutoNum type="romanUcPeriod"/>
            </a:pPr>
            <a:r>
              <a:rPr lang="en-US" dirty="0"/>
              <a:t>Select the 2w Cal and confirm that is has properly retrieved the desired configuration (gain) from the Shot Configuration database</a:t>
            </a:r>
          </a:p>
          <a:p>
            <a:pPr marL="285750" indent="-285750">
              <a:lnSpc>
                <a:spcPct val="100000"/>
              </a:lnSpc>
              <a:buFont typeface="+mj-lt"/>
              <a:buAutoNum type="romanUcPeriod"/>
            </a:pPr>
            <a:r>
              <a:rPr lang="en-US" dirty="0"/>
              <a:t>Go Ready4Charge</a:t>
            </a:r>
          </a:p>
        </p:txBody>
      </p:sp>
      <p:sp>
        <p:nvSpPr>
          <p:cNvPr id="3" name="Title 2">
            <a:extLst>
              <a:ext uri="{FF2B5EF4-FFF2-40B4-BE49-F238E27FC236}">
                <a16:creationId xmlns:a16="http://schemas.microsoft.com/office/drawing/2014/main" id="{B991879A-6C40-4E32-BABD-31D5C390E343}"/>
              </a:ext>
            </a:extLst>
          </p:cNvPr>
          <p:cNvSpPr>
            <a:spLocks noGrp="1"/>
          </p:cNvSpPr>
          <p:nvPr>
            <p:ph type="title"/>
          </p:nvPr>
        </p:nvSpPr>
        <p:spPr>
          <a:solidFill>
            <a:schemeClr val="accent1">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91440" bIns="45720" numCol="1" anchor="ctr" anchorCtr="0" compatLnSpc="1">
            <a:prstTxWarp prst="textNoShape">
              <a:avLst/>
            </a:prstTxWarp>
          </a:bodyPr>
          <a:lstStyle/>
          <a:p>
            <a:r>
              <a:rPr lang="en-US" dirty="0"/>
              <a:t>19. Ensure Calorimeter software ready</a:t>
            </a:r>
          </a:p>
        </p:txBody>
      </p:sp>
      <p:sp>
        <p:nvSpPr>
          <p:cNvPr id="4" name="Slide Number Placeholder 3">
            <a:extLst>
              <a:ext uri="{FF2B5EF4-FFF2-40B4-BE49-F238E27FC236}">
                <a16:creationId xmlns:a16="http://schemas.microsoft.com/office/drawing/2014/main" id="{1976253F-E05B-4ED1-8204-DD5B13D6C9C3}"/>
              </a:ext>
            </a:extLst>
          </p:cNvPr>
          <p:cNvSpPr>
            <a:spLocks noGrp="1"/>
          </p:cNvSpPr>
          <p:nvPr>
            <p:ph type="sldNum" sz="quarter" idx="12"/>
          </p:nvPr>
        </p:nvSpPr>
        <p:spPr/>
        <p:txBody>
          <a:bodyPr/>
          <a:lstStyle/>
          <a:p>
            <a:fld id="{7031930B-3128-4482-8870-818775896ED2}" type="slidenum">
              <a:rPr lang="en-US" smtClean="0"/>
              <a:pPr/>
              <a:t>34</a:t>
            </a:fld>
            <a:endParaRPr lang="en-US" dirty="0"/>
          </a:p>
        </p:txBody>
      </p:sp>
      <p:pic>
        <p:nvPicPr>
          <p:cNvPr id="6" name="Picture 5">
            <a:extLst>
              <a:ext uri="{FF2B5EF4-FFF2-40B4-BE49-F238E27FC236}">
                <a16:creationId xmlns:a16="http://schemas.microsoft.com/office/drawing/2014/main" id="{A2B52DA3-49B1-4C72-B8FD-CE83C648EA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2106" y="1903750"/>
            <a:ext cx="3420053" cy="1924674"/>
          </a:xfrm>
          <a:prstGeom prst="rect">
            <a:avLst/>
          </a:prstGeom>
        </p:spPr>
      </p:pic>
    </p:spTree>
    <p:extLst>
      <p:ext uri="{BB962C8B-B14F-4D97-AF65-F5344CB8AC3E}">
        <p14:creationId xmlns:p14="http://schemas.microsoft.com/office/powerpoint/2010/main" val="17387677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8D6EF4-11FC-47AC-9DFF-8A4BE560307E}"/>
              </a:ext>
            </a:extLst>
          </p:cNvPr>
          <p:cNvSpPr>
            <a:spLocks noGrp="1"/>
          </p:cNvSpPr>
          <p:nvPr>
            <p:ph idx="1"/>
          </p:nvPr>
        </p:nvSpPr>
        <p:spPr>
          <a:xfrm>
            <a:off x="457200" y="1200151"/>
            <a:ext cx="3697550" cy="2456112"/>
          </a:xfrm>
        </p:spPr>
        <p:txBody>
          <a:bodyPr/>
          <a:lstStyle/>
          <a:p>
            <a:pPr>
              <a:lnSpc>
                <a:spcPct val="100000"/>
              </a:lnSpc>
            </a:pPr>
            <a:r>
              <a:rPr lang="en-US" dirty="0"/>
              <a:t>Start PEPC from PEPC Application</a:t>
            </a:r>
          </a:p>
          <a:p>
            <a:pPr lvl="1">
              <a:lnSpc>
                <a:spcPct val="100000"/>
              </a:lnSpc>
            </a:pPr>
            <a:r>
              <a:rPr lang="en-US" dirty="0"/>
              <a:t>Software will go ready4charge after 10 successful fires</a:t>
            </a:r>
          </a:p>
        </p:txBody>
      </p:sp>
      <p:sp>
        <p:nvSpPr>
          <p:cNvPr id="3" name="Title 2">
            <a:extLst>
              <a:ext uri="{FF2B5EF4-FFF2-40B4-BE49-F238E27FC236}">
                <a16:creationId xmlns:a16="http://schemas.microsoft.com/office/drawing/2014/main" id="{8BE5143A-6BC6-4330-A60D-1FDD38EFCB21}"/>
              </a:ext>
            </a:extLst>
          </p:cNvPr>
          <p:cNvSpPr>
            <a:spLocks noGrp="1"/>
          </p:cNvSpPr>
          <p:nvPr>
            <p:ph type="title"/>
          </p:nvPr>
        </p:nvSpPr>
        <p:spPr>
          <a:solidFill>
            <a:schemeClr val="accent1">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91440" bIns="45720" numCol="1" anchor="ctr" anchorCtr="0" compatLnSpc="1">
            <a:prstTxWarp prst="textNoShape">
              <a:avLst/>
            </a:prstTxWarp>
          </a:bodyPr>
          <a:lstStyle/>
          <a:p>
            <a:r>
              <a:rPr lang="en-US" dirty="0"/>
              <a:t>20. Start PEPC</a:t>
            </a:r>
          </a:p>
        </p:txBody>
      </p:sp>
      <p:sp>
        <p:nvSpPr>
          <p:cNvPr id="4" name="Slide Number Placeholder 3">
            <a:extLst>
              <a:ext uri="{FF2B5EF4-FFF2-40B4-BE49-F238E27FC236}">
                <a16:creationId xmlns:a16="http://schemas.microsoft.com/office/drawing/2014/main" id="{1CA7D194-C94E-420B-A720-B1C41B4E4702}"/>
              </a:ext>
            </a:extLst>
          </p:cNvPr>
          <p:cNvSpPr>
            <a:spLocks noGrp="1"/>
          </p:cNvSpPr>
          <p:nvPr>
            <p:ph type="sldNum" sz="quarter" idx="12"/>
          </p:nvPr>
        </p:nvSpPr>
        <p:spPr/>
        <p:txBody>
          <a:bodyPr/>
          <a:lstStyle/>
          <a:p>
            <a:fld id="{7031930B-3128-4482-8870-818775896ED2}" type="slidenum">
              <a:rPr lang="en-US" smtClean="0"/>
              <a:pPr/>
              <a:t>35</a:t>
            </a:fld>
            <a:endParaRPr lang="en-US" dirty="0"/>
          </a:p>
        </p:txBody>
      </p:sp>
      <p:pic>
        <p:nvPicPr>
          <p:cNvPr id="12" name="Picture 11">
            <a:extLst>
              <a:ext uri="{FF2B5EF4-FFF2-40B4-BE49-F238E27FC236}">
                <a16:creationId xmlns:a16="http://schemas.microsoft.com/office/drawing/2014/main" id="{6AA0500D-3689-4C91-B1E1-2429DE47DF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1397" y="1042450"/>
            <a:ext cx="2389786" cy="3677187"/>
          </a:xfrm>
          <a:prstGeom prst="rect">
            <a:avLst/>
          </a:prstGeom>
        </p:spPr>
      </p:pic>
    </p:spTree>
    <p:extLst>
      <p:ext uri="{BB962C8B-B14F-4D97-AF65-F5344CB8AC3E}">
        <p14:creationId xmlns:p14="http://schemas.microsoft.com/office/powerpoint/2010/main" val="3475284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575AA8-E304-4620-BE74-9E2B787E847D}"/>
              </a:ext>
            </a:extLst>
          </p:cNvPr>
          <p:cNvSpPr>
            <a:spLocks noGrp="1"/>
          </p:cNvSpPr>
          <p:nvPr>
            <p:ph idx="1"/>
          </p:nvPr>
        </p:nvSpPr>
        <p:spPr>
          <a:xfrm>
            <a:off x="454025" y="1078754"/>
            <a:ext cx="4059836" cy="3401829"/>
          </a:xfrm>
        </p:spPr>
        <p:txBody>
          <a:bodyPr/>
          <a:lstStyle/>
          <a:p>
            <a:pPr marL="285750" indent="-285750">
              <a:lnSpc>
                <a:spcPct val="100000"/>
              </a:lnSpc>
              <a:buFont typeface="+mj-lt"/>
              <a:buAutoNum type="romanUcPeriod"/>
            </a:pPr>
            <a:r>
              <a:rPr lang="en-US" dirty="0"/>
              <a:t>Once all sub-systems/software programs have been prepared for the shot and report ‘Ready4_Charge’ to the SE, the Advance to: Charge button will enable with green letters.</a:t>
            </a:r>
          </a:p>
          <a:p>
            <a:pPr marL="285750" indent="-285750">
              <a:lnSpc>
                <a:spcPct val="100000"/>
              </a:lnSpc>
              <a:buFont typeface="+mj-lt"/>
              <a:buAutoNum type="romanUcPeriod"/>
            </a:pPr>
            <a:r>
              <a:rPr lang="en-US" dirty="0"/>
              <a:t>Press the ‘Charge’ button on the SE.  This will enable the ‘Charge’ button on the PCE</a:t>
            </a:r>
          </a:p>
          <a:p>
            <a:pPr marL="285750" indent="-285750">
              <a:lnSpc>
                <a:spcPct val="100000"/>
              </a:lnSpc>
              <a:buFont typeface="+mj-lt"/>
              <a:buAutoNum type="romanUcPeriod"/>
            </a:pPr>
            <a:r>
              <a:rPr lang="en-US" dirty="0"/>
              <a:t>Make an announcement in the area where hazards will be present in case personnel were missed during the sweep and to make personnel aware to not enter these areas.</a:t>
            </a:r>
          </a:p>
          <a:p>
            <a:pPr marL="285750" indent="-285750">
              <a:lnSpc>
                <a:spcPct val="100000"/>
              </a:lnSpc>
              <a:buFont typeface="+mj-lt"/>
              <a:buAutoNum type="romanUcPeriod"/>
            </a:pPr>
            <a:r>
              <a:rPr lang="en-US" dirty="0"/>
              <a:t>Press the ‘Charge’ button on the PCE</a:t>
            </a:r>
          </a:p>
        </p:txBody>
      </p:sp>
      <p:sp>
        <p:nvSpPr>
          <p:cNvPr id="3" name="Title 2">
            <a:extLst>
              <a:ext uri="{FF2B5EF4-FFF2-40B4-BE49-F238E27FC236}">
                <a16:creationId xmlns:a16="http://schemas.microsoft.com/office/drawing/2014/main" id="{E1948E2D-1AB6-4BFC-B7AA-5079E89F6ADA}"/>
              </a:ext>
            </a:extLst>
          </p:cNvPr>
          <p:cNvSpPr>
            <a:spLocks noGrp="1"/>
          </p:cNvSpPr>
          <p:nvPr>
            <p:ph type="title"/>
          </p:nvPr>
        </p:nvSpPr>
        <p:spPr>
          <a:xfrm>
            <a:off x="454025" y="319791"/>
            <a:ext cx="8235950" cy="524656"/>
          </a:xfrm>
          <a:solidFill>
            <a:schemeClr val="accent1">
              <a:lumMod val="20000"/>
              <a:lumOff val="80000"/>
            </a:schemeClr>
          </a:solidFill>
        </p:spPr>
        <p:txBody>
          <a:bodyPr/>
          <a:lstStyle/>
          <a:p>
            <a:r>
              <a:rPr lang="en-US" dirty="0"/>
              <a:t>21. Start charging</a:t>
            </a:r>
            <a:br>
              <a:rPr lang="en-US" dirty="0"/>
            </a:br>
            <a:r>
              <a:rPr lang="en-US" dirty="0"/>
              <a:t>22. Monitor systems during shot cycle</a:t>
            </a:r>
          </a:p>
        </p:txBody>
      </p:sp>
      <p:sp>
        <p:nvSpPr>
          <p:cNvPr id="4" name="Slide Number Placeholder 3">
            <a:extLst>
              <a:ext uri="{FF2B5EF4-FFF2-40B4-BE49-F238E27FC236}">
                <a16:creationId xmlns:a16="http://schemas.microsoft.com/office/drawing/2014/main" id="{852161E5-9CAE-4A6D-B9D8-94B974B31787}"/>
              </a:ext>
            </a:extLst>
          </p:cNvPr>
          <p:cNvSpPr>
            <a:spLocks noGrp="1"/>
          </p:cNvSpPr>
          <p:nvPr>
            <p:ph type="sldNum" sz="quarter" idx="12"/>
          </p:nvPr>
        </p:nvSpPr>
        <p:spPr/>
        <p:txBody>
          <a:bodyPr/>
          <a:lstStyle/>
          <a:p>
            <a:fld id="{7031930B-3128-4482-8870-818775896ED2}" type="slidenum">
              <a:rPr lang="en-US" smtClean="0"/>
              <a:pPr/>
              <a:t>36</a:t>
            </a:fld>
            <a:endParaRPr lang="en-US" dirty="0"/>
          </a:p>
        </p:txBody>
      </p:sp>
      <p:pic>
        <p:nvPicPr>
          <p:cNvPr id="5" name="Content Placeholder 9">
            <a:extLst>
              <a:ext uri="{FF2B5EF4-FFF2-40B4-BE49-F238E27FC236}">
                <a16:creationId xmlns:a16="http://schemas.microsoft.com/office/drawing/2014/main" id="{9E90CC11-D12E-4EE8-BD9E-EEE6F72809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714043" y="1078754"/>
            <a:ext cx="3972757" cy="95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Content Placeholder 5">
            <a:extLst>
              <a:ext uri="{FF2B5EF4-FFF2-40B4-BE49-F238E27FC236}">
                <a16:creationId xmlns:a16="http://schemas.microsoft.com/office/drawing/2014/main" id="{1D4E0D5E-15BD-45CA-83E9-0B83A400AE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5455979" y="2184968"/>
            <a:ext cx="3058244" cy="2455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32545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599C47-FFB0-4B4A-8AD9-80DA4473B4D5}"/>
              </a:ext>
            </a:extLst>
          </p:cNvPr>
          <p:cNvSpPr>
            <a:spLocks noGrp="1"/>
          </p:cNvSpPr>
          <p:nvPr>
            <p:ph idx="1"/>
          </p:nvPr>
        </p:nvSpPr>
        <p:spPr>
          <a:xfrm>
            <a:off x="460375" y="1080229"/>
            <a:ext cx="4111625" cy="3761594"/>
          </a:xfrm>
        </p:spPr>
        <p:txBody>
          <a:bodyPr/>
          <a:lstStyle/>
          <a:p>
            <a:pPr marL="285750" indent="-285750">
              <a:lnSpc>
                <a:spcPct val="100000"/>
              </a:lnSpc>
              <a:buFont typeface="+mj-lt"/>
              <a:buAutoNum type="romanUcPeriod"/>
            </a:pPr>
            <a:r>
              <a:rPr lang="en-US" dirty="0"/>
              <a:t>Monitor all software critical to system safety during charge as well as the SE and PCE.</a:t>
            </a:r>
          </a:p>
          <a:p>
            <a:pPr marL="633412" lvl="1" indent="-285750">
              <a:lnSpc>
                <a:spcPct val="100000"/>
              </a:lnSpc>
              <a:buFont typeface="+mj-lt"/>
              <a:buAutoNum type="romanUcPeriod"/>
            </a:pPr>
            <a:r>
              <a:rPr lang="en-US" dirty="0"/>
              <a:t>Errors from sub-systems will be propagated up to the SE allowing the operator to assess the criticality of the error</a:t>
            </a:r>
          </a:p>
          <a:p>
            <a:pPr marL="633412" lvl="1" indent="-285750">
              <a:lnSpc>
                <a:spcPct val="100000"/>
              </a:lnSpc>
              <a:buFont typeface="+mj-lt"/>
              <a:buAutoNum type="romanUcPeriod"/>
            </a:pPr>
            <a:r>
              <a:rPr lang="en-US" dirty="0"/>
              <a:t>Status of the PCU charging will be shown on the PCE</a:t>
            </a:r>
          </a:p>
          <a:p>
            <a:pPr marL="633412" lvl="1" indent="-285750">
              <a:lnSpc>
                <a:spcPct val="100000"/>
              </a:lnSpc>
              <a:buFont typeface="+mj-lt"/>
              <a:buAutoNum type="romanUcPeriod"/>
            </a:pPr>
            <a:r>
              <a:rPr lang="en-US" dirty="0"/>
              <a:t>Some programs will be marked as ‘Critical’ have a red outline on the SE – errors with these sub-systems have either machine safety/personnel safety concerns or are guaranteed to lead to bad data.  If there is an error with one of these programs the shot will auto-abort.</a:t>
            </a:r>
          </a:p>
          <a:p>
            <a:pPr marL="285750" indent="-285750">
              <a:lnSpc>
                <a:spcPct val="100000"/>
              </a:lnSpc>
              <a:buFont typeface="+mj-lt"/>
              <a:buAutoNum type="romanUcPeriod"/>
            </a:pPr>
            <a:r>
              <a:rPr lang="en-US" dirty="0"/>
              <a:t>Abort the shot if there is a critical error</a:t>
            </a:r>
          </a:p>
        </p:txBody>
      </p:sp>
      <p:sp>
        <p:nvSpPr>
          <p:cNvPr id="3" name="Title 2">
            <a:extLst>
              <a:ext uri="{FF2B5EF4-FFF2-40B4-BE49-F238E27FC236}">
                <a16:creationId xmlns:a16="http://schemas.microsoft.com/office/drawing/2014/main" id="{834A126D-8967-4BD7-B0C1-3614356A417B}"/>
              </a:ext>
            </a:extLst>
          </p:cNvPr>
          <p:cNvSpPr>
            <a:spLocks noGrp="1"/>
          </p:cNvSpPr>
          <p:nvPr>
            <p:ph type="title"/>
          </p:nvPr>
        </p:nvSpPr>
        <p:spPr>
          <a:solidFill>
            <a:schemeClr val="accent1">
              <a:lumMod val="20000"/>
              <a:lumOff val="80000"/>
            </a:schemeClr>
          </a:solidFill>
        </p:spPr>
        <p:txBody>
          <a:bodyPr/>
          <a:lstStyle/>
          <a:p>
            <a:r>
              <a:rPr lang="en-US" dirty="0"/>
              <a:t>23. Monitor systems during shot cycle</a:t>
            </a:r>
          </a:p>
        </p:txBody>
      </p:sp>
      <p:sp>
        <p:nvSpPr>
          <p:cNvPr id="4" name="Slide Number Placeholder 3">
            <a:extLst>
              <a:ext uri="{FF2B5EF4-FFF2-40B4-BE49-F238E27FC236}">
                <a16:creationId xmlns:a16="http://schemas.microsoft.com/office/drawing/2014/main" id="{64E81398-4C61-4037-B0A2-C87945488D37}"/>
              </a:ext>
            </a:extLst>
          </p:cNvPr>
          <p:cNvSpPr>
            <a:spLocks noGrp="1"/>
          </p:cNvSpPr>
          <p:nvPr>
            <p:ph type="sldNum" sz="quarter" idx="12"/>
          </p:nvPr>
        </p:nvSpPr>
        <p:spPr/>
        <p:txBody>
          <a:bodyPr/>
          <a:lstStyle/>
          <a:p>
            <a:fld id="{7031930B-3128-4482-8870-818775896ED2}" type="slidenum">
              <a:rPr lang="en-US" smtClean="0"/>
              <a:pPr/>
              <a:t>37</a:t>
            </a:fld>
            <a:endParaRPr lang="en-US" dirty="0"/>
          </a:p>
        </p:txBody>
      </p:sp>
      <p:pic>
        <p:nvPicPr>
          <p:cNvPr id="5" name="Content Placeholder 5">
            <a:extLst>
              <a:ext uri="{FF2B5EF4-FFF2-40B4-BE49-F238E27FC236}">
                <a16:creationId xmlns:a16="http://schemas.microsoft.com/office/drawing/2014/main" id="{50D08035-8A19-40C4-B63B-523ADF0B19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5451579" y="2397057"/>
            <a:ext cx="2837461" cy="2278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Content Placeholder 9">
            <a:extLst>
              <a:ext uri="{FF2B5EF4-FFF2-40B4-BE49-F238E27FC236}">
                <a16:creationId xmlns:a16="http://schemas.microsoft.com/office/drawing/2014/main" id="{E318A86F-734B-469B-AD7F-F8FF4315F5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4883932" y="1178688"/>
            <a:ext cx="3972757" cy="95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61552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333E19-552C-4EC4-8BB4-B2CACFB1D405}"/>
              </a:ext>
            </a:extLst>
          </p:cNvPr>
          <p:cNvSpPr>
            <a:spLocks noGrp="1"/>
          </p:cNvSpPr>
          <p:nvPr>
            <p:ph idx="1"/>
          </p:nvPr>
        </p:nvSpPr>
        <p:spPr>
          <a:xfrm>
            <a:off x="457200" y="1200150"/>
            <a:ext cx="4114800" cy="3301895"/>
          </a:xfrm>
        </p:spPr>
        <p:txBody>
          <a:bodyPr/>
          <a:lstStyle/>
          <a:p>
            <a:pPr>
              <a:lnSpc>
                <a:spcPct val="100000"/>
              </a:lnSpc>
            </a:pPr>
            <a:r>
              <a:rPr lang="en-US" dirty="0"/>
              <a:t>Unlock doors to areas that are returning to open access</a:t>
            </a:r>
          </a:p>
        </p:txBody>
      </p:sp>
      <p:sp>
        <p:nvSpPr>
          <p:cNvPr id="3" name="Title 2">
            <a:extLst>
              <a:ext uri="{FF2B5EF4-FFF2-40B4-BE49-F238E27FC236}">
                <a16:creationId xmlns:a16="http://schemas.microsoft.com/office/drawing/2014/main" id="{0D0A0B4F-BCEA-4A7B-959C-7E41AFCD1A88}"/>
              </a:ext>
            </a:extLst>
          </p:cNvPr>
          <p:cNvSpPr>
            <a:spLocks noGrp="1"/>
          </p:cNvSpPr>
          <p:nvPr>
            <p:ph type="title"/>
          </p:nvPr>
        </p:nvSpPr>
        <p:spPr>
          <a:solidFill>
            <a:schemeClr val="accent1">
              <a:lumMod val="20000"/>
              <a:lumOff val="80000"/>
            </a:schemeClr>
          </a:solidFill>
        </p:spPr>
        <p:txBody>
          <a:bodyPr/>
          <a:lstStyle/>
          <a:p>
            <a:r>
              <a:rPr lang="en-US" dirty="0"/>
              <a:t>24. Resume normal access in bays</a:t>
            </a:r>
          </a:p>
        </p:txBody>
      </p:sp>
      <p:sp>
        <p:nvSpPr>
          <p:cNvPr id="4" name="Slide Number Placeholder 3">
            <a:extLst>
              <a:ext uri="{FF2B5EF4-FFF2-40B4-BE49-F238E27FC236}">
                <a16:creationId xmlns:a16="http://schemas.microsoft.com/office/drawing/2014/main" id="{5DDBA423-1184-41AF-A1C3-FF04F301CEEA}"/>
              </a:ext>
            </a:extLst>
          </p:cNvPr>
          <p:cNvSpPr>
            <a:spLocks noGrp="1"/>
          </p:cNvSpPr>
          <p:nvPr>
            <p:ph type="sldNum" sz="quarter" idx="12"/>
          </p:nvPr>
        </p:nvSpPr>
        <p:spPr/>
        <p:txBody>
          <a:bodyPr/>
          <a:lstStyle/>
          <a:p>
            <a:fld id="{7031930B-3128-4482-8870-818775896ED2}" type="slidenum">
              <a:rPr lang="en-US" smtClean="0"/>
              <a:pPr/>
              <a:t>38</a:t>
            </a:fld>
            <a:endParaRPr lang="en-US" dirty="0"/>
          </a:p>
        </p:txBody>
      </p:sp>
      <p:pic>
        <p:nvPicPr>
          <p:cNvPr id="5" name="Picture 4">
            <a:extLst>
              <a:ext uri="{FF2B5EF4-FFF2-40B4-BE49-F238E27FC236}">
                <a16:creationId xmlns:a16="http://schemas.microsoft.com/office/drawing/2014/main" id="{0C7104F0-4870-46BD-9341-ACB448D99282}"/>
              </a:ext>
            </a:extLst>
          </p:cNvPr>
          <p:cNvPicPr/>
          <p:nvPr/>
        </p:nvPicPr>
        <p:blipFill>
          <a:blip r:embed="rId2"/>
          <a:stretch>
            <a:fillRect/>
          </a:stretch>
        </p:blipFill>
        <p:spPr>
          <a:xfrm>
            <a:off x="4503295" y="1524615"/>
            <a:ext cx="4640705" cy="2652964"/>
          </a:xfrm>
          <a:prstGeom prst="rect">
            <a:avLst/>
          </a:prstGeom>
        </p:spPr>
      </p:pic>
    </p:spTree>
    <p:extLst>
      <p:ext uri="{BB962C8B-B14F-4D97-AF65-F5344CB8AC3E}">
        <p14:creationId xmlns:p14="http://schemas.microsoft.com/office/powerpoint/2010/main" val="5360916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AB56E8-3E00-45F1-9374-C8B0A1C04A48}"/>
              </a:ext>
            </a:extLst>
          </p:cNvPr>
          <p:cNvSpPr>
            <a:spLocks noGrp="1"/>
          </p:cNvSpPr>
          <p:nvPr>
            <p:ph idx="1"/>
          </p:nvPr>
        </p:nvSpPr>
        <p:spPr>
          <a:xfrm>
            <a:off x="457200" y="1200151"/>
            <a:ext cx="4114800" cy="2456112"/>
          </a:xfrm>
        </p:spPr>
        <p:txBody>
          <a:bodyPr/>
          <a:lstStyle/>
          <a:p>
            <a:pPr>
              <a:lnSpc>
                <a:spcPct val="100000"/>
              </a:lnSpc>
            </a:pPr>
            <a:r>
              <a:rPr lang="en-US" dirty="0"/>
              <a:t>Once the state cycles to post-shot the analysis programs will start running from the Data Viewer.  These are </a:t>
            </a:r>
            <a:r>
              <a:rPr lang="en-US" dirty="0" err="1"/>
              <a:t>matlab</a:t>
            </a:r>
            <a:r>
              <a:rPr lang="en-US" dirty="0"/>
              <a:t>, PV-Wave, etc. programs that will retrieve data from the archive, analyze the data and display/save the data for the user</a:t>
            </a:r>
          </a:p>
        </p:txBody>
      </p:sp>
      <p:sp>
        <p:nvSpPr>
          <p:cNvPr id="3" name="Title 2">
            <a:extLst>
              <a:ext uri="{FF2B5EF4-FFF2-40B4-BE49-F238E27FC236}">
                <a16:creationId xmlns:a16="http://schemas.microsoft.com/office/drawing/2014/main" id="{5DCEE453-29B4-447B-8D4E-3E646821E9E5}"/>
              </a:ext>
            </a:extLst>
          </p:cNvPr>
          <p:cNvSpPr>
            <a:spLocks noGrp="1"/>
          </p:cNvSpPr>
          <p:nvPr>
            <p:ph type="title"/>
          </p:nvPr>
        </p:nvSpPr>
        <p:spPr>
          <a:solidFill>
            <a:schemeClr val="accent1">
              <a:lumMod val="20000"/>
              <a:lumOff val="80000"/>
            </a:schemeClr>
          </a:solidFill>
        </p:spPr>
        <p:txBody>
          <a:bodyPr/>
          <a:lstStyle/>
          <a:p>
            <a:r>
              <a:rPr lang="en-US" dirty="0"/>
              <a:t>25. Review shot data</a:t>
            </a:r>
          </a:p>
        </p:txBody>
      </p:sp>
      <p:sp>
        <p:nvSpPr>
          <p:cNvPr id="4" name="Slide Number Placeholder 3">
            <a:extLst>
              <a:ext uri="{FF2B5EF4-FFF2-40B4-BE49-F238E27FC236}">
                <a16:creationId xmlns:a16="http://schemas.microsoft.com/office/drawing/2014/main" id="{758F05A4-D8C7-4A2A-9A9A-43EA9CC9E32A}"/>
              </a:ext>
            </a:extLst>
          </p:cNvPr>
          <p:cNvSpPr>
            <a:spLocks noGrp="1"/>
          </p:cNvSpPr>
          <p:nvPr>
            <p:ph type="sldNum" sz="quarter" idx="12"/>
          </p:nvPr>
        </p:nvSpPr>
        <p:spPr/>
        <p:txBody>
          <a:bodyPr/>
          <a:lstStyle/>
          <a:p>
            <a:fld id="{7031930B-3128-4482-8870-818775896ED2}" type="slidenum">
              <a:rPr lang="en-US" smtClean="0"/>
              <a:pPr/>
              <a:t>39</a:t>
            </a:fld>
            <a:endParaRPr lang="en-US" dirty="0"/>
          </a:p>
        </p:txBody>
      </p:sp>
      <p:pic>
        <p:nvPicPr>
          <p:cNvPr id="6" name="Picture 5">
            <a:extLst>
              <a:ext uri="{FF2B5EF4-FFF2-40B4-BE49-F238E27FC236}">
                <a16:creationId xmlns:a16="http://schemas.microsoft.com/office/drawing/2014/main" id="{1EB08CB4-1863-405E-BBE6-87A6ED3519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9316" y="1399081"/>
            <a:ext cx="4239532" cy="2944943"/>
          </a:xfrm>
          <a:prstGeom prst="rect">
            <a:avLst/>
          </a:prstGeom>
        </p:spPr>
      </p:pic>
    </p:spTree>
    <p:extLst>
      <p:ext uri="{BB962C8B-B14F-4D97-AF65-F5344CB8AC3E}">
        <p14:creationId xmlns:p14="http://schemas.microsoft.com/office/powerpoint/2010/main" val="3606094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EE1607-8AF0-4A04-A666-AF2D0070D5A1}"/>
              </a:ext>
            </a:extLst>
          </p:cNvPr>
          <p:cNvSpPr>
            <a:spLocks noGrp="1"/>
          </p:cNvSpPr>
          <p:nvPr>
            <p:ph type="title"/>
          </p:nvPr>
        </p:nvSpPr>
        <p:spPr>
          <a:solidFill>
            <a:schemeClr val="accent1">
              <a:lumMod val="20000"/>
              <a:lumOff val="80000"/>
            </a:schemeClr>
          </a:solidFill>
        </p:spPr>
        <p:txBody>
          <a:bodyPr/>
          <a:lstStyle/>
          <a:p>
            <a:r>
              <a:rPr lang="en-US" dirty="0"/>
              <a:t>3. Build Power Conditioning Template</a:t>
            </a:r>
          </a:p>
        </p:txBody>
      </p:sp>
      <p:sp>
        <p:nvSpPr>
          <p:cNvPr id="4" name="Slide Number Placeholder 3">
            <a:extLst>
              <a:ext uri="{FF2B5EF4-FFF2-40B4-BE49-F238E27FC236}">
                <a16:creationId xmlns:a16="http://schemas.microsoft.com/office/drawing/2014/main" id="{41520B68-922D-4AAB-8933-68F9FE4D3336}"/>
              </a:ext>
            </a:extLst>
          </p:cNvPr>
          <p:cNvSpPr>
            <a:spLocks noGrp="1"/>
          </p:cNvSpPr>
          <p:nvPr>
            <p:ph type="sldNum" sz="quarter" idx="12"/>
          </p:nvPr>
        </p:nvSpPr>
        <p:spPr/>
        <p:txBody>
          <a:bodyPr/>
          <a:lstStyle/>
          <a:p>
            <a:fld id="{7031930B-3128-4482-8870-818775896ED2}" type="slidenum">
              <a:rPr lang="en-US" smtClean="0"/>
              <a:pPr/>
              <a:t>4</a:t>
            </a:fld>
            <a:endParaRPr lang="en-US" dirty="0"/>
          </a:p>
        </p:txBody>
      </p:sp>
      <p:pic>
        <p:nvPicPr>
          <p:cNvPr id="15" name="Picture 14">
            <a:extLst>
              <a:ext uri="{FF2B5EF4-FFF2-40B4-BE49-F238E27FC236}">
                <a16:creationId xmlns:a16="http://schemas.microsoft.com/office/drawing/2014/main" id="{2B71F739-6556-4290-A54D-9489FB6CE6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4508" y="1063323"/>
            <a:ext cx="2767550" cy="2222427"/>
          </a:xfrm>
          <a:prstGeom prst="rect">
            <a:avLst/>
          </a:prstGeom>
        </p:spPr>
      </p:pic>
      <p:pic>
        <p:nvPicPr>
          <p:cNvPr id="13" name="Picture 12">
            <a:extLst>
              <a:ext uri="{FF2B5EF4-FFF2-40B4-BE49-F238E27FC236}">
                <a16:creationId xmlns:a16="http://schemas.microsoft.com/office/drawing/2014/main" id="{13BDE4FD-04E0-4503-B73D-0D90F450C9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2900" y="2286088"/>
            <a:ext cx="1701553" cy="999662"/>
          </a:xfrm>
          <a:prstGeom prst="rect">
            <a:avLst/>
          </a:prstGeom>
        </p:spPr>
      </p:pic>
      <p:sp>
        <p:nvSpPr>
          <p:cNvPr id="20" name="Content Placeholder 19">
            <a:extLst>
              <a:ext uri="{FF2B5EF4-FFF2-40B4-BE49-F238E27FC236}">
                <a16:creationId xmlns:a16="http://schemas.microsoft.com/office/drawing/2014/main" id="{5FCDE216-0A20-448A-9936-F1B62EBDCDBF}"/>
              </a:ext>
            </a:extLst>
          </p:cNvPr>
          <p:cNvSpPr>
            <a:spLocks noGrp="1"/>
          </p:cNvSpPr>
          <p:nvPr>
            <p:ph idx="1"/>
          </p:nvPr>
        </p:nvSpPr>
        <p:spPr>
          <a:xfrm>
            <a:off x="454025" y="1082238"/>
            <a:ext cx="4629705" cy="3565221"/>
          </a:xfrm>
        </p:spPr>
        <p:txBody>
          <a:bodyPr/>
          <a:lstStyle/>
          <a:p>
            <a:pPr>
              <a:lnSpc>
                <a:spcPct val="100000"/>
              </a:lnSpc>
            </a:pPr>
            <a:r>
              <a:rPr lang="en-US" dirty="0"/>
              <a:t>From the Power Conditioning Executive click on the ‘Template’ button </a:t>
            </a:r>
            <a:r>
              <a:rPr lang="en-US" dirty="0">
                <a:solidFill>
                  <a:schemeClr val="accent1">
                    <a:lumMod val="75000"/>
                  </a:schemeClr>
                </a:solidFill>
              </a:rPr>
              <a:t>(PCE - Use Case 1)</a:t>
            </a:r>
          </a:p>
          <a:p>
            <a:pPr>
              <a:lnSpc>
                <a:spcPct val="100000"/>
              </a:lnSpc>
            </a:pPr>
            <a:endParaRPr lang="en-US" dirty="0"/>
          </a:p>
          <a:p>
            <a:pPr>
              <a:lnSpc>
                <a:spcPct val="100000"/>
              </a:lnSpc>
            </a:pPr>
            <a:r>
              <a:rPr lang="en-US" dirty="0"/>
              <a:t>‘Set Voltages’ pop-up will come up auto-populated with voltages from selected configuration. </a:t>
            </a:r>
            <a:r>
              <a:rPr lang="en-US" dirty="0">
                <a:solidFill>
                  <a:schemeClr val="accent1">
                    <a:lumMod val="75000"/>
                  </a:schemeClr>
                </a:solidFill>
              </a:rPr>
              <a:t>(PCE - Use Case 2)</a:t>
            </a:r>
            <a:endParaRPr lang="en-US" dirty="0"/>
          </a:p>
          <a:p>
            <a:pPr lvl="1">
              <a:lnSpc>
                <a:spcPct val="100000"/>
              </a:lnSpc>
            </a:pPr>
            <a:r>
              <a:rPr lang="en-US" dirty="0"/>
              <a:t>Save Voltages </a:t>
            </a:r>
            <a:r>
              <a:rPr lang="en-US" dirty="0">
                <a:solidFill>
                  <a:schemeClr val="accent1">
                    <a:lumMod val="75000"/>
                  </a:schemeClr>
                </a:solidFill>
              </a:rPr>
              <a:t>(PCE - Use Case 3)</a:t>
            </a:r>
          </a:p>
          <a:p>
            <a:pPr lvl="1">
              <a:lnSpc>
                <a:spcPct val="100000"/>
              </a:lnSpc>
            </a:pPr>
            <a:endParaRPr lang="en-US" dirty="0"/>
          </a:p>
        </p:txBody>
      </p:sp>
    </p:spTree>
    <p:extLst>
      <p:ext uri="{BB962C8B-B14F-4D97-AF65-F5344CB8AC3E}">
        <p14:creationId xmlns:p14="http://schemas.microsoft.com/office/powerpoint/2010/main" val="20023878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5AB4B90-DB3B-4D56-81A2-500EAF5FFF24}"/>
              </a:ext>
            </a:extLst>
          </p:cNvPr>
          <p:cNvSpPr>
            <a:spLocks noGrp="1"/>
          </p:cNvSpPr>
          <p:nvPr>
            <p:ph type="title"/>
          </p:nvPr>
        </p:nvSpPr>
        <p:spPr/>
        <p:txBody>
          <a:bodyPr/>
          <a:lstStyle/>
          <a:p>
            <a:r>
              <a:rPr lang="en-US" dirty="0"/>
              <a:t>backup</a:t>
            </a:r>
          </a:p>
        </p:txBody>
      </p:sp>
    </p:spTree>
    <p:extLst>
      <p:ext uri="{BB962C8B-B14F-4D97-AF65-F5344CB8AC3E}">
        <p14:creationId xmlns:p14="http://schemas.microsoft.com/office/powerpoint/2010/main" val="26773631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5C7DE3-ED8F-491F-9694-BE78D168F2A8}"/>
              </a:ext>
            </a:extLst>
          </p:cNvPr>
          <p:cNvSpPr>
            <a:spLocks noGrp="1"/>
          </p:cNvSpPr>
          <p:nvPr>
            <p:ph idx="1"/>
          </p:nvPr>
        </p:nvSpPr>
        <p:spPr>
          <a:xfrm>
            <a:off x="381741" y="1311121"/>
            <a:ext cx="4931546" cy="2852505"/>
          </a:xfrm>
        </p:spPr>
        <p:txBody>
          <a:bodyPr/>
          <a:lstStyle/>
          <a:p>
            <a:pPr>
              <a:lnSpc>
                <a:spcPct val="100000"/>
              </a:lnSpc>
            </a:pPr>
            <a:r>
              <a:rPr lang="en-US" b="0" dirty="0"/>
              <a:t>The Shot Executive (SE) is the primary Omega Intercommunication Protocol (OIP) server for the laser control system and also provides the graphical user interface for the Shot Director. The Shot Director uses the SE to initiate each shot cycle and to monitor and control its progress. After charging of the Power Conditioning Units has been initiated, the system is sequenced by the Power Conditioning Executive (PCE).  During and after charging, the shot coordination messages originate in the PCE and are sent to the SE. In both situations, the SE disseminates the messages to the remainder of the system. </a:t>
            </a:r>
          </a:p>
          <a:p>
            <a:pPr>
              <a:lnSpc>
                <a:spcPct val="100000"/>
              </a:lnSpc>
            </a:pPr>
            <a:endParaRPr lang="en-US" b="0" dirty="0"/>
          </a:p>
          <a:p>
            <a:pPr>
              <a:lnSpc>
                <a:spcPct val="100000"/>
              </a:lnSpc>
            </a:pPr>
            <a:r>
              <a:rPr lang="en-US" b="0" dirty="0"/>
              <a:t>For HE-LP the Shot Executive directly communicates with clients rather than sub-executives (other than the PCE)</a:t>
            </a:r>
            <a:endParaRPr lang="en-US" dirty="0"/>
          </a:p>
        </p:txBody>
      </p:sp>
      <p:sp>
        <p:nvSpPr>
          <p:cNvPr id="3" name="Title 2">
            <a:extLst>
              <a:ext uri="{FF2B5EF4-FFF2-40B4-BE49-F238E27FC236}">
                <a16:creationId xmlns:a16="http://schemas.microsoft.com/office/drawing/2014/main" id="{F01E8C63-00C1-4457-A81D-7ECCDEB64478}"/>
              </a:ext>
            </a:extLst>
          </p:cNvPr>
          <p:cNvSpPr>
            <a:spLocks noGrp="1"/>
          </p:cNvSpPr>
          <p:nvPr>
            <p:ph type="title"/>
          </p:nvPr>
        </p:nvSpPr>
        <p:spPr/>
        <p:txBody>
          <a:bodyPr/>
          <a:lstStyle/>
          <a:p>
            <a:r>
              <a:rPr lang="en-US" dirty="0"/>
              <a:t>Shot Executive</a:t>
            </a:r>
          </a:p>
        </p:txBody>
      </p:sp>
      <p:sp>
        <p:nvSpPr>
          <p:cNvPr id="4" name="Slide Number Placeholder 3">
            <a:extLst>
              <a:ext uri="{FF2B5EF4-FFF2-40B4-BE49-F238E27FC236}">
                <a16:creationId xmlns:a16="http://schemas.microsoft.com/office/drawing/2014/main" id="{7685617F-2F5E-45F3-92A7-0A00AF7AB741}"/>
              </a:ext>
            </a:extLst>
          </p:cNvPr>
          <p:cNvSpPr>
            <a:spLocks noGrp="1"/>
          </p:cNvSpPr>
          <p:nvPr>
            <p:ph type="sldNum" sz="quarter" idx="12"/>
          </p:nvPr>
        </p:nvSpPr>
        <p:spPr/>
        <p:txBody>
          <a:bodyPr/>
          <a:lstStyle/>
          <a:p>
            <a:fld id="{7031930B-3128-4482-8870-818775896ED2}" type="slidenum">
              <a:rPr lang="en-US" smtClean="0"/>
              <a:pPr/>
              <a:t>41</a:t>
            </a:fld>
            <a:endParaRPr lang="en-US" dirty="0"/>
          </a:p>
        </p:txBody>
      </p:sp>
      <p:pic>
        <p:nvPicPr>
          <p:cNvPr id="5" name="Picture 4">
            <a:extLst>
              <a:ext uri="{FF2B5EF4-FFF2-40B4-BE49-F238E27FC236}">
                <a16:creationId xmlns:a16="http://schemas.microsoft.com/office/drawing/2014/main" id="{EBD11AA2-3A70-48AC-BF6E-1DA793773A2E}"/>
              </a:ext>
            </a:extLst>
          </p:cNvPr>
          <p:cNvPicPr>
            <a:picLocks noChangeAspect="1"/>
          </p:cNvPicPr>
          <p:nvPr/>
        </p:nvPicPr>
        <p:blipFill>
          <a:blip r:embed="rId2"/>
          <a:stretch>
            <a:fillRect/>
          </a:stretch>
        </p:blipFill>
        <p:spPr>
          <a:xfrm>
            <a:off x="5438972" y="1505619"/>
            <a:ext cx="3600055" cy="2456112"/>
          </a:xfrm>
          <a:prstGeom prst="rect">
            <a:avLst/>
          </a:prstGeom>
        </p:spPr>
      </p:pic>
    </p:spTree>
    <p:extLst>
      <p:ext uri="{BB962C8B-B14F-4D97-AF65-F5344CB8AC3E}">
        <p14:creationId xmlns:p14="http://schemas.microsoft.com/office/powerpoint/2010/main" val="27478550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385A838-B36B-477F-B716-6B275C1127AF}"/>
              </a:ext>
            </a:extLst>
          </p:cNvPr>
          <p:cNvSpPr>
            <a:spLocks noGrp="1"/>
          </p:cNvSpPr>
          <p:nvPr>
            <p:ph type="title"/>
          </p:nvPr>
        </p:nvSpPr>
        <p:spPr>
          <a:xfrm>
            <a:off x="454025" y="423863"/>
            <a:ext cx="8235950" cy="250031"/>
          </a:xfrm>
        </p:spPr>
        <p:txBody>
          <a:bodyPr/>
          <a:lstStyle/>
          <a:p>
            <a:r>
              <a:rPr lang="en-US" dirty="0"/>
              <a:t>Shot Executive: Use Cases</a:t>
            </a:r>
          </a:p>
        </p:txBody>
      </p:sp>
      <p:sp>
        <p:nvSpPr>
          <p:cNvPr id="19" name="Content Placeholder 18">
            <a:extLst>
              <a:ext uri="{FF2B5EF4-FFF2-40B4-BE49-F238E27FC236}">
                <a16:creationId xmlns:a16="http://schemas.microsoft.com/office/drawing/2014/main" id="{C70DB005-D1BE-4573-BE52-44048FDD9EDC}"/>
              </a:ext>
            </a:extLst>
          </p:cNvPr>
          <p:cNvSpPr>
            <a:spLocks noGrp="1"/>
          </p:cNvSpPr>
          <p:nvPr>
            <p:ph idx="1"/>
          </p:nvPr>
        </p:nvSpPr>
        <p:spPr/>
        <p:txBody>
          <a:bodyPr/>
          <a:lstStyle/>
          <a:p>
            <a:pPr>
              <a:lnSpc>
                <a:spcPct val="100000"/>
              </a:lnSpc>
            </a:pPr>
            <a:r>
              <a:rPr lang="en-US" dirty="0"/>
              <a:t>Use Case 1: Open Master Template Builder</a:t>
            </a:r>
          </a:p>
          <a:p>
            <a:pPr>
              <a:lnSpc>
                <a:spcPct val="100000"/>
              </a:lnSpc>
            </a:pPr>
            <a:r>
              <a:rPr lang="en-US" dirty="0"/>
              <a:t>Use Case 2: Advance to </a:t>
            </a:r>
            <a:r>
              <a:rPr lang="en-US" dirty="0" err="1"/>
              <a:t>Preshot</a:t>
            </a:r>
            <a:endParaRPr lang="en-US" dirty="0"/>
          </a:p>
          <a:p>
            <a:pPr>
              <a:lnSpc>
                <a:spcPct val="100000"/>
              </a:lnSpc>
            </a:pPr>
            <a:r>
              <a:rPr lang="en-US" dirty="0"/>
              <a:t>Use Case 3: The PCE Template Approval dialog</a:t>
            </a:r>
          </a:p>
        </p:txBody>
      </p:sp>
    </p:spTree>
    <p:extLst>
      <p:ext uri="{BB962C8B-B14F-4D97-AF65-F5344CB8AC3E}">
        <p14:creationId xmlns:p14="http://schemas.microsoft.com/office/powerpoint/2010/main" val="232841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B0ECD62-89B4-47D3-AFE5-5EDFD540F3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9960" y="1409971"/>
            <a:ext cx="2587842" cy="2253731"/>
          </a:xfrm>
          <a:prstGeom prst="rect">
            <a:avLst/>
          </a:prstGeom>
        </p:spPr>
      </p:pic>
      <p:cxnSp>
        <p:nvCxnSpPr>
          <p:cNvPr id="10" name="Straight Arrow Connector 9">
            <a:extLst>
              <a:ext uri="{FF2B5EF4-FFF2-40B4-BE49-F238E27FC236}">
                <a16:creationId xmlns:a16="http://schemas.microsoft.com/office/drawing/2014/main" id="{53BE9B7D-55F1-4949-9DFF-BBE6A3DAD05B}"/>
              </a:ext>
            </a:extLst>
          </p:cNvPr>
          <p:cNvCxnSpPr>
            <a:cxnSpLocks/>
          </p:cNvCxnSpPr>
          <p:nvPr/>
        </p:nvCxnSpPr>
        <p:spPr bwMode="auto">
          <a:xfrm flipH="1">
            <a:off x="6707081" y="2139519"/>
            <a:ext cx="452761" cy="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a:extLst>
              <a:ext uri="{FF2B5EF4-FFF2-40B4-BE49-F238E27FC236}">
                <a16:creationId xmlns:a16="http://schemas.microsoft.com/office/drawing/2014/main" id="{0C2123E8-5E95-46EE-A6CF-745A305DCE7F}"/>
              </a:ext>
            </a:extLst>
          </p:cNvPr>
          <p:cNvSpPr txBox="1"/>
          <p:nvPr/>
        </p:nvSpPr>
        <p:spPr>
          <a:xfrm>
            <a:off x="7199792" y="1855433"/>
            <a:ext cx="1944208" cy="769441"/>
          </a:xfrm>
          <a:prstGeom prst="rect">
            <a:avLst/>
          </a:prstGeom>
          <a:noFill/>
        </p:spPr>
        <p:txBody>
          <a:bodyPr wrap="square" rtlCol="0">
            <a:spAutoFit/>
          </a:bodyPr>
          <a:lstStyle/>
          <a:p>
            <a:r>
              <a:rPr lang="en-US" sz="1100" dirty="0"/>
              <a:t>Add three new drop-downs:</a:t>
            </a:r>
          </a:p>
          <a:p>
            <a:pPr marL="228600" indent="-228600">
              <a:buAutoNum type="arabicPeriod"/>
            </a:pPr>
            <a:r>
              <a:rPr lang="en-US" sz="1100" dirty="0"/>
              <a:t>Pulse Shape</a:t>
            </a:r>
          </a:p>
          <a:p>
            <a:pPr marL="228600" indent="-228600">
              <a:buAutoNum type="arabicPeriod"/>
            </a:pPr>
            <a:r>
              <a:rPr lang="en-US" sz="1100" dirty="0"/>
              <a:t>Spectral Shape</a:t>
            </a:r>
          </a:p>
          <a:p>
            <a:pPr marL="228600" indent="-228600">
              <a:buAutoNum type="arabicPeriod"/>
            </a:pPr>
            <a:r>
              <a:rPr lang="en-US" sz="1100" dirty="0"/>
              <a:t>Energy at Termination</a:t>
            </a:r>
          </a:p>
        </p:txBody>
      </p:sp>
      <p:sp>
        <p:nvSpPr>
          <p:cNvPr id="18" name="Title 17">
            <a:extLst>
              <a:ext uri="{FF2B5EF4-FFF2-40B4-BE49-F238E27FC236}">
                <a16:creationId xmlns:a16="http://schemas.microsoft.com/office/drawing/2014/main" id="{7385A838-B36B-477F-B716-6B275C1127AF}"/>
              </a:ext>
            </a:extLst>
          </p:cNvPr>
          <p:cNvSpPr>
            <a:spLocks noGrp="1"/>
          </p:cNvSpPr>
          <p:nvPr>
            <p:ph type="title"/>
          </p:nvPr>
        </p:nvSpPr>
        <p:spPr/>
        <p:txBody>
          <a:bodyPr/>
          <a:lstStyle/>
          <a:p>
            <a:r>
              <a:rPr lang="en-US" dirty="0"/>
              <a:t>Shot Executive – Master Template Builder: Use Cases</a:t>
            </a:r>
          </a:p>
        </p:txBody>
      </p:sp>
      <p:sp>
        <p:nvSpPr>
          <p:cNvPr id="19" name="Content Placeholder 18">
            <a:extLst>
              <a:ext uri="{FF2B5EF4-FFF2-40B4-BE49-F238E27FC236}">
                <a16:creationId xmlns:a16="http://schemas.microsoft.com/office/drawing/2014/main" id="{C70DB005-D1BE-4573-BE52-44048FDD9EDC}"/>
              </a:ext>
            </a:extLst>
          </p:cNvPr>
          <p:cNvSpPr>
            <a:spLocks noGrp="1"/>
          </p:cNvSpPr>
          <p:nvPr>
            <p:ph idx="1"/>
          </p:nvPr>
        </p:nvSpPr>
        <p:spPr>
          <a:xfrm>
            <a:off x="457200" y="1200150"/>
            <a:ext cx="3684233" cy="3469503"/>
          </a:xfrm>
        </p:spPr>
        <p:txBody>
          <a:bodyPr/>
          <a:lstStyle/>
          <a:p>
            <a:pPr>
              <a:lnSpc>
                <a:spcPct val="100000"/>
              </a:lnSpc>
            </a:pPr>
            <a:r>
              <a:rPr lang="en-US" dirty="0"/>
              <a:t>Use Case 1: Select configuration</a:t>
            </a:r>
          </a:p>
          <a:p>
            <a:pPr>
              <a:lnSpc>
                <a:spcPct val="100000"/>
              </a:lnSpc>
            </a:pPr>
            <a:r>
              <a:rPr lang="en-US" dirty="0"/>
              <a:t>Use Case 2: Set program priority</a:t>
            </a:r>
          </a:p>
          <a:p>
            <a:pPr>
              <a:lnSpc>
                <a:spcPct val="100000"/>
              </a:lnSpc>
            </a:pPr>
            <a:r>
              <a:rPr lang="en-US" dirty="0"/>
              <a:t>Use Case 3: Save Master Template</a:t>
            </a:r>
          </a:p>
        </p:txBody>
      </p:sp>
    </p:spTree>
    <p:extLst>
      <p:ext uri="{BB962C8B-B14F-4D97-AF65-F5344CB8AC3E}">
        <p14:creationId xmlns:p14="http://schemas.microsoft.com/office/powerpoint/2010/main" val="14596542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0E2C0-64DE-4DF1-9B7B-36EF7E7FF2DA}"/>
              </a:ext>
            </a:extLst>
          </p:cNvPr>
          <p:cNvSpPr>
            <a:spLocks noGrp="1"/>
          </p:cNvSpPr>
          <p:nvPr>
            <p:ph type="title"/>
          </p:nvPr>
        </p:nvSpPr>
        <p:spPr/>
        <p:txBody>
          <a:bodyPr/>
          <a:lstStyle/>
          <a:p>
            <a:r>
              <a:rPr lang="en-US" dirty="0"/>
              <a:t>To be “OIP Compliant”, a client must respond to certain messages</a:t>
            </a:r>
          </a:p>
        </p:txBody>
      </p:sp>
      <p:graphicFrame>
        <p:nvGraphicFramePr>
          <p:cNvPr id="8" name="Table 8">
            <a:extLst>
              <a:ext uri="{FF2B5EF4-FFF2-40B4-BE49-F238E27FC236}">
                <a16:creationId xmlns:a16="http://schemas.microsoft.com/office/drawing/2014/main" id="{A8CF36A5-4B77-4116-A9B1-98F8583A93EA}"/>
              </a:ext>
            </a:extLst>
          </p:cNvPr>
          <p:cNvGraphicFramePr>
            <a:graphicFrameLocks noGrp="1"/>
          </p:cNvGraphicFramePr>
          <p:nvPr>
            <p:ph idx="1"/>
          </p:nvPr>
        </p:nvGraphicFramePr>
        <p:xfrm>
          <a:off x="458391" y="1200150"/>
          <a:ext cx="7467079" cy="3303270"/>
        </p:xfrm>
        <a:graphic>
          <a:graphicData uri="http://schemas.openxmlformats.org/drawingml/2006/table">
            <a:tbl>
              <a:tblPr firstRow="1" bandRow="1">
                <a:tableStyleId>{00A15C55-8517-42AA-B614-E9B94910E393}</a:tableStyleId>
              </a:tblPr>
              <a:tblGrid>
                <a:gridCol w="1354208">
                  <a:extLst>
                    <a:ext uri="{9D8B030D-6E8A-4147-A177-3AD203B41FA5}">
                      <a16:colId xmlns:a16="http://schemas.microsoft.com/office/drawing/2014/main" val="3271166159"/>
                    </a:ext>
                  </a:extLst>
                </a:gridCol>
                <a:gridCol w="6112871">
                  <a:extLst>
                    <a:ext uri="{9D8B030D-6E8A-4147-A177-3AD203B41FA5}">
                      <a16:colId xmlns:a16="http://schemas.microsoft.com/office/drawing/2014/main" val="2215711192"/>
                    </a:ext>
                  </a:extLst>
                </a:gridCol>
              </a:tblGrid>
              <a:tr h="278130">
                <a:tc>
                  <a:txBody>
                    <a:bodyPr/>
                    <a:lstStyle/>
                    <a:p>
                      <a:r>
                        <a:rPr lang="en-US" sz="1100" dirty="0"/>
                        <a:t>Message</a:t>
                      </a:r>
                    </a:p>
                  </a:txBody>
                  <a:tcPr marL="68580" marR="68580" marT="34290" marB="34290"/>
                </a:tc>
                <a:tc>
                  <a:txBody>
                    <a:bodyPr/>
                    <a:lstStyle/>
                    <a:p>
                      <a:r>
                        <a:rPr lang="en-US" sz="1100" dirty="0"/>
                        <a:t>Valid Responses</a:t>
                      </a:r>
                    </a:p>
                  </a:txBody>
                  <a:tcPr marL="68580" marR="68580" marT="34290" marB="34290"/>
                </a:tc>
                <a:extLst>
                  <a:ext uri="{0D108BD9-81ED-4DB2-BD59-A6C34878D82A}">
                    <a16:rowId xmlns:a16="http://schemas.microsoft.com/office/drawing/2014/main" val="598081491"/>
                  </a:ext>
                </a:extLst>
              </a:tr>
              <a:tr h="708660">
                <a:tc>
                  <a:txBody>
                    <a:bodyPr/>
                    <a:lstStyle/>
                    <a:p>
                      <a:r>
                        <a:rPr lang="en-US" sz="1100" dirty="0"/>
                        <a:t>PRESHOT</a:t>
                      </a:r>
                    </a:p>
                  </a:txBody>
                  <a:tcPr marL="68580" marR="68580" marT="34290" marB="34290"/>
                </a:tc>
                <a:tc>
                  <a:txBody>
                    <a:bodyPr/>
                    <a:lstStyle/>
                    <a:p>
                      <a:r>
                        <a:rPr lang="en-US" sz="1100" dirty="0"/>
                        <a:t>READY – Received the message, but not actively working towards the shot.</a:t>
                      </a:r>
                    </a:p>
                    <a:p>
                      <a:r>
                        <a:rPr lang="en-US" sz="1100" dirty="0"/>
                        <a:t>WORKING – Working towards the shot.</a:t>
                      </a:r>
                    </a:p>
                    <a:p>
                      <a:r>
                        <a:rPr lang="en-US" sz="1100" dirty="0"/>
                        <a:t>ERROR – Error getting ready for the shot.</a:t>
                      </a:r>
                    </a:p>
                    <a:p>
                      <a:r>
                        <a:rPr lang="en-US" sz="1100" dirty="0"/>
                        <a:t>READY4_CHARGE – All </a:t>
                      </a:r>
                      <a:r>
                        <a:rPr lang="en-US" sz="1100" dirty="0" err="1"/>
                        <a:t>preshot</a:t>
                      </a:r>
                      <a:r>
                        <a:rPr lang="en-US" sz="1100" dirty="0"/>
                        <a:t> activities complete and ready to take the shot.  MUST BE SENT.</a:t>
                      </a:r>
                    </a:p>
                  </a:txBody>
                  <a:tcPr marL="68580" marR="68580" marT="34290" marB="34290"/>
                </a:tc>
                <a:extLst>
                  <a:ext uri="{0D108BD9-81ED-4DB2-BD59-A6C34878D82A}">
                    <a16:rowId xmlns:a16="http://schemas.microsoft.com/office/drawing/2014/main" val="3006080206"/>
                  </a:ext>
                </a:extLst>
              </a:tr>
              <a:tr h="388620">
                <a:tc>
                  <a:txBody>
                    <a:bodyPr/>
                    <a:lstStyle/>
                    <a:p>
                      <a:r>
                        <a:rPr lang="en-US" sz="1100" dirty="0"/>
                        <a:t>STANDDOWN</a:t>
                      </a:r>
                    </a:p>
                  </a:txBody>
                  <a:tcPr marL="68580" marR="68580" marT="34290" marB="34290"/>
                </a:tc>
                <a:tc>
                  <a:txBody>
                    <a:bodyPr/>
                    <a:lstStyle/>
                    <a:p>
                      <a:r>
                        <a:rPr lang="en-US" sz="1100" dirty="0"/>
                        <a:t>READY – Received message</a:t>
                      </a:r>
                    </a:p>
                    <a:p>
                      <a:r>
                        <a:rPr lang="en-US" sz="1100" dirty="0"/>
                        <a:t>DONE – Done handling message</a:t>
                      </a:r>
                    </a:p>
                  </a:txBody>
                  <a:tcPr marL="68580" marR="68580" marT="34290" marB="34290"/>
                </a:tc>
                <a:extLst>
                  <a:ext uri="{0D108BD9-81ED-4DB2-BD59-A6C34878D82A}">
                    <a16:rowId xmlns:a16="http://schemas.microsoft.com/office/drawing/2014/main" val="3029621633"/>
                  </a:ext>
                </a:extLst>
              </a:tr>
              <a:tr h="548640">
                <a:tc>
                  <a:txBody>
                    <a:bodyPr/>
                    <a:lstStyle/>
                    <a:p>
                      <a:r>
                        <a:rPr lang="en-US" sz="1100" dirty="0"/>
                        <a:t>CHARGE</a:t>
                      </a:r>
                    </a:p>
                  </a:txBody>
                  <a:tcPr marL="68580" marR="68580" marT="34290" marB="34290"/>
                </a:tc>
                <a:tc>
                  <a:txBody>
                    <a:bodyPr/>
                    <a:lstStyle/>
                    <a:p>
                      <a:r>
                        <a:rPr lang="en-US" sz="1100" dirty="0"/>
                        <a:t>READY – Received the message.</a:t>
                      </a:r>
                    </a:p>
                    <a:p>
                      <a:r>
                        <a:rPr lang="en-US" sz="1100" dirty="0"/>
                        <a:t>WORKING – Received message and has something to do.</a:t>
                      </a:r>
                    </a:p>
                    <a:p>
                      <a:r>
                        <a:rPr lang="en-US" sz="1100" dirty="0"/>
                        <a:t>ERROR – Error.</a:t>
                      </a:r>
                    </a:p>
                  </a:txBody>
                  <a:tcPr marL="68580" marR="68580" marT="34290" marB="34290"/>
                </a:tc>
                <a:extLst>
                  <a:ext uri="{0D108BD9-81ED-4DB2-BD59-A6C34878D82A}">
                    <a16:rowId xmlns:a16="http://schemas.microsoft.com/office/drawing/2014/main" val="4292047342"/>
                  </a:ext>
                </a:extLst>
              </a:tr>
              <a:tr h="708660">
                <a:tc>
                  <a:txBody>
                    <a:bodyPr/>
                    <a:lstStyle/>
                    <a:p>
                      <a:r>
                        <a:rPr lang="en-US" sz="1100" dirty="0"/>
                        <a:t>T10_ENABLE</a:t>
                      </a:r>
                    </a:p>
                  </a:txBody>
                  <a:tcPr marL="68580" marR="68580" marT="34290" marB="34290"/>
                </a:tc>
                <a:tc>
                  <a:txBody>
                    <a:bodyPr/>
                    <a:lstStyle/>
                    <a:p>
                      <a:r>
                        <a:rPr lang="en-US" sz="1100" dirty="0"/>
                        <a:t>READY – Received the message.</a:t>
                      </a:r>
                    </a:p>
                    <a:p>
                      <a:r>
                        <a:rPr lang="en-US" sz="1100" dirty="0"/>
                        <a:t>WORKING – Received message and has something to do.</a:t>
                      </a:r>
                    </a:p>
                    <a:p>
                      <a:r>
                        <a:rPr lang="en-US" sz="1100" dirty="0"/>
                        <a:t>ERROR – Error.</a:t>
                      </a:r>
                    </a:p>
                    <a:p>
                      <a:endParaRPr lang="en-US" sz="1100" dirty="0"/>
                    </a:p>
                  </a:txBody>
                  <a:tcPr marL="68580" marR="68580" marT="34290" marB="34290"/>
                </a:tc>
                <a:extLst>
                  <a:ext uri="{0D108BD9-81ED-4DB2-BD59-A6C34878D82A}">
                    <a16:rowId xmlns:a16="http://schemas.microsoft.com/office/drawing/2014/main" val="651786119"/>
                  </a:ext>
                </a:extLst>
              </a:tr>
              <a:tr h="388620">
                <a:tc>
                  <a:txBody>
                    <a:bodyPr/>
                    <a:lstStyle/>
                    <a:p>
                      <a:r>
                        <a:rPr lang="en-US" sz="1100" dirty="0"/>
                        <a:t>POSTSHOT</a:t>
                      </a:r>
                    </a:p>
                  </a:txBody>
                  <a:tcPr marL="68580" marR="68580" marT="34290" marB="34290"/>
                </a:tc>
                <a:tc>
                  <a:txBody>
                    <a:bodyPr/>
                    <a:lstStyle/>
                    <a:p>
                      <a:r>
                        <a:rPr lang="en-US" sz="1100" dirty="0"/>
                        <a:t>Response not required immediately.</a:t>
                      </a:r>
                    </a:p>
                    <a:p>
                      <a:r>
                        <a:rPr lang="en-US" sz="1100" dirty="0"/>
                        <a:t>DONE message required to indicate that the program is done with the shot.</a:t>
                      </a:r>
                    </a:p>
                  </a:txBody>
                  <a:tcPr marL="68580" marR="68580" marT="34290" marB="34290"/>
                </a:tc>
                <a:extLst>
                  <a:ext uri="{0D108BD9-81ED-4DB2-BD59-A6C34878D82A}">
                    <a16:rowId xmlns:a16="http://schemas.microsoft.com/office/drawing/2014/main" val="2064661219"/>
                  </a:ext>
                </a:extLst>
              </a:tr>
            </a:tbl>
          </a:graphicData>
        </a:graphic>
      </p:graphicFrame>
    </p:spTree>
    <p:extLst>
      <p:ext uri="{BB962C8B-B14F-4D97-AF65-F5344CB8AC3E}">
        <p14:creationId xmlns:p14="http://schemas.microsoft.com/office/powerpoint/2010/main" val="17121254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66479820-AA64-4412-9C62-4D3CB4AC355C}"/>
              </a:ext>
            </a:extLst>
          </p:cNvPr>
          <p:cNvSpPr/>
          <p:nvPr/>
        </p:nvSpPr>
        <p:spPr>
          <a:xfrm>
            <a:off x="380555" y="1348816"/>
            <a:ext cx="769791" cy="339818"/>
          </a:xfrm>
          <a:prstGeom prst="ellipse">
            <a:avLst/>
          </a:prstGeom>
          <a:solidFill>
            <a:schemeClr val="accent6">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12" name="Rectangle 11">
            <a:extLst>
              <a:ext uri="{FF2B5EF4-FFF2-40B4-BE49-F238E27FC236}">
                <a16:creationId xmlns:a16="http://schemas.microsoft.com/office/drawing/2014/main" id="{45D114D8-C660-41AA-A2F2-96ECF4953856}"/>
              </a:ext>
            </a:extLst>
          </p:cNvPr>
          <p:cNvSpPr/>
          <p:nvPr/>
        </p:nvSpPr>
        <p:spPr>
          <a:xfrm>
            <a:off x="1258368" y="1056155"/>
            <a:ext cx="1445805" cy="903410"/>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2" name="Title 1">
            <a:extLst>
              <a:ext uri="{FF2B5EF4-FFF2-40B4-BE49-F238E27FC236}">
                <a16:creationId xmlns:a16="http://schemas.microsoft.com/office/drawing/2014/main" id="{D8CBBE61-B71F-4274-A6C8-C767EF102128}"/>
              </a:ext>
            </a:extLst>
          </p:cNvPr>
          <p:cNvSpPr>
            <a:spLocks noGrp="1"/>
          </p:cNvSpPr>
          <p:nvPr>
            <p:ph type="title"/>
          </p:nvPr>
        </p:nvSpPr>
        <p:spPr/>
        <p:txBody>
          <a:bodyPr/>
          <a:lstStyle/>
          <a:p>
            <a:r>
              <a:rPr lang="en-US" dirty="0"/>
              <a:t>State Changes signal activity</a:t>
            </a:r>
          </a:p>
        </p:txBody>
      </p:sp>
      <p:sp>
        <p:nvSpPr>
          <p:cNvPr id="7" name="Arrow: Right 6">
            <a:extLst>
              <a:ext uri="{FF2B5EF4-FFF2-40B4-BE49-F238E27FC236}">
                <a16:creationId xmlns:a16="http://schemas.microsoft.com/office/drawing/2014/main" id="{725DFF41-BF69-4163-9158-B2B7BEAB65A2}"/>
              </a:ext>
            </a:extLst>
          </p:cNvPr>
          <p:cNvSpPr/>
          <p:nvPr/>
        </p:nvSpPr>
        <p:spPr>
          <a:xfrm rot="5400000">
            <a:off x="379966" y="1986540"/>
            <a:ext cx="781094" cy="185280"/>
          </a:xfrm>
          <a:prstGeom prst="rightArrow">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9" name="Rectangle: Rounded Corners 8">
            <a:extLst>
              <a:ext uri="{FF2B5EF4-FFF2-40B4-BE49-F238E27FC236}">
                <a16:creationId xmlns:a16="http://schemas.microsoft.com/office/drawing/2014/main" id="{8FCF7084-E4A2-4D98-99B2-3AE886EA601B}"/>
              </a:ext>
            </a:extLst>
          </p:cNvPr>
          <p:cNvSpPr/>
          <p:nvPr/>
        </p:nvSpPr>
        <p:spPr>
          <a:xfrm>
            <a:off x="1643543" y="1309839"/>
            <a:ext cx="744324" cy="312444"/>
          </a:xfrm>
          <a:prstGeom prst="roundRect">
            <a:avLst/>
          </a:prstGeom>
          <a:solidFill>
            <a:schemeClr val="accent5">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r>
              <a:rPr lang="en-US" sz="1050" dirty="0">
                <a:ln w="0">
                  <a:noFill/>
                </a:ln>
                <a:solidFill>
                  <a:srgbClr val="000000"/>
                </a:solidFill>
                <a:latin typeface="Arial" panose="020B0604020202020204"/>
              </a:rPr>
              <a:t>Master Template</a:t>
            </a:r>
          </a:p>
        </p:txBody>
      </p:sp>
      <p:sp>
        <p:nvSpPr>
          <p:cNvPr id="11" name="TextBox 10">
            <a:extLst>
              <a:ext uri="{FF2B5EF4-FFF2-40B4-BE49-F238E27FC236}">
                <a16:creationId xmlns:a16="http://schemas.microsoft.com/office/drawing/2014/main" id="{EDFAD02E-DF08-4A6A-AB4C-99888C9B0675}"/>
              </a:ext>
            </a:extLst>
          </p:cNvPr>
          <p:cNvSpPr txBox="1"/>
          <p:nvPr/>
        </p:nvSpPr>
        <p:spPr>
          <a:xfrm flipH="1">
            <a:off x="1212098" y="1621406"/>
            <a:ext cx="1454741" cy="6463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Configures for shot</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Reads SRF from DB</a:t>
            </a:r>
          </a:p>
        </p:txBody>
      </p:sp>
      <p:sp>
        <p:nvSpPr>
          <p:cNvPr id="13" name="TextBox 12">
            <a:extLst>
              <a:ext uri="{FF2B5EF4-FFF2-40B4-BE49-F238E27FC236}">
                <a16:creationId xmlns:a16="http://schemas.microsoft.com/office/drawing/2014/main" id="{D6208242-DD0C-4FD5-8261-3116A2B50DB3}"/>
              </a:ext>
            </a:extLst>
          </p:cNvPr>
          <p:cNvSpPr txBox="1"/>
          <p:nvPr/>
        </p:nvSpPr>
        <p:spPr>
          <a:xfrm>
            <a:off x="1258368" y="1048066"/>
            <a:ext cx="1269156"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Shot Executive</a:t>
            </a:r>
          </a:p>
        </p:txBody>
      </p:sp>
      <p:sp>
        <p:nvSpPr>
          <p:cNvPr id="14" name="TextBox 13">
            <a:extLst>
              <a:ext uri="{FF2B5EF4-FFF2-40B4-BE49-F238E27FC236}">
                <a16:creationId xmlns:a16="http://schemas.microsoft.com/office/drawing/2014/main" id="{89522265-4C25-4A2E-A461-11C33B69F831}"/>
              </a:ext>
            </a:extLst>
          </p:cNvPr>
          <p:cNvSpPr txBox="1"/>
          <p:nvPr/>
        </p:nvSpPr>
        <p:spPr>
          <a:xfrm>
            <a:off x="458272" y="1403307"/>
            <a:ext cx="652622" cy="415498"/>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ACTIVE</a:t>
            </a:r>
          </a:p>
        </p:txBody>
      </p:sp>
      <p:sp>
        <p:nvSpPr>
          <p:cNvPr id="17" name="Rectangle 16">
            <a:extLst>
              <a:ext uri="{FF2B5EF4-FFF2-40B4-BE49-F238E27FC236}">
                <a16:creationId xmlns:a16="http://schemas.microsoft.com/office/drawing/2014/main" id="{7DD7D269-829E-44B1-9FF6-BB7BCC9F8267}"/>
              </a:ext>
            </a:extLst>
          </p:cNvPr>
          <p:cNvSpPr/>
          <p:nvPr/>
        </p:nvSpPr>
        <p:spPr>
          <a:xfrm>
            <a:off x="2772882" y="2214235"/>
            <a:ext cx="1601939" cy="1911044"/>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18" name="TextBox 17">
            <a:extLst>
              <a:ext uri="{FF2B5EF4-FFF2-40B4-BE49-F238E27FC236}">
                <a16:creationId xmlns:a16="http://schemas.microsoft.com/office/drawing/2014/main" id="{3E6EE7DB-581F-44B4-B955-CDB2DB923487}"/>
              </a:ext>
            </a:extLst>
          </p:cNvPr>
          <p:cNvSpPr txBox="1"/>
          <p:nvPr/>
        </p:nvSpPr>
        <p:spPr>
          <a:xfrm>
            <a:off x="2820372" y="2215511"/>
            <a:ext cx="1601939"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Sub-system executive</a:t>
            </a:r>
          </a:p>
        </p:txBody>
      </p:sp>
      <p:sp>
        <p:nvSpPr>
          <p:cNvPr id="19" name="Rectangle: Rounded Corners 18">
            <a:extLst>
              <a:ext uri="{FF2B5EF4-FFF2-40B4-BE49-F238E27FC236}">
                <a16:creationId xmlns:a16="http://schemas.microsoft.com/office/drawing/2014/main" id="{8E8544FE-0AED-463F-BA64-3E94755FC2C8}"/>
              </a:ext>
            </a:extLst>
          </p:cNvPr>
          <p:cNvSpPr/>
          <p:nvPr/>
        </p:nvSpPr>
        <p:spPr>
          <a:xfrm>
            <a:off x="3117602" y="2509646"/>
            <a:ext cx="898149" cy="312444"/>
          </a:xfrm>
          <a:prstGeom prst="roundRect">
            <a:avLst/>
          </a:prstGeom>
          <a:solidFill>
            <a:schemeClr val="accent5">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r>
              <a:rPr lang="en-US" sz="1050" dirty="0">
                <a:ln w="0">
                  <a:noFill/>
                </a:ln>
                <a:solidFill>
                  <a:srgbClr val="000000"/>
                </a:solidFill>
                <a:latin typeface="Arial" panose="020B0604020202020204"/>
              </a:rPr>
              <a:t>Sub-system Template</a:t>
            </a:r>
          </a:p>
        </p:txBody>
      </p:sp>
      <p:sp>
        <p:nvSpPr>
          <p:cNvPr id="20" name="TextBox 19">
            <a:extLst>
              <a:ext uri="{FF2B5EF4-FFF2-40B4-BE49-F238E27FC236}">
                <a16:creationId xmlns:a16="http://schemas.microsoft.com/office/drawing/2014/main" id="{1C6777EA-EF57-43D9-BC50-419CF3EB55F1}"/>
              </a:ext>
            </a:extLst>
          </p:cNvPr>
          <p:cNvSpPr txBox="1"/>
          <p:nvPr/>
        </p:nvSpPr>
        <p:spPr>
          <a:xfrm flipH="1">
            <a:off x="2747322" y="2938648"/>
            <a:ext cx="1634999" cy="1200329"/>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Configures for shot</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Reads master template from DB</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Waits for all clients to be READY4_CHARGE</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Does checklist with Shot Director when all clients are ready</a:t>
            </a:r>
          </a:p>
        </p:txBody>
      </p:sp>
      <p:sp>
        <p:nvSpPr>
          <p:cNvPr id="16" name="Oval 15">
            <a:extLst>
              <a:ext uri="{FF2B5EF4-FFF2-40B4-BE49-F238E27FC236}">
                <a16:creationId xmlns:a16="http://schemas.microsoft.com/office/drawing/2014/main" id="{355B07C4-4B34-4541-8C87-9F101B776BDD}"/>
              </a:ext>
            </a:extLst>
          </p:cNvPr>
          <p:cNvSpPr/>
          <p:nvPr/>
        </p:nvSpPr>
        <p:spPr>
          <a:xfrm>
            <a:off x="380555" y="2491559"/>
            <a:ext cx="769791" cy="339818"/>
          </a:xfrm>
          <a:prstGeom prst="ellipse">
            <a:avLst/>
          </a:prstGeom>
          <a:solidFill>
            <a:schemeClr val="accent6">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8" name="TextBox 7">
            <a:extLst>
              <a:ext uri="{FF2B5EF4-FFF2-40B4-BE49-F238E27FC236}">
                <a16:creationId xmlns:a16="http://schemas.microsoft.com/office/drawing/2014/main" id="{57B7CAAC-3FA8-44B2-B5B4-BF73B15D3A51}"/>
              </a:ext>
            </a:extLst>
          </p:cNvPr>
          <p:cNvSpPr txBox="1"/>
          <p:nvPr/>
        </p:nvSpPr>
        <p:spPr>
          <a:xfrm>
            <a:off x="396126" y="2535136"/>
            <a:ext cx="807037" cy="415498"/>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PRESHOT</a:t>
            </a:r>
          </a:p>
        </p:txBody>
      </p:sp>
      <p:sp>
        <p:nvSpPr>
          <p:cNvPr id="21" name="Rectangle 20">
            <a:extLst>
              <a:ext uri="{FF2B5EF4-FFF2-40B4-BE49-F238E27FC236}">
                <a16:creationId xmlns:a16="http://schemas.microsoft.com/office/drawing/2014/main" id="{42D182DF-9E8F-4EA4-B09C-658A98690DAF}"/>
              </a:ext>
            </a:extLst>
          </p:cNvPr>
          <p:cNvSpPr/>
          <p:nvPr/>
        </p:nvSpPr>
        <p:spPr>
          <a:xfrm>
            <a:off x="1249432" y="2213598"/>
            <a:ext cx="1454741" cy="998501"/>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23" name="TextBox 22">
            <a:extLst>
              <a:ext uri="{FF2B5EF4-FFF2-40B4-BE49-F238E27FC236}">
                <a16:creationId xmlns:a16="http://schemas.microsoft.com/office/drawing/2014/main" id="{DE3EFF6E-15C5-4CE3-8450-88248736C094}"/>
              </a:ext>
            </a:extLst>
          </p:cNvPr>
          <p:cNvSpPr txBox="1"/>
          <p:nvPr/>
        </p:nvSpPr>
        <p:spPr>
          <a:xfrm flipH="1">
            <a:off x="1203162" y="2450352"/>
            <a:ext cx="1634838" cy="784830"/>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Waits for all clients to be READY4_CHARGE</a:t>
            </a:r>
          </a:p>
          <a:p>
            <a:pPr marL="214313" indent="-214313" defTabSz="457120" eaLnBrk="1" fontAlgn="auto" hangingPunct="1">
              <a:spcBef>
                <a:spcPts val="0"/>
              </a:spcBef>
              <a:spcAft>
                <a:spcPts val="0"/>
              </a:spcAft>
              <a:buFont typeface="Arial" panose="020B0604020202020204" pitchFamily="34" charset="0"/>
              <a:buChar char="•"/>
            </a:pPr>
            <a:endParaRPr lang="en-US" sz="900" b="1" dirty="0">
              <a:solidFill>
                <a:srgbClr val="000000"/>
              </a:solidFill>
              <a:latin typeface="Arial" panose="020B0604020202020204"/>
            </a:endParaRP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Does checklists with sub-system operators</a:t>
            </a:r>
          </a:p>
        </p:txBody>
      </p:sp>
      <p:sp>
        <p:nvSpPr>
          <p:cNvPr id="24" name="TextBox 23">
            <a:extLst>
              <a:ext uri="{FF2B5EF4-FFF2-40B4-BE49-F238E27FC236}">
                <a16:creationId xmlns:a16="http://schemas.microsoft.com/office/drawing/2014/main" id="{CE2CF3D0-D43F-4317-AE58-FD66F539C6AF}"/>
              </a:ext>
            </a:extLst>
          </p:cNvPr>
          <p:cNvSpPr txBox="1"/>
          <p:nvPr/>
        </p:nvSpPr>
        <p:spPr>
          <a:xfrm>
            <a:off x="1249433" y="2205509"/>
            <a:ext cx="1215378"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Shot Executive</a:t>
            </a:r>
          </a:p>
        </p:txBody>
      </p:sp>
      <p:sp>
        <p:nvSpPr>
          <p:cNvPr id="25" name="Rectangle 24">
            <a:extLst>
              <a:ext uri="{FF2B5EF4-FFF2-40B4-BE49-F238E27FC236}">
                <a16:creationId xmlns:a16="http://schemas.microsoft.com/office/drawing/2014/main" id="{91DE664C-15EE-49D3-A227-C9258336FC7C}"/>
              </a:ext>
            </a:extLst>
          </p:cNvPr>
          <p:cNvSpPr/>
          <p:nvPr/>
        </p:nvSpPr>
        <p:spPr>
          <a:xfrm>
            <a:off x="4456043" y="2215512"/>
            <a:ext cx="2038077" cy="1909766"/>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26" name="TextBox 25">
            <a:extLst>
              <a:ext uri="{FF2B5EF4-FFF2-40B4-BE49-F238E27FC236}">
                <a16:creationId xmlns:a16="http://schemas.microsoft.com/office/drawing/2014/main" id="{1FC09739-772D-4E8F-9E97-B65825FAF3CB}"/>
              </a:ext>
            </a:extLst>
          </p:cNvPr>
          <p:cNvSpPr txBox="1"/>
          <p:nvPr/>
        </p:nvSpPr>
        <p:spPr>
          <a:xfrm flipH="1">
            <a:off x="4462300" y="2439525"/>
            <a:ext cx="2038078" cy="1615827"/>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Builds template with requested PCUs OR configures to do a “test” shot with no PCUs in the template (“NULL template”).</a:t>
            </a:r>
          </a:p>
          <a:p>
            <a:pPr marL="214313" indent="-214313" defTabSz="457120" eaLnBrk="1" fontAlgn="auto" hangingPunct="1">
              <a:spcBef>
                <a:spcPts val="0"/>
              </a:spcBef>
              <a:spcAft>
                <a:spcPts val="0"/>
              </a:spcAft>
              <a:buFont typeface="Arial" panose="020B0604020202020204" pitchFamily="34" charset="0"/>
              <a:buChar char="•"/>
            </a:pPr>
            <a:r>
              <a:rPr lang="en-US" sz="900" b="1" dirty="0" err="1">
                <a:solidFill>
                  <a:srgbClr val="000000"/>
                </a:solidFill>
                <a:latin typeface="Arial" panose="020B0604020202020204"/>
              </a:rPr>
              <a:t>Online’s</a:t>
            </a:r>
            <a:r>
              <a:rPr lang="en-US" sz="900" b="1" dirty="0">
                <a:solidFill>
                  <a:srgbClr val="000000"/>
                </a:solidFill>
                <a:latin typeface="Arial" panose="020B0604020202020204"/>
              </a:rPr>
              <a:t> requested PCUs and sends voltages / charge delays / settings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Continually checks for faults in online units until start of CHARGE.</a:t>
            </a:r>
          </a:p>
        </p:txBody>
      </p:sp>
      <p:sp>
        <p:nvSpPr>
          <p:cNvPr id="27" name="TextBox 26">
            <a:extLst>
              <a:ext uri="{FF2B5EF4-FFF2-40B4-BE49-F238E27FC236}">
                <a16:creationId xmlns:a16="http://schemas.microsoft.com/office/drawing/2014/main" id="{E4E0D2C7-E9AF-42CA-9AE0-BE3BE12D0D0A}"/>
              </a:ext>
            </a:extLst>
          </p:cNvPr>
          <p:cNvSpPr txBox="1"/>
          <p:nvPr/>
        </p:nvSpPr>
        <p:spPr>
          <a:xfrm>
            <a:off x="4456043" y="2207423"/>
            <a:ext cx="2080352" cy="415498"/>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Power Conditioning Executive</a:t>
            </a:r>
          </a:p>
        </p:txBody>
      </p:sp>
      <p:sp>
        <p:nvSpPr>
          <p:cNvPr id="31" name="Rectangle 30">
            <a:extLst>
              <a:ext uri="{FF2B5EF4-FFF2-40B4-BE49-F238E27FC236}">
                <a16:creationId xmlns:a16="http://schemas.microsoft.com/office/drawing/2014/main" id="{55CDE580-78D3-4595-8493-C2EEE614499B}"/>
              </a:ext>
            </a:extLst>
          </p:cNvPr>
          <p:cNvSpPr/>
          <p:nvPr/>
        </p:nvSpPr>
        <p:spPr>
          <a:xfrm>
            <a:off x="6567842" y="2205338"/>
            <a:ext cx="2038077" cy="1398650"/>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32" name="TextBox 31">
            <a:extLst>
              <a:ext uri="{FF2B5EF4-FFF2-40B4-BE49-F238E27FC236}">
                <a16:creationId xmlns:a16="http://schemas.microsoft.com/office/drawing/2014/main" id="{EEF7DEAD-96C1-4F6E-BD75-938B03F7EBD3}"/>
              </a:ext>
            </a:extLst>
          </p:cNvPr>
          <p:cNvSpPr txBox="1"/>
          <p:nvPr/>
        </p:nvSpPr>
        <p:spPr>
          <a:xfrm flipH="1">
            <a:off x="6575342" y="2419183"/>
            <a:ext cx="2038078" cy="923330"/>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Coordinates “closed access” by engaging magnetic locks.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Verifies all areas are swept of personnel.</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Verifies appropriate warning signs are engaged.</a:t>
            </a:r>
          </a:p>
        </p:txBody>
      </p:sp>
      <p:sp>
        <p:nvSpPr>
          <p:cNvPr id="33" name="TextBox 32">
            <a:extLst>
              <a:ext uri="{FF2B5EF4-FFF2-40B4-BE49-F238E27FC236}">
                <a16:creationId xmlns:a16="http://schemas.microsoft.com/office/drawing/2014/main" id="{39EC590F-F6A6-4293-A7FE-2F07D44FBD41}"/>
              </a:ext>
            </a:extLst>
          </p:cNvPr>
          <p:cNvSpPr txBox="1"/>
          <p:nvPr/>
        </p:nvSpPr>
        <p:spPr>
          <a:xfrm>
            <a:off x="6567842" y="2197249"/>
            <a:ext cx="2080352"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Facility Interlock Executive</a:t>
            </a:r>
          </a:p>
        </p:txBody>
      </p:sp>
      <p:sp>
        <p:nvSpPr>
          <p:cNvPr id="34" name="TextBox 33">
            <a:extLst>
              <a:ext uri="{FF2B5EF4-FFF2-40B4-BE49-F238E27FC236}">
                <a16:creationId xmlns:a16="http://schemas.microsoft.com/office/drawing/2014/main" id="{3BBDA604-5D9A-4BFD-8657-DC9D6BD828E4}"/>
              </a:ext>
            </a:extLst>
          </p:cNvPr>
          <p:cNvSpPr txBox="1"/>
          <p:nvPr/>
        </p:nvSpPr>
        <p:spPr>
          <a:xfrm>
            <a:off x="743358" y="4354229"/>
            <a:ext cx="5660524" cy="276999"/>
          </a:xfrm>
          <a:prstGeom prst="rect">
            <a:avLst/>
          </a:prstGeom>
          <a:noFill/>
        </p:spPr>
        <p:txBody>
          <a:bodyPr wrap="none" rtlCol="0">
            <a:spAutoFit/>
          </a:bodyPr>
          <a:lstStyle/>
          <a:p>
            <a:pPr defTabSz="457120" eaLnBrk="1" fontAlgn="auto" hangingPunct="1">
              <a:spcBef>
                <a:spcPts val="0"/>
              </a:spcBef>
              <a:spcAft>
                <a:spcPts val="0"/>
              </a:spcAft>
            </a:pPr>
            <a:r>
              <a:rPr lang="en-US" sz="1200" b="1" dirty="0">
                <a:solidFill>
                  <a:srgbClr val="000000"/>
                </a:solidFill>
                <a:latin typeface="Arial" panose="020B0604020202020204"/>
              </a:rPr>
              <a:t>Once all sub-systems are READY4_CHARGE, the system is ready to shoot.</a:t>
            </a:r>
          </a:p>
        </p:txBody>
      </p:sp>
      <p:sp>
        <p:nvSpPr>
          <p:cNvPr id="35" name="Arrow: Right 34">
            <a:extLst>
              <a:ext uri="{FF2B5EF4-FFF2-40B4-BE49-F238E27FC236}">
                <a16:creationId xmlns:a16="http://schemas.microsoft.com/office/drawing/2014/main" id="{A50DF733-4FF5-48C4-B3D1-96369DF47B52}"/>
              </a:ext>
            </a:extLst>
          </p:cNvPr>
          <p:cNvSpPr/>
          <p:nvPr/>
        </p:nvSpPr>
        <p:spPr>
          <a:xfrm rot="5400000">
            <a:off x="207258" y="3315027"/>
            <a:ext cx="1148168" cy="206940"/>
          </a:xfrm>
          <a:prstGeom prst="rightArrow">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Tree>
    <p:extLst>
      <p:ext uri="{BB962C8B-B14F-4D97-AF65-F5344CB8AC3E}">
        <p14:creationId xmlns:p14="http://schemas.microsoft.com/office/powerpoint/2010/main" val="40135257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BBE61-B71F-4274-A6C8-C767EF102128}"/>
              </a:ext>
            </a:extLst>
          </p:cNvPr>
          <p:cNvSpPr>
            <a:spLocks noGrp="1"/>
          </p:cNvSpPr>
          <p:nvPr>
            <p:ph type="title"/>
          </p:nvPr>
        </p:nvSpPr>
        <p:spPr/>
        <p:txBody>
          <a:bodyPr/>
          <a:lstStyle/>
          <a:p>
            <a:r>
              <a:rPr lang="en-US" dirty="0"/>
              <a:t>State Changes signal activity (cont.)</a:t>
            </a:r>
          </a:p>
        </p:txBody>
      </p:sp>
      <p:sp>
        <p:nvSpPr>
          <p:cNvPr id="7" name="Arrow: Right 6">
            <a:extLst>
              <a:ext uri="{FF2B5EF4-FFF2-40B4-BE49-F238E27FC236}">
                <a16:creationId xmlns:a16="http://schemas.microsoft.com/office/drawing/2014/main" id="{725DFF41-BF69-4163-9158-B2B7BEAB65A2}"/>
              </a:ext>
            </a:extLst>
          </p:cNvPr>
          <p:cNvSpPr/>
          <p:nvPr/>
        </p:nvSpPr>
        <p:spPr>
          <a:xfrm rot="5400000">
            <a:off x="-11692" y="2361834"/>
            <a:ext cx="1469733" cy="185280"/>
          </a:xfrm>
          <a:prstGeom prst="rightArrow">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17" name="Rectangle 16">
            <a:extLst>
              <a:ext uri="{FF2B5EF4-FFF2-40B4-BE49-F238E27FC236}">
                <a16:creationId xmlns:a16="http://schemas.microsoft.com/office/drawing/2014/main" id="{7DD7D269-829E-44B1-9FF6-BB7BCC9F8267}"/>
              </a:ext>
            </a:extLst>
          </p:cNvPr>
          <p:cNvSpPr/>
          <p:nvPr/>
        </p:nvSpPr>
        <p:spPr>
          <a:xfrm>
            <a:off x="2719249" y="1112958"/>
            <a:ext cx="1601939" cy="1186226"/>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18" name="TextBox 17">
            <a:extLst>
              <a:ext uri="{FF2B5EF4-FFF2-40B4-BE49-F238E27FC236}">
                <a16:creationId xmlns:a16="http://schemas.microsoft.com/office/drawing/2014/main" id="{3E6EE7DB-581F-44B4-B955-CDB2DB923487}"/>
              </a:ext>
            </a:extLst>
          </p:cNvPr>
          <p:cNvSpPr txBox="1"/>
          <p:nvPr/>
        </p:nvSpPr>
        <p:spPr>
          <a:xfrm>
            <a:off x="2772510" y="1098895"/>
            <a:ext cx="1601939"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Sub-system executive</a:t>
            </a:r>
          </a:p>
        </p:txBody>
      </p:sp>
      <p:sp>
        <p:nvSpPr>
          <p:cNvPr id="20" name="TextBox 19">
            <a:extLst>
              <a:ext uri="{FF2B5EF4-FFF2-40B4-BE49-F238E27FC236}">
                <a16:creationId xmlns:a16="http://schemas.microsoft.com/office/drawing/2014/main" id="{1C6777EA-EF57-43D9-BC50-419CF3EB55F1}"/>
              </a:ext>
            </a:extLst>
          </p:cNvPr>
          <p:cNvSpPr txBox="1"/>
          <p:nvPr/>
        </p:nvSpPr>
        <p:spPr>
          <a:xfrm flipH="1">
            <a:off x="2705047" y="1339325"/>
            <a:ext cx="1634999" cy="923330"/>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Watches for errors.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Relays state messages to clients.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Receives approximate total charge time to send to clients.</a:t>
            </a:r>
          </a:p>
        </p:txBody>
      </p:sp>
      <p:sp>
        <p:nvSpPr>
          <p:cNvPr id="16" name="Oval 15">
            <a:extLst>
              <a:ext uri="{FF2B5EF4-FFF2-40B4-BE49-F238E27FC236}">
                <a16:creationId xmlns:a16="http://schemas.microsoft.com/office/drawing/2014/main" id="{355B07C4-4B34-4541-8C87-9F101B776BDD}"/>
              </a:ext>
            </a:extLst>
          </p:cNvPr>
          <p:cNvSpPr/>
          <p:nvPr/>
        </p:nvSpPr>
        <p:spPr>
          <a:xfrm>
            <a:off x="338279" y="1380532"/>
            <a:ext cx="769791" cy="339818"/>
          </a:xfrm>
          <a:prstGeom prst="ellipse">
            <a:avLst/>
          </a:prstGeom>
          <a:solidFill>
            <a:schemeClr val="accent6">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dirty="0">
              <a:solidFill>
                <a:srgbClr val="FFFFFF"/>
              </a:solidFill>
              <a:latin typeface="Arial" panose="020B0604020202020204"/>
            </a:endParaRPr>
          </a:p>
        </p:txBody>
      </p:sp>
      <p:sp>
        <p:nvSpPr>
          <p:cNvPr id="8" name="TextBox 7">
            <a:extLst>
              <a:ext uri="{FF2B5EF4-FFF2-40B4-BE49-F238E27FC236}">
                <a16:creationId xmlns:a16="http://schemas.microsoft.com/office/drawing/2014/main" id="{57B7CAAC-3FA8-44B2-B5B4-BF73B15D3A51}"/>
              </a:ext>
            </a:extLst>
          </p:cNvPr>
          <p:cNvSpPr txBox="1"/>
          <p:nvPr/>
        </p:nvSpPr>
        <p:spPr>
          <a:xfrm>
            <a:off x="353850" y="1424109"/>
            <a:ext cx="807037"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CHARGE</a:t>
            </a:r>
          </a:p>
        </p:txBody>
      </p:sp>
      <p:sp>
        <p:nvSpPr>
          <p:cNvPr id="21" name="Rectangle 20">
            <a:extLst>
              <a:ext uri="{FF2B5EF4-FFF2-40B4-BE49-F238E27FC236}">
                <a16:creationId xmlns:a16="http://schemas.microsoft.com/office/drawing/2014/main" id="{42D182DF-9E8F-4EA4-B09C-658A98690DAF}"/>
              </a:ext>
            </a:extLst>
          </p:cNvPr>
          <p:cNvSpPr/>
          <p:nvPr/>
        </p:nvSpPr>
        <p:spPr>
          <a:xfrm>
            <a:off x="1207157" y="1102570"/>
            <a:ext cx="1454741" cy="1829498"/>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23" name="TextBox 22">
            <a:extLst>
              <a:ext uri="{FF2B5EF4-FFF2-40B4-BE49-F238E27FC236}">
                <a16:creationId xmlns:a16="http://schemas.microsoft.com/office/drawing/2014/main" id="{DE3EFF6E-15C5-4CE3-8450-88248736C094}"/>
              </a:ext>
            </a:extLst>
          </p:cNvPr>
          <p:cNvSpPr txBox="1"/>
          <p:nvPr/>
        </p:nvSpPr>
        <p:spPr>
          <a:xfrm flipH="1">
            <a:off x="1160887" y="1339326"/>
            <a:ext cx="1569413" cy="1615827"/>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Transitions control of the state changes to the PCE.</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Acts like a sub-executive until POSTSHOT.</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Receives approximate total shot time from the PCE and relays it to the other executives.</a:t>
            </a:r>
          </a:p>
        </p:txBody>
      </p:sp>
      <p:sp>
        <p:nvSpPr>
          <p:cNvPr id="24" name="TextBox 23">
            <a:extLst>
              <a:ext uri="{FF2B5EF4-FFF2-40B4-BE49-F238E27FC236}">
                <a16:creationId xmlns:a16="http://schemas.microsoft.com/office/drawing/2014/main" id="{CE2CF3D0-D43F-4317-AE58-FD66F539C6AF}"/>
              </a:ext>
            </a:extLst>
          </p:cNvPr>
          <p:cNvSpPr txBox="1"/>
          <p:nvPr/>
        </p:nvSpPr>
        <p:spPr>
          <a:xfrm>
            <a:off x="1207157" y="1094482"/>
            <a:ext cx="1215378"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Shot Executive</a:t>
            </a:r>
          </a:p>
        </p:txBody>
      </p:sp>
      <p:sp>
        <p:nvSpPr>
          <p:cNvPr id="25" name="Rectangle 24">
            <a:extLst>
              <a:ext uri="{FF2B5EF4-FFF2-40B4-BE49-F238E27FC236}">
                <a16:creationId xmlns:a16="http://schemas.microsoft.com/office/drawing/2014/main" id="{91DE664C-15EE-49D3-A227-C9258336FC7C}"/>
              </a:ext>
            </a:extLst>
          </p:cNvPr>
          <p:cNvSpPr/>
          <p:nvPr/>
        </p:nvSpPr>
        <p:spPr>
          <a:xfrm>
            <a:off x="4413767" y="1104485"/>
            <a:ext cx="2038077" cy="1748975"/>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26" name="TextBox 25">
            <a:extLst>
              <a:ext uri="{FF2B5EF4-FFF2-40B4-BE49-F238E27FC236}">
                <a16:creationId xmlns:a16="http://schemas.microsoft.com/office/drawing/2014/main" id="{1FC09739-772D-4E8F-9E97-B65825FAF3CB}"/>
              </a:ext>
            </a:extLst>
          </p:cNvPr>
          <p:cNvSpPr txBox="1"/>
          <p:nvPr/>
        </p:nvSpPr>
        <p:spPr>
          <a:xfrm flipH="1">
            <a:off x="4434904" y="1328498"/>
            <a:ext cx="2038078" cy="1477328"/>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Sends “charge” command to the PCUs.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Sends approximate total charge time to the Shot Executive.</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PCUs charge at different rates so a delay is sent to some to make sure they reach AT VOLT within 10 seconds of each other.</a:t>
            </a:r>
          </a:p>
        </p:txBody>
      </p:sp>
      <p:sp>
        <p:nvSpPr>
          <p:cNvPr id="27" name="TextBox 26">
            <a:extLst>
              <a:ext uri="{FF2B5EF4-FFF2-40B4-BE49-F238E27FC236}">
                <a16:creationId xmlns:a16="http://schemas.microsoft.com/office/drawing/2014/main" id="{E4E0D2C7-E9AF-42CA-9AE0-BE3BE12D0D0A}"/>
              </a:ext>
            </a:extLst>
          </p:cNvPr>
          <p:cNvSpPr txBox="1"/>
          <p:nvPr/>
        </p:nvSpPr>
        <p:spPr>
          <a:xfrm>
            <a:off x="4413768" y="1096396"/>
            <a:ext cx="2080352" cy="415498"/>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Power Conditioning Executive</a:t>
            </a:r>
          </a:p>
        </p:txBody>
      </p:sp>
      <p:sp>
        <p:nvSpPr>
          <p:cNvPr id="31" name="Rectangle 30">
            <a:extLst>
              <a:ext uri="{FF2B5EF4-FFF2-40B4-BE49-F238E27FC236}">
                <a16:creationId xmlns:a16="http://schemas.microsoft.com/office/drawing/2014/main" id="{55CDE580-78D3-4595-8493-C2EEE614499B}"/>
              </a:ext>
            </a:extLst>
          </p:cNvPr>
          <p:cNvSpPr/>
          <p:nvPr/>
        </p:nvSpPr>
        <p:spPr>
          <a:xfrm>
            <a:off x="6525566" y="1094311"/>
            <a:ext cx="2038077" cy="1398650"/>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32" name="TextBox 31">
            <a:extLst>
              <a:ext uri="{FF2B5EF4-FFF2-40B4-BE49-F238E27FC236}">
                <a16:creationId xmlns:a16="http://schemas.microsoft.com/office/drawing/2014/main" id="{EEF7DEAD-96C1-4F6E-BD75-938B03F7EBD3}"/>
              </a:ext>
            </a:extLst>
          </p:cNvPr>
          <p:cNvSpPr txBox="1"/>
          <p:nvPr/>
        </p:nvSpPr>
        <p:spPr>
          <a:xfrm flipH="1">
            <a:off x="6533067" y="1308157"/>
            <a:ext cx="2038078" cy="5078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Monitors magnetic locks and throws an error if a door opens unexpectedly.</a:t>
            </a:r>
          </a:p>
        </p:txBody>
      </p:sp>
      <p:sp>
        <p:nvSpPr>
          <p:cNvPr id="33" name="TextBox 32">
            <a:extLst>
              <a:ext uri="{FF2B5EF4-FFF2-40B4-BE49-F238E27FC236}">
                <a16:creationId xmlns:a16="http://schemas.microsoft.com/office/drawing/2014/main" id="{39EC590F-F6A6-4293-A7FE-2F07D44FBD41}"/>
              </a:ext>
            </a:extLst>
          </p:cNvPr>
          <p:cNvSpPr txBox="1"/>
          <p:nvPr/>
        </p:nvSpPr>
        <p:spPr>
          <a:xfrm>
            <a:off x="6525567" y="1086222"/>
            <a:ext cx="2080352"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Facility Interlock Executive</a:t>
            </a:r>
          </a:p>
        </p:txBody>
      </p:sp>
      <p:sp>
        <p:nvSpPr>
          <p:cNvPr id="30" name="Oval 29">
            <a:extLst>
              <a:ext uri="{FF2B5EF4-FFF2-40B4-BE49-F238E27FC236}">
                <a16:creationId xmlns:a16="http://schemas.microsoft.com/office/drawing/2014/main" id="{E52312B8-7512-4FF3-BDBA-51AEF1AC73F6}"/>
              </a:ext>
            </a:extLst>
          </p:cNvPr>
          <p:cNvSpPr/>
          <p:nvPr/>
        </p:nvSpPr>
        <p:spPr>
          <a:xfrm>
            <a:off x="234546" y="3211171"/>
            <a:ext cx="1006723" cy="339818"/>
          </a:xfrm>
          <a:prstGeom prst="ellipse">
            <a:avLst/>
          </a:prstGeom>
          <a:solidFill>
            <a:schemeClr val="accent6">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dirty="0">
              <a:solidFill>
                <a:srgbClr val="FFFFFF"/>
              </a:solidFill>
              <a:latin typeface="Arial" panose="020B0604020202020204"/>
            </a:endParaRPr>
          </a:p>
        </p:txBody>
      </p:sp>
      <p:sp>
        <p:nvSpPr>
          <p:cNvPr id="35" name="TextBox 34">
            <a:extLst>
              <a:ext uri="{FF2B5EF4-FFF2-40B4-BE49-F238E27FC236}">
                <a16:creationId xmlns:a16="http://schemas.microsoft.com/office/drawing/2014/main" id="{55B808B9-9727-4178-AF80-7C59F25808F9}"/>
              </a:ext>
            </a:extLst>
          </p:cNvPr>
          <p:cNvSpPr txBox="1"/>
          <p:nvPr/>
        </p:nvSpPr>
        <p:spPr>
          <a:xfrm>
            <a:off x="234545" y="3254747"/>
            <a:ext cx="1045646" cy="415498"/>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FIRE_ATVOLT</a:t>
            </a:r>
          </a:p>
        </p:txBody>
      </p:sp>
      <p:sp>
        <p:nvSpPr>
          <p:cNvPr id="36" name="Rectangle 35">
            <a:extLst>
              <a:ext uri="{FF2B5EF4-FFF2-40B4-BE49-F238E27FC236}">
                <a16:creationId xmlns:a16="http://schemas.microsoft.com/office/drawing/2014/main" id="{38D9881A-F8E0-4074-B17B-3762D3CA5850}"/>
              </a:ext>
            </a:extLst>
          </p:cNvPr>
          <p:cNvSpPr/>
          <p:nvPr/>
        </p:nvSpPr>
        <p:spPr>
          <a:xfrm>
            <a:off x="2740386" y="3033707"/>
            <a:ext cx="1601939" cy="899693"/>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37" name="TextBox 36">
            <a:extLst>
              <a:ext uri="{FF2B5EF4-FFF2-40B4-BE49-F238E27FC236}">
                <a16:creationId xmlns:a16="http://schemas.microsoft.com/office/drawing/2014/main" id="{BAAD9C2B-1073-4AD7-8C30-B333AB045893}"/>
              </a:ext>
            </a:extLst>
          </p:cNvPr>
          <p:cNvSpPr txBox="1"/>
          <p:nvPr/>
        </p:nvSpPr>
        <p:spPr>
          <a:xfrm>
            <a:off x="2793646" y="3019644"/>
            <a:ext cx="1601939"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Sub-system executive</a:t>
            </a:r>
          </a:p>
        </p:txBody>
      </p:sp>
      <p:sp>
        <p:nvSpPr>
          <p:cNvPr id="38" name="TextBox 37">
            <a:extLst>
              <a:ext uri="{FF2B5EF4-FFF2-40B4-BE49-F238E27FC236}">
                <a16:creationId xmlns:a16="http://schemas.microsoft.com/office/drawing/2014/main" id="{6730E8A1-E0CC-4FC4-BD73-3D3744B5394F}"/>
              </a:ext>
            </a:extLst>
          </p:cNvPr>
          <p:cNvSpPr txBox="1"/>
          <p:nvPr/>
        </p:nvSpPr>
        <p:spPr>
          <a:xfrm flipH="1">
            <a:off x="2726183" y="3260075"/>
            <a:ext cx="1634999" cy="5078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Watches for errors.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Relays messages to clients.</a:t>
            </a:r>
          </a:p>
        </p:txBody>
      </p:sp>
      <p:sp>
        <p:nvSpPr>
          <p:cNvPr id="39" name="Rectangle 38">
            <a:extLst>
              <a:ext uri="{FF2B5EF4-FFF2-40B4-BE49-F238E27FC236}">
                <a16:creationId xmlns:a16="http://schemas.microsoft.com/office/drawing/2014/main" id="{54C91B58-F1F2-4A7D-A85F-5FF600E25AD3}"/>
              </a:ext>
            </a:extLst>
          </p:cNvPr>
          <p:cNvSpPr/>
          <p:nvPr/>
        </p:nvSpPr>
        <p:spPr>
          <a:xfrm>
            <a:off x="1228294" y="3023320"/>
            <a:ext cx="1454741" cy="1173558"/>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40" name="TextBox 39">
            <a:extLst>
              <a:ext uri="{FF2B5EF4-FFF2-40B4-BE49-F238E27FC236}">
                <a16:creationId xmlns:a16="http://schemas.microsoft.com/office/drawing/2014/main" id="{95C22F37-9032-49E1-9F5D-5858960BE181}"/>
              </a:ext>
            </a:extLst>
          </p:cNvPr>
          <p:cNvSpPr txBox="1"/>
          <p:nvPr/>
        </p:nvSpPr>
        <p:spPr>
          <a:xfrm flipH="1">
            <a:off x="1182023" y="3260075"/>
            <a:ext cx="1569413" cy="6463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Continues to relay messages from the PCE to the other executives.</a:t>
            </a:r>
          </a:p>
        </p:txBody>
      </p:sp>
      <p:sp>
        <p:nvSpPr>
          <p:cNvPr id="41" name="TextBox 40">
            <a:extLst>
              <a:ext uri="{FF2B5EF4-FFF2-40B4-BE49-F238E27FC236}">
                <a16:creationId xmlns:a16="http://schemas.microsoft.com/office/drawing/2014/main" id="{066C4976-E28F-4722-95A8-7BBA484E69C8}"/>
              </a:ext>
            </a:extLst>
          </p:cNvPr>
          <p:cNvSpPr txBox="1"/>
          <p:nvPr/>
        </p:nvSpPr>
        <p:spPr>
          <a:xfrm>
            <a:off x="1228294" y="3015231"/>
            <a:ext cx="1215378"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Shot Executive</a:t>
            </a:r>
          </a:p>
        </p:txBody>
      </p:sp>
      <p:sp>
        <p:nvSpPr>
          <p:cNvPr id="42" name="Rectangle 41">
            <a:extLst>
              <a:ext uri="{FF2B5EF4-FFF2-40B4-BE49-F238E27FC236}">
                <a16:creationId xmlns:a16="http://schemas.microsoft.com/office/drawing/2014/main" id="{4B1680A4-FD15-4184-A3CC-00D5C3F32D70}"/>
              </a:ext>
            </a:extLst>
          </p:cNvPr>
          <p:cNvSpPr/>
          <p:nvPr/>
        </p:nvSpPr>
        <p:spPr>
          <a:xfrm>
            <a:off x="4434904" y="3025234"/>
            <a:ext cx="2038077" cy="1765972"/>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43" name="TextBox 42">
            <a:extLst>
              <a:ext uri="{FF2B5EF4-FFF2-40B4-BE49-F238E27FC236}">
                <a16:creationId xmlns:a16="http://schemas.microsoft.com/office/drawing/2014/main" id="{54C5D077-F844-447F-97E7-D963BD65313F}"/>
              </a:ext>
            </a:extLst>
          </p:cNvPr>
          <p:cNvSpPr txBox="1"/>
          <p:nvPr/>
        </p:nvSpPr>
        <p:spPr>
          <a:xfrm flipH="1">
            <a:off x="4418533" y="3206651"/>
            <a:ext cx="2038078" cy="1754326"/>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All PCUs AT_VOLT</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Watches for 0.1Hz signal from the timing system before sending T10_ENABLE signal (T-20 seconds).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Watches for next 0.1Hz signal before sending T0_ENABLE signal (T-10 seconds).  This enables the PCUs to fire.</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Waits for next 0.1Hz signal to disable timing enable.</a:t>
            </a:r>
          </a:p>
          <a:p>
            <a:pPr marL="214313" indent="-214313" defTabSz="457120" eaLnBrk="1" fontAlgn="auto" hangingPunct="1">
              <a:spcBef>
                <a:spcPts val="0"/>
              </a:spcBef>
              <a:spcAft>
                <a:spcPts val="0"/>
              </a:spcAft>
              <a:buFont typeface="Arial" panose="020B0604020202020204" pitchFamily="34" charset="0"/>
              <a:buChar char="•"/>
            </a:pPr>
            <a:endParaRPr lang="en-US" sz="900" b="1" dirty="0">
              <a:solidFill>
                <a:srgbClr val="000000"/>
              </a:solidFill>
              <a:latin typeface="Arial" panose="020B0604020202020204"/>
            </a:endParaRPr>
          </a:p>
        </p:txBody>
      </p:sp>
      <p:sp>
        <p:nvSpPr>
          <p:cNvPr id="44" name="TextBox 43">
            <a:extLst>
              <a:ext uri="{FF2B5EF4-FFF2-40B4-BE49-F238E27FC236}">
                <a16:creationId xmlns:a16="http://schemas.microsoft.com/office/drawing/2014/main" id="{51490C1E-0A3F-4DD5-88ED-5A345DC0445F}"/>
              </a:ext>
            </a:extLst>
          </p:cNvPr>
          <p:cNvSpPr txBox="1"/>
          <p:nvPr/>
        </p:nvSpPr>
        <p:spPr>
          <a:xfrm>
            <a:off x="4434904" y="3017145"/>
            <a:ext cx="2080352" cy="415498"/>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Power Conditioning Executive</a:t>
            </a:r>
          </a:p>
        </p:txBody>
      </p:sp>
      <p:sp>
        <p:nvSpPr>
          <p:cNvPr id="45" name="Rectangle 44">
            <a:extLst>
              <a:ext uri="{FF2B5EF4-FFF2-40B4-BE49-F238E27FC236}">
                <a16:creationId xmlns:a16="http://schemas.microsoft.com/office/drawing/2014/main" id="{A93AB5E0-997C-4CAD-ACDE-7AD511ACFEA3}"/>
              </a:ext>
            </a:extLst>
          </p:cNvPr>
          <p:cNvSpPr/>
          <p:nvPr/>
        </p:nvSpPr>
        <p:spPr>
          <a:xfrm>
            <a:off x="6546703" y="3015061"/>
            <a:ext cx="2038077" cy="1398650"/>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46" name="TextBox 45">
            <a:extLst>
              <a:ext uri="{FF2B5EF4-FFF2-40B4-BE49-F238E27FC236}">
                <a16:creationId xmlns:a16="http://schemas.microsoft.com/office/drawing/2014/main" id="{B334F48E-E11D-46DB-B0F8-5B962DD15679}"/>
              </a:ext>
            </a:extLst>
          </p:cNvPr>
          <p:cNvSpPr txBox="1"/>
          <p:nvPr/>
        </p:nvSpPr>
        <p:spPr>
          <a:xfrm flipH="1">
            <a:off x="6554203" y="3228906"/>
            <a:ext cx="2038078" cy="5078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Monitors magnetic locks and throws an error if a door opens unexpectedly.</a:t>
            </a:r>
          </a:p>
        </p:txBody>
      </p:sp>
      <p:sp>
        <p:nvSpPr>
          <p:cNvPr id="47" name="TextBox 46">
            <a:extLst>
              <a:ext uri="{FF2B5EF4-FFF2-40B4-BE49-F238E27FC236}">
                <a16:creationId xmlns:a16="http://schemas.microsoft.com/office/drawing/2014/main" id="{9B89BC59-5DC9-4F68-B3A2-40492B460E47}"/>
              </a:ext>
            </a:extLst>
          </p:cNvPr>
          <p:cNvSpPr txBox="1"/>
          <p:nvPr/>
        </p:nvSpPr>
        <p:spPr>
          <a:xfrm>
            <a:off x="6546703" y="3006971"/>
            <a:ext cx="2080352"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Facility Interlock Executive</a:t>
            </a:r>
          </a:p>
        </p:txBody>
      </p:sp>
      <p:sp>
        <p:nvSpPr>
          <p:cNvPr id="48" name="Arrow: Right 47">
            <a:extLst>
              <a:ext uri="{FF2B5EF4-FFF2-40B4-BE49-F238E27FC236}">
                <a16:creationId xmlns:a16="http://schemas.microsoft.com/office/drawing/2014/main" id="{9DC523B7-397F-4BB1-B76F-16E4AC8E6D98}"/>
              </a:ext>
            </a:extLst>
          </p:cNvPr>
          <p:cNvSpPr/>
          <p:nvPr/>
        </p:nvSpPr>
        <p:spPr>
          <a:xfrm rot="5400000">
            <a:off x="232734" y="3958322"/>
            <a:ext cx="982579" cy="185280"/>
          </a:xfrm>
          <a:prstGeom prst="rightArrow">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Tree>
    <p:extLst>
      <p:ext uri="{BB962C8B-B14F-4D97-AF65-F5344CB8AC3E}">
        <p14:creationId xmlns:p14="http://schemas.microsoft.com/office/powerpoint/2010/main" val="2889287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54C91B58-F1F2-4A7D-A85F-5FF600E25AD3}"/>
              </a:ext>
            </a:extLst>
          </p:cNvPr>
          <p:cNvSpPr/>
          <p:nvPr/>
        </p:nvSpPr>
        <p:spPr>
          <a:xfrm>
            <a:off x="1207157" y="2792487"/>
            <a:ext cx="1454741" cy="1679307"/>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40" name="TextBox 39">
            <a:extLst>
              <a:ext uri="{FF2B5EF4-FFF2-40B4-BE49-F238E27FC236}">
                <a16:creationId xmlns:a16="http://schemas.microsoft.com/office/drawing/2014/main" id="{95C22F37-9032-49E1-9F5D-5858960BE181}"/>
              </a:ext>
            </a:extLst>
          </p:cNvPr>
          <p:cNvSpPr txBox="1"/>
          <p:nvPr/>
        </p:nvSpPr>
        <p:spPr>
          <a:xfrm flipH="1">
            <a:off x="1160887" y="3029242"/>
            <a:ext cx="1569413" cy="1477328"/>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Acquires control of state engine back from PCE.</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Watches for completion messages from clients.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When all clients are “done”, transitions back to ACTIVE.</a:t>
            </a:r>
          </a:p>
        </p:txBody>
      </p:sp>
      <p:sp>
        <p:nvSpPr>
          <p:cNvPr id="2" name="Title 1">
            <a:extLst>
              <a:ext uri="{FF2B5EF4-FFF2-40B4-BE49-F238E27FC236}">
                <a16:creationId xmlns:a16="http://schemas.microsoft.com/office/drawing/2014/main" id="{D8CBBE61-B71F-4274-A6C8-C767EF102128}"/>
              </a:ext>
            </a:extLst>
          </p:cNvPr>
          <p:cNvSpPr>
            <a:spLocks noGrp="1"/>
          </p:cNvSpPr>
          <p:nvPr>
            <p:ph type="title"/>
          </p:nvPr>
        </p:nvSpPr>
        <p:spPr/>
        <p:txBody>
          <a:bodyPr/>
          <a:lstStyle/>
          <a:p>
            <a:r>
              <a:rPr lang="en-US" dirty="0"/>
              <a:t>State Changes signal activity (cont.)</a:t>
            </a:r>
          </a:p>
        </p:txBody>
      </p:sp>
      <p:sp>
        <p:nvSpPr>
          <p:cNvPr id="7" name="Arrow: Right 6">
            <a:extLst>
              <a:ext uri="{FF2B5EF4-FFF2-40B4-BE49-F238E27FC236}">
                <a16:creationId xmlns:a16="http://schemas.microsoft.com/office/drawing/2014/main" id="{725DFF41-BF69-4163-9158-B2B7BEAB65A2}"/>
              </a:ext>
            </a:extLst>
          </p:cNvPr>
          <p:cNvSpPr/>
          <p:nvPr/>
        </p:nvSpPr>
        <p:spPr>
          <a:xfrm rot="5400000">
            <a:off x="98398" y="2251744"/>
            <a:ext cx="1249553" cy="185281"/>
          </a:xfrm>
          <a:prstGeom prst="rightArrow">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17" name="Rectangle 16">
            <a:extLst>
              <a:ext uri="{FF2B5EF4-FFF2-40B4-BE49-F238E27FC236}">
                <a16:creationId xmlns:a16="http://schemas.microsoft.com/office/drawing/2014/main" id="{7DD7D269-829E-44B1-9FF6-BB7BCC9F8267}"/>
              </a:ext>
            </a:extLst>
          </p:cNvPr>
          <p:cNvSpPr/>
          <p:nvPr/>
        </p:nvSpPr>
        <p:spPr>
          <a:xfrm>
            <a:off x="2719249" y="1112958"/>
            <a:ext cx="1601939" cy="1186226"/>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18" name="TextBox 17">
            <a:extLst>
              <a:ext uri="{FF2B5EF4-FFF2-40B4-BE49-F238E27FC236}">
                <a16:creationId xmlns:a16="http://schemas.microsoft.com/office/drawing/2014/main" id="{3E6EE7DB-581F-44B4-B955-CDB2DB923487}"/>
              </a:ext>
            </a:extLst>
          </p:cNvPr>
          <p:cNvSpPr txBox="1"/>
          <p:nvPr/>
        </p:nvSpPr>
        <p:spPr>
          <a:xfrm>
            <a:off x="2772510" y="1098895"/>
            <a:ext cx="1601939"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Sub-system executive</a:t>
            </a:r>
          </a:p>
        </p:txBody>
      </p:sp>
      <p:sp>
        <p:nvSpPr>
          <p:cNvPr id="20" name="TextBox 19">
            <a:extLst>
              <a:ext uri="{FF2B5EF4-FFF2-40B4-BE49-F238E27FC236}">
                <a16:creationId xmlns:a16="http://schemas.microsoft.com/office/drawing/2014/main" id="{1C6777EA-EF57-43D9-BC50-419CF3EB55F1}"/>
              </a:ext>
            </a:extLst>
          </p:cNvPr>
          <p:cNvSpPr txBox="1"/>
          <p:nvPr/>
        </p:nvSpPr>
        <p:spPr>
          <a:xfrm flipH="1">
            <a:off x="2705047" y="1339326"/>
            <a:ext cx="1634999" cy="5078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Watches for errors.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Relays state messages to clients.</a:t>
            </a:r>
          </a:p>
        </p:txBody>
      </p:sp>
      <p:sp>
        <p:nvSpPr>
          <p:cNvPr id="16" name="Oval 15">
            <a:extLst>
              <a:ext uri="{FF2B5EF4-FFF2-40B4-BE49-F238E27FC236}">
                <a16:creationId xmlns:a16="http://schemas.microsoft.com/office/drawing/2014/main" id="{355B07C4-4B34-4541-8C87-9F101B776BDD}"/>
              </a:ext>
            </a:extLst>
          </p:cNvPr>
          <p:cNvSpPr/>
          <p:nvPr/>
        </p:nvSpPr>
        <p:spPr>
          <a:xfrm>
            <a:off x="338279" y="1380532"/>
            <a:ext cx="769791" cy="339818"/>
          </a:xfrm>
          <a:prstGeom prst="ellipse">
            <a:avLst/>
          </a:prstGeom>
          <a:solidFill>
            <a:schemeClr val="accent6">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dirty="0">
              <a:solidFill>
                <a:srgbClr val="FFFFFF"/>
              </a:solidFill>
              <a:latin typeface="Arial" panose="020B0604020202020204"/>
            </a:endParaRPr>
          </a:p>
        </p:txBody>
      </p:sp>
      <p:sp>
        <p:nvSpPr>
          <p:cNvPr id="8" name="TextBox 7">
            <a:extLst>
              <a:ext uri="{FF2B5EF4-FFF2-40B4-BE49-F238E27FC236}">
                <a16:creationId xmlns:a16="http://schemas.microsoft.com/office/drawing/2014/main" id="{57B7CAAC-3FA8-44B2-B5B4-BF73B15D3A51}"/>
              </a:ext>
            </a:extLst>
          </p:cNvPr>
          <p:cNvSpPr txBox="1"/>
          <p:nvPr/>
        </p:nvSpPr>
        <p:spPr>
          <a:xfrm>
            <a:off x="458272" y="1433558"/>
            <a:ext cx="807037"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FIRED</a:t>
            </a:r>
          </a:p>
        </p:txBody>
      </p:sp>
      <p:sp>
        <p:nvSpPr>
          <p:cNvPr id="21" name="Rectangle 20">
            <a:extLst>
              <a:ext uri="{FF2B5EF4-FFF2-40B4-BE49-F238E27FC236}">
                <a16:creationId xmlns:a16="http://schemas.microsoft.com/office/drawing/2014/main" id="{42D182DF-9E8F-4EA4-B09C-658A98690DAF}"/>
              </a:ext>
            </a:extLst>
          </p:cNvPr>
          <p:cNvSpPr/>
          <p:nvPr/>
        </p:nvSpPr>
        <p:spPr>
          <a:xfrm>
            <a:off x="1207157" y="1102570"/>
            <a:ext cx="1454741" cy="1335308"/>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23" name="TextBox 22">
            <a:extLst>
              <a:ext uri="{FF2B5EF4-FFF2-40B4-BE49-F238E27FC236}">
                <a16:creationId xmlns:a16="http://schemas.microsoft.com/office/drawing/2014/main" id="{DE3EFF6E-15C5-4CE3-8450-88248736C094}"/>
              </a:ext>
            </a:extLst>
          </p:cNvPr>
          <p:cNvSpPr txBox="1"/>
          <p:nvPr/>
        </p:nvSpPr>
        <p:spPr>
          <a:xfrm flipH="1">
            <a:off x="1160887" y="1339325"/>
            <a:ext cx="1569413" cy="1061829"/>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Logs shot time and shot number to the database.</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Continues to relay messages from the PCE to the other executives.</a:t>
            </a:r>
          </a:p>
        </p:txBody>
      </p:sp>
      <p:sp>
        <p:nvSpPr>
          <p:cNvPr id="24" name="TextBox 23">
            <a:extLst>
              <a:ext uri="{FF2B5EF4-FFF2-40B4-BE49-F238E27FC236}">
                <a16:creationId xmlns:a16="http://schemas.microsoft.com/office/drawing/2014/main" id="{CE2CF3D0-D43F-4317-AE58-FD66F539C6AF}"/>
              </a:ext>
            </a:extLst>
          </p:cNvPr>
          <p:cNvSpPr txBox="1"/>
          <p:nvPr/>
        </p:nvSpPr>
        <p:spPr>
          <a:xfrm>
            <a:off x="1207157" y="1094482"/>
            <a:ext cx="1215378"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Shot Executive</a:t>
            </a:r>
          </a:p>
        </p:txBody>
      </p:sp>
      <p:sp>
        <p:nvSpPr>
          <p:cNvPr id="25" name="Rectangle 24">
            <a:extLst>
              <a:ext uri="{FF2B5EF4-FFF2-40B4-BE49-F238E27FC236}">
                <a16:creationId xmlns:a16="http://schemas.microsoft.com/office/drawing/2014/main" id="{91DE664C-15EE-49D3-A227-C9258336FC7C}"/>
              </a:ext>
            </a:extLst>
          </p:cNvPr>
          <p:cNvSpPr/>
          <p:nvPr/>
        </p:nvSpPr>
        <p:spPr>
          <a:xfrm>
            <a:off x="4413767" y="1104485"/>
            <a:ext cx="2038077" cy="1194699"/>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26" name="TextBox 25">
            <a:extLst>
              <a:ext uri="{FF2B5EF4-FFF2-40B4-BE49-F238E27FC236}">
                <a16:creationId xmlns:a16="http://schemas.microsoft.com/office/drawing/2014/main" id="{1FC09739-772D-4E8F-9E97-B65825FAF3CB}"/>
              </a:ext>
            </a:extLst>
          </p:cNvPr>
          <p:cNvSpPr txBox="1"/>
          <p:nvPr/>
        </p:nvSpPr>
        <p:spPr>
          <a:xfrm flipH="1">
            <a:off x="4434904" y="1328498"/>
            <a:ext cx="2038078" cy="5078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Watches for shot messages from the PCUs to verify all PCUs fired. </a:t>
            </a:r>
          </a:p>
        </p:txBody>
      </p:sp>
      <p:sp>
        <p:nvSpPr>
          <p:cNvPr id="27" name="TextBox 26">
            <a:extLst>
              <a:ext uri="{FF2B5EF4-FFF2-40B4-BE49-F238E27FC236}">
                <a16:creationId xmlns:a16="http://schemas.microsoft.com/office/drawing/2014/main" id="{E4E0D2C7-E9AF-42CA-9AE0-BE3BE12D0D0A}"/>
              </a:ext>
            </a:extLst>
          </p:cNvPr>
          <p:cNvSpPr txBox="1"/>
          <p:nvPr/>
        </p:nvSpPr>
        <p:spPr>
          <a:xfrm>
            <a:off x="4413767" y="1096396"/>
            <a:ext cx="2180201"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Power Conditioning Executive</a:t>
            </a:r>
          </a:p>
        </p:txBody>
      </p:sp>
      <p:sp>
        <p:nvSpPr>
          <p:cNvPr id="31" name="Rectangle 30">
            <a:extLst>
              <a:ext uri="{FF2B5EF4-FFF2-40B4-BE49-F238E27FC236}">
                <a16:creationId xmlns:a16="http://schemas.microsoft.com/office/drawing/2014/main" id="{55CDE580-78D3-4595-8493-C2EEE614499B}"/>
              </a:ext>
            </a:extLst>
          </p:cNvPr>
          <p:cNvSpPr/>
          <p:nvPr/>
        </p:nvSpPr>
        <p:spPr>
          <a:xfrm>
            <a:off x="6525566" y="1094312"/>
            <a:ext cx="2038077" cy="1194699"/>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32" name="TextBox 31">
            <a:extLst>
              <a:ext uri="{FF2B5EF4-FFF2-40B4-BE49-F238E27FC236}">
                <a16:creationId xmlns:a16="http://schemas.microsoft.com/office/drawing/2014/main" id="{EEF7DEAD-96C1-4F6E-BD75-938B03F7EBD3}"/>
              </a:ext>
            </a:extLst>
          </p:cNvPr>
          <p:cNvSpPr txBox="1"/>
          <p:nvPr/>
        </p:nvSpPr>
        <p:spPr>
          <a:xfrm flipH="1">
            <a:off x="6533067" y="1308157"/>
            <a:ext cx="2038078" cy="5078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Monitors magnetic locks and throws an error if a door opens unexpectedly.</a:t>
            </a:r>
          </a:p>
        </p:txBody>
      </p:sp>
      <p:sp>
        <p:nvSpPr>
          <p:cNvPr id="33" name="TextBox 32">
            <a:extLst>
              <a:ext uri="{FF2B5EF4-FFF2-40B4-BE49-F238E27FC236}">
                <a16:creationId xmlns:a16="http://schemas.microsoft.com/office/drawing/2014/main" id="{39EC590F-F6A6-4293-A7FE-2F07D44FBD41}"/>
              </a:ext>
            </a:extLst>
          </p:cNvPr>
          <p:cNvSpPr txBox="1"/>
          <p:nvPr/>
        </p:nvSpPr>
        <p:spPr>
          <a:xfrm>
            <a:off x="6525567" y="1086222"/>
            <a:ext cx="2080352"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Facility Interlock Executive</a:t>
            </a:r>
          </a:p>
        </p:txBody>
      </p:sp>
      <p:sp>
        <p:nvSpPr>
          <p:cNvPr id="30" name="Oval 29">
            <a:extLst>
              <a:ext uri="{FF2B5EF4-FFF2-40B4-BE49-F238E27FC236}">
                <a16:creationId xmlns:a16="http://schemas.microsoft.com/office/drawing/2014/main" id="{E52312B8-7512-4FF3-BDBA-51AEF1AC73F6}"/>
              </a:ext>
            </a:extLst>
          </p:cNvPr>
          <p:cNvSpPr/>
          <p:nvPr/>
        </p:nvSpPr>
        <p:spPr>
          <a:xfrm>
            <a:off x="236730" y="2980338"/>
            <a:ext cx="931108" cy="339818"/>
          </a:xfrm>
          <a:prstGeom prst="ellipse">
            <a:avLst/>
          </a:prstGeom>
          <a:solidFill>
            <a:schemeClr val="accent6">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dirty="0">
              <a:solidFill>
                <a:srgbClr val="FFFFFF"/>
              </a:solidFill>
              <a:latin typeface="Arial" panose="020B0604020202020204"/>
            </a:endParaRPr>
          </a:p>
        </p:txBody>
      </p:sp>
      <p:sp>
        <p:nvSpPr>
          <p:cNvPr id="35" name="TextBox 34">
            <a:extLst>
              <a:ext uri="{FF2B5EF4-FFF2-40B4-BE49-F238E27FC236}">
                <a16:creationId xmlns:a16="http://schemas.microsoft.com/office/drawing/2014/main" id="{55B808B9-9727-4178-AF80-7C59F25808F9}"/>
              </a:ext>
            </a:extLst>
          </p:cNvPr>
          <p:cNvSpPr txBox="1"/>
          <p:nvPr/>
        </p:nvSpPr>
        <p:spPr>
          <a:xfrm>
            <a:off x="254560" y="3029242"/>
            <a:ext cx="1045646"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POSTSHOT</a:t>
            </a:r>
          </a:p>
        </p:txBody>
      </p:sp>
      <p:sp>
        <p:nvSpPr>
          <p:cNvPr id="36" name="Rectangle 35">
            <a:extLst>
              <a:ext uri="{FF2B5EF4-FFF2-40B4-BE49-F238E27FC236}">
                <a16:creationId xmlns:a16="http://schemas.microsoft.com/office/drawing/2014/main" id="{38D9881A-F8E0-4074-B17B-3762D3CA5850}"/>
              </a:ext>
            </a:extLst>
          </p:cNvPr>
          <p:cNvSpPr/>
          <p:nvPr/>
        </p:nvSpPr>
        <p:spPr>
          <a:xfrm>
            <a:off x="2719249" y="2802875"/>
            <a:ext cx="1601939" cy="1412340"/>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37" name="TextBox 36">
            <a:extLst>
              <a:ext uri="{FF2B5EF4-FFF2-40B4-BE49-F238E27FC236}">
                <a16:creationId xmlns:a16="http://schemas.microsoft.com/office/drawing/2014/main" id="{BAAD9C2B-1073-4AD7-8C30-B333AB045893}"/>
              </a:ext>
            </a:extLst>
          </p:cNvPr>
          <p:cNvSpPr txBox="1"/>
          <p:nvPr/>
        </p:nvSpPr>
        <p:spPr>
          <a:xfrm>
            <a:off x="2772510" y="2788811"/>
            <a:ext cx="1601939"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Sub-system executive</a:t>
            </a:r>
          </a:p>
        </p:txBody>
      </p:sp>
      <p:sp>
        <p:nvSpPr>
          <p:cNvPr id="38" name="TextBox 37">
            <a:extLst>
              <a:ext uri="{FF2B5EF4-FFF2-40B4-BE49-F238E27FC236}">
                <a16:creationId xmlns:a16="http://schemas.microsoft.com/office/drawing/2014/main" id="{6730E8A1-E0CC-4FC4-BD73-3D3744B5394F}"/>
              </a:ext>
            </a:extLst>
          </p:cNvPr>
          <p:cNvSpPr txBox="1"/>
          <p:nvPr/>
        </p:nvSpPr>
        <p:spPr>
          <a:xfrm flipH="1">
            <a:off x="2705047" y="3029242"/>
            <a:ext cx="1634999" cy="1200329"/>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Watches for completion messages from clients.</a:t>
            </a:r>
          </a:p>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When all clients are “done”, informs the Shot Executive that the sub-system shot is complete.</a:t>
            </a:r>
          </a:p>
        </p:txBody>
      </p:sp>
      <p:sp>
        <p:nvSpPr>
          <p:cNvPr id="41" name="TextBox 40">
            <a:extLst>
              <a:ext uri="{FF2B5EF4-FFF2-40B4-BE49-F238E27FC236}">
                <a16:creationId xmlns:a16="http://schemas.microsoft.com/office/drawing/2014/main" id="{066C4976-E28F-4722-95A8-7BBA484E69C8}"/>
              </a:ext>
            </a:extLst>
          </p:cNvPr>
          <p:cNvSpPr txBox="1"/>
          <p:nvPr/>
        </p:nvSpPr>
        <p:spPr>
          <a:xfrm>
            <a:off x="1207157" y="2784398"/>
            <a:ext cx="1215378"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Shot Executive</a:t>
            </a:r>
          </a:p>
        </p:txBody>
      </p:sp>
      <p:sp>
        <p:nvSpPr>
          <p:cNvPr id="42" name="Rectangle 41">
            <a:extLst>
              <a:ext uri="{FF2B5EF4-FFF2-40B4-BE49-F238E27FC236}">
                <a16:creationId xmlns:a16="http://schemas.microsoft.com/office/drawing/2014/main" id="{4B1680A4-FD15-4184-A3CC-00D5C3F32D70}"/>
              </a:ext>
            </a:extLst>
          </p:cNvPr>
          <p:cNvSpPr/>
          <p:nvPr/>
        </p:nvSpPr>
        <p:spPr>
          <a:xfrm>
            <a:off x="4413767" y="2794402"/>
            <a:ext cx="2038077" cy="732955"/>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43" name="TextBox 42">
            <a:extLst>
              <a:ext uri="{FF2B5EF4-FFF2-40B4-BE49-F238E27FC236}">
                <a16:creationId xmlns:a16="http://schemas.microsoft.com/office/drawing/2014/main" id="{54C5D077-F844-447F-97E7-D963BD65313F}"/>
              </a:ext>
            </a:extLst>
          </p:cNvPr>
          <p:cNvSpPr txBox="1"/>
          <p:nvPr/>
        </p:nvSpPr>
        <p:spPr>
          <a:xfrm flipH="1">
            <a:off x="4397397" y="2975819"/>
            <a:ext cx="2038078" cy="6463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Logs postshot information from the PCUs into the database.</a:t>
            </a:r>
          </a:p>
          <a:p>
            <a:pPr marL="214313" indent="-214313" defTabSz="457120" eaLnBrk="1" fontAlgn="auto" hangingPunct="1">
              <a:spcBef>
                <a:spcPts val="0"/>
              </a:spcBef>
              <a:spcAft>
                <a:spcPts val="0"/>
              </a:spcAft>
              <a:buFont typeface="Arial" panose="020B0604020202020204" pitchFamily="34" charset="0"/>
              <a:buChar char="•"/>
            </a:pPr>
            <a:endParaRPr lang="en-US" sz="900" b="1" dirty="0">
              <a:solidFill>
                <a:srgbClr val="000000"/>
              </a:solidFill>
              <a:latin typeface="Arial" panose="020B0604020202020204"/>
            </a:endParaRPr>
          </a:p>
        </p:txBody>
      </p:sp>
      <p:sp>
        <p:nvSpPr>
          <p:cNvPr id="44" name="TextBox 43">
            <a:extLst>
              <a:ext uri="{FF2B5EF4-FFF2-40B4-BE49-F238E27FC236}">
                <a16:creationId xmlns:a16="http://schemas.microsoft.com/office/drawing/2014/main" id="{51490C1E-0A3F-4DD5-88ED-5A345DC0445F}"/>
              </a:ext>
            </a:extLst>
          </p:cNvPr>
          <p:cNvSpPr txBox="1"/>
          <p:nvPr/>
        </p:nvSpPr>
        <p:spPr>
          <a:xfrm>
            <a:off x="4363062" y="2788269"/>
            <a:ext cx="2230907"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Power Conditioning Executive</a:t>
            </a:r>
          </a:p>
        </p:txBody>
      </p:sp>
      <p:sp>
        <p:nvSpPr>
          <p:cNvPr id="45" name="Rectangle 44">
            <a:extLst>
              <a:ext uri="{FF2B5EF4-FFF2-40B4-BE49-F238E27FC236}">
                <a16:creationId xmlns:a16="http://schemas.microsoft.com/office/drawing/2014/main" id="{A93AB5E0-997C-4CAD-ACDE-7AD511ACFEA3}"/>
              </a:ext>
            </a:extLst>
          </p:cNvPr>
          <p:cNvSpPr/>
          <p:nvPr/>
        </p:nvSpPr>
        <p:spPr>
          <a:xfrm>
            <a:off x="6525566" y="2784228"/>
            <a:ext cx="2038077" cy="732955"/>
          </a:xfrm>
          <a:prstGeom prst="rect">
            <a:avLst/>
          </a:prstGeom>
          <a:solidFill>
            <a:schemeClr val="accent4">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46" name="TextBox 45">
            <a:extLst>
              <a:ext uri="{FF2B5EF4-FFF2-40B4-BE49-F238E27FC236}">
                <a16:creationId xmlns:a16="http://schemas.microsoft.com/office/drawing/2014/main" id="{B334F48E-E11D-46DB-B0F8-5B962DD15679}"/>
              </a:ext>
            </a:extLst>
          </p:cNvPr>
          <p:cNvSpPr txBox="1"/>
          <p:nvPr/>
        </p:nvSpPr>
        <p:spPr>
          <a:xfrm flipH="1">
            <a:off x="6533067" y="2998073"/>
            <a:ext cx="2038078" cy="507831"/>
          </a:xfrm>
          <a:prstGeom prst="rect">
            <a:avLst/>
          </a:prstGeom>
          <a:noFill/>
        </p:spPr>
        <p:txBody>
          <a:bodyPr wrap="square" rtlCol="0">
            <a:spAutoFit/>
          </a:bodyPr>
          <a:lstStyle/>
          <a:p>
            <a:pPr marL="214313" indent="-214313" defTabSz="457120" eaLnBrk="1" fontAlgn="auto" hangingPunct="1">
              <a:spcBef>
                <a:spcPts val="0"/>
              </a:spcBef>
              <a:spcAft>
                <a:spcPts val="0"/>
              </a:spcAft>
              <a:buFont typeface="Arial" panose="020B0604020202020204" pitchFamily="34" charset="0"/>
              <a:buChar char="•"/>
            </a:pPr>
            <a:r>
              <a:rPr lang="en-US" sz="900" b="1" dirty="0">
                <a:solidFill>
                  <a:srgbClr val="000000"/>
                </a:solidFill>
                <a:latin typeface="Arial" panose="020B0604020202020204"/>
              </a:rPr>
              <a:t>Releases magnetic locks on command from the Shot Director.</a:t>
            </a:r>
          </a:p>
        </p:txBody>
      </p:sp>
      <p:sp>
        <p:nvSpPr>
          <p:cNvPr id="47" name="TextBox 46">
            <a:extLst>
              <a:ext uri="{FF2B5EF4-FFF2-40B4-BE49-F238E27FC236}">
                <a16:creationId xmlns:a16="http://schemas.microsoft.com/office/drawing/2014/main" id="{9B89BC59-5DC9-4F68-B3A2-40492B460E47}"/>
              </a:ext>
            </a:extLst>
          </p:cNvPr>
          <p:cNvSpPr txBox="1"/>
          <p:nvPr/>
        </p:nvSpPr>
        <p:spPr>
          <a:xfrm>
            <a:off x="6525567" y="2776139"/>
            <a:ext cx="2080352" cy="253916"/>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Facility Interlock Executive</a:t>
            </a:r>
          </a:p>
        </p:txBody>
      </p:sp>
      <p:sp>
        <p:nvSpPr>
          <p:cNvPr id="34" name="Arrow: Right 33">
            <a:extLst>
              <a:ext uri="{FF2B5EF4-FFF2-40B4-BE49-F238E27FC236}">
                <a16:creationId xmlns:a16="http://schemas.microsoft.com/office/drawing/2014/main" id="{1AD73148-E47C-4E26-A97F-CBECBA4BEFFE}"/>
              </a:ext>
            </a:extLst>
          </p:cNvPr>
          <p:cNvSpPr/>
          <p:nvPr/>
        </p:nvSpPr>
        <p:spPr>
          <a:xfrm rot="5400000">
            <a:off x="187073" y="3797077"/>
            <a:ext cx="1142951" cy="206483"/>
          </a:xfrm>
          <a:prstGeom prst="rightArrow">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48" name="Oval 47">
            <a:extLst>
              <a:ext uri="{FF2B5EF4-FFF2-40B4-BE49-F238E27FC236}">
                <a16:creationId xmlns:a16="http://schemas.microsoft.com/office/drawing/2014/main" id="{BCC46B28-95ED-4941-9C89-12537A1B3FD8}"/>
              </a:ext>
            </a:extLst>
          </p:cNvPr>
          <p:cNvSpPr/>
          <p:nvPr/>
        </p:nvSpPr>
        <p:spPr>
          <a:xfrm>
            <a:off x="373652" y="4510252"/>
            <a:ext cx="769791" cy="339818"/>
          </a:xfrm>
          <a:prstGeom prst="ellipse">
            <a:avLst/>
          </a:prstGeom>
          <a:solidFill>
            <a:schemeClr val="accent6">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0" eaLnBrk="1" fontAlgn="auto" hangingPunct="1">
              <a:spcBef>
                <a:spcPts val="0"/>
              </a:spcBef>
              <a:spcAft>
                <a:spcPts val="0"/>
              </a:spcAft>
            </a:pPr>
            <a:endParaRPr lang="en-US" sz="1050">
              <a:solidFill>
                <a:srgbClr val="FFFFFF"/>
              </a:solidFill>
              <a:latin typeface="Arial" panose="020B0604020202020204"/>
            </a:endParaRPr>
          </a:p>
        </p:txBody>
      </p:sp>
      <p:sp>
        <p:nvSpPr>
          <p:cNvPr id="49" name="TextBox 48">
            <a:extLst>
              <a:ext uri="{FF2B5EF4-FFF2-40B4-BE49-F238E27FC236}">
                <a16:creationId xmlns:a16="http://schemas.microsoft.com/office/drawing/2014/main" id="{4E27735B-E7F2-42D4-91A9-856A271244E5}"/>
              </a:ext>
            </a:extLst>
          </p:cNvPr>
          <p:cNvSpPr txBox="1"/>
          <p:nvPr/>
        </p:nvSpPr>
        <p:spPr>
          <a:xfrm>
            <a:off x="432237" y="4564743"/>
            <a:ext cx="652622" cy="415498"/>
          </a:xfrm>
          <a:prstGeom prst="rect">
            <a:avLst/>
          </a:prstGeom>
          <a:noFill/>
        </p:spPr>
        <p:txBody>
          <a:bodyPr wrap="square" rtlCol="0">
            <a:spAutoFit/>
          </a:bodyPr>
          <a:lstStyle/>
          <a:p>
            <a:pPr defTabSz="457120" eaLnBrk="1" fontAlgn="auto" hangingPunct="1">
              <a:spcBef>
                <a:spcPts val="0"/>
              </a:spcBef>
              <a:spcAft>
                <a:spcPts val="0"/>
              </a:spcAft>
            </a:pPr>
            <a:r>
              <a:rPr lang="en-US" sz="1050" b="1" dirty="0">
                <a:solidFill>
                  <a:srgbClr val="000000"/>
                </a:solidFill>
                <a:latin typeface="Arial" panose="020B0604020202020204"/>
              </a:rPr>
              <a:t>ACTIVE</a:t>
            </a:r>
          </a:p>
        </p:txBody>
      </p:sp>
    </p:spTree>
    <p:extLst>
      <p:ext uri="{BB962C8B-B14F-4D97-AF65-F5344CB8AC3E}">
        <p14:creationId xmlns:p14="http://schemas.microsoft.com/office/powerpoint/2010/main" val="6570409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FCD3A8-C512-490F-BDE3-F4555D49CD33}"/>
              </a:ext>
            </a:extLst>
          </p:cNvPr>
          <p:cNvSpPr>
            <a:spLocks noGrp="1"/>
          </p:cNvSpPr>
          <p:nvPr>
            <p:ph idx="1"/>
          </p:nvPr>
        </p:nvSpPr>
        <p:spPr>
          <a:xfrm>
            <a:off x="457199" y="1200151"/>
            <a:ext cx="3812959" cy="3283072"/>
          </a:xfrm>
        </p:spPr>
        <p:txBody>
          <a:bodyPr/>
          <a:lstStyle/>
          <a:p>
            <a:pPr>
              <a:lnSpc>
                <a:spcPct val="100000"/>
              </a:lnSpc>
            </a:pPr>
            <a:r>
              <a:rPr lang="en-US" dirty="0"/>
              <a:t>The Power Conditioning Executive (PCE) provides user access to a collection of Power Conditioning Units</a:t>
            </a:r>
          </a:p>
          <a:p>
            <a:pPr>
              <a:lnSpc>
                <a:spcPct val="100000"/>
              </a:lnSpc>
            </a:pPr>
            <a:endParaRPr lang="en-US" dirty="0"/>
          </a:p>
          <a:p>
            <a:pPr>
              <a:lnSpc>
                <a:spcPct val="100000"/>
              </a:lnSpc>
            </a:pPr>
            <a:r>
              <a:rPr lang="en-US" dirty="0"/>
              <a:t>Shot configuration, data collection, and hardware monitoring is controlled via the PCE </a:t>
            </a:r>
          </a:p>
          <a:p>
            <a:pPr>
              <a:lnSpc>
                <a:spcPct val="100000"/>
              </a:lnSpc>
            </a:pPr>
            <a:endParaRPr lang="en-US" dirty="0"/>
          </a:p>
          <a:p>
            <a:pPr>
              <a:lnSpc>
                <a:spcPct val="100000"/>
              </a:lnSpc>
            </a:pPr>
            <a:r>
              <a:rPr lang="en-US" dirty="0"/>
              <a:t>The PCE communicates via a socket level Ethernet interface to set command registers and to read status and waveform data</a:t>
            </a:r>
          </a:p>
          <a:p>
            <a:pPr>
              <a:lnSpc>
                <a:spcPct val="100000"/>
              </a:lnSpc>
            </a:pPr>
            <a:endParaRPr lang="en-US" dirty="0"/>
          </a:p>
          <a:p>
            <a:pPr>
              <a:lnSpc>
                <a:spcPct val="100000"/>
              </a:lnSpc>
            </a:pPr>
            <a:r>
              <a:rPr lang="en-US" dirty="0"/>
              <a:t>The PCE provides an OIP compliant interface to the upper-level Shot Executive</a:t>
            </a:r>
          </a:p>
          <a:p>
            <a:pPr>
              <a:lnSpc>
                <a:spcPct val="100000"/>
              </a:lnSpc>
            </a:pPr>
            <a:endParaRPr lang="en-US" dirty="0"/>
          </a:p>
        </p:txBody>
      </p:sp>
      <p:sp>
        <p:nvSpPr>
          <p:cNvPr id="3" name="Title 2">
            <a:extLst>
              <a:ext uri="{FF2B5EF4-FFF2-40B4-BE49-F238E27FC236}">
                <a16:creationId xmlns:a16="http://schemas.microsoft.com/office/drawing/2014/main" id="{5C748EC5-D8E1-4727-980F-63EB9488E2B6}"/>
              </a:ext>
            </a:extLst>
          </p:cNvPr>
          <p:cNvSpPr>
            <a:spLocks noGrp="1"/>
          </p:cNvSpPr>
          <p:nvPr>
            <p:ph type="title"/>
          </p:nvPr>
        </p:nvSpPr>
        <p:spPr/>
        <p:txBody>
          <a:bodyPr/>
          <a:lstStyle/>
          <a:p>
            <a:endParaRPr lang="en-US"/>
          </a:p>
        </p:txBody>
      </p:sp>
      <p:sp>
        <p:nvSpPr>
          <p:cNvPr id="4" name="Slide Number Placeholder 3">
            <a:extLst>
              <a:ext uri="{FF2B5EF4-FFF2-40B4-BE49-F238E27FC236}">
                <a16:creationId xmlns:a16="http://schemas.microsoft.com/office/drawing/2014/main" id="{6F9D2981-AEF7-43BB-A56E-16F50EB39782}"/>
              </a:ext>
            </a:extLst>
          </p:cNvPr>
          <p:cNvSpPr>
            <a:spLocks noGrp="1"/>
          </p:cNvSpPr>
          <p:nvPr>
            <p:ph type="sldNum" sz="quarter" idx="12"/>
          </p:nvPr>
        </p:nvSpPr>
        <p:spPr/>
        <p:txBody>
          <a:bodyPr/>
          <a:lstStyle/>
          <a:p>
            <a:fld id="{7031930B-3128-4482-8870-818775896ED2}" type="slidenum">
              <a:rPr lang="en-US" smtClean="0"/>
              <a:pPr/>
              <a:t>48</a:t>
            </a:fld>
            <a:endParaRPr lang="en-US" dirty="0"/>
          </a:p>
        </p:txBody>
      </p:sp>
      <p:pic>
        <p:nvPicPr>
          <p:cNvPr id="6" name="Picture 2">
            <a:extLst>
              <a:ext uri="{FF2B5EF4-FFF2-40B4-BE49-F238E27FC236}">
                <a16:creationId xmlns:a16="http://schemas.microsoft.com/office/drawing/2014/main" id="{232E0D2C-BE61-4CEE-B98B-FBD49AE1D2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241" y="1249809"/>
            <a:ext cx="4069643" cy="3283073"/>
          </a:xfrm>
          <a:prstGeom prst="rect">
            <a:avLst/>
          </a:prstGeom>
          <a:solidFill>
            <a:schemeClr val="bg1"/>
          </a:solidFill>
        </p:spPr>
      </p:pic>
    </p:spTree>
    <p:extLst>
      <p:ext uri="{BB962C8B-B14F-4D97-AF65-F5344CB8AC3E}">
        <p14:creationId xmlns:p14="http://schemas.microsoft.com/office/powerpoint/2010/main" val="11492526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3FC476-F102-4157-8166-309446F5AAB4}"/>
              </a:ext>
            </a:extLst>
          </p:cNvPr>
          <p:cNvSpPr>
            <a:spLocks noGrp="1"/>
          </p:cNvSpPr>
          <p:nvPr>
            <p:ph idx="1"/>
          </p:nvPr>
        </p:nvSpPr>
        <p:spPr/>
        <p:txBody>
          <a:bodyPr/>
          <a:lstStyle/>
          <a:p>
            <a:pPr marL="228600" indent="-228600">
              <a:lnSpc>
                <a:spcPct val="100000"/>
              </a:lnSpc>
              <a:buFont typeface="+mj-lt"/>
              <a:buAutoNum type="arabicPeriod"/>
            </a:pPr>
            <a:r>
              <a:rPr lang="en-US" dirty="0"/>
              <a:t>click on the ‘Template’ button</a:t>
            </a:r>
          </a:p>
          <a:p>
            <a:pPr marL="228600" indent="-228600">
              <a:lnSpc>
                <a:spcPct val="100000"/>
              </a:lnSpc>
              <a:buFont typeface="+mj-lt"/>
              <a:buAutoNum type="arabicPeriod"/>
            </a:pPr>
            <a:r>
              <a:rPr lang="en-US" dirty="0"/>
              <a:t>Set Voltages’ pop-up will come up auto-populated with voltages from selected configuration</a:t>
            </a:r>
          </a:p>
          <a:p>
            <a:pPr marL="228600" indent="-228600">
              <a:lnSpc>
                <a:spcPct val="100000"/>
              </a:lnSpc>
              <a:buFont typeface="+mj-lt"/>
              <a:buAutoNum type="arabicPeriod"/>
            </a:pPr>
            <a:r>
              <a:rPr lang="en-US" dirty="0"/>
              <a:t>Save Voltages</a:t>
            </a:r>
          </a:p>
          <a:p>
            <a:pPr marL="228600" indent="-228600">
              <a:lnSpc>
                <a:spcPct val="100000"/>
              </a:lnSpc>
              <a:buFont typeface="+mj-lt"/>
              <a:buAutoNum type="arabicPeriod"/>
            </a:pPr>
            <a:r>
              <a:rPr lang="en-US" dirty="0"/>
              <a:t>click on the ‘Prepare’ button</a:t>
            </a:r>
          </a:p>
          <a:p>
            <a:pPr marL="228600" indent="-228600">
              <a:lnSpc>
                <a:spcPct val="100000"/>
              </a:lnSpc>
              <a:buFont typeface="+mj-lt"/>
              <a:buAutoNum type="arabicPeriod"/>
            </a:pPr>
            <a:endParaRPr lang="en-US" dirty="0"/>
          </a:p>
        </p:txBody>
      </p:sp>
      <p:sp>
        <p:nvSpPr>
          <p:cNvPr id="3" name="Title 2">
            <a:extLst>
              <a:ext uri="{FF2B5EF4-FFF2-40B4-BE49-F238E27FC236}">
                <a16:creationId xmlns:a16="http://schemas.microsoft.com/office/drawing/2014/main" id="{70C798C6-0735-4AF6-A4ED-DD675007430C}"/>
              </a:ext>
            </a:extLst>
          </p:cNvPr>
          <p:cNvSpPr>
            <a:spLocks noGrp="1"/>
          </p:cNvSpPr>
          <p:nvPr>
            <p:ph type="title"/>
          </p:nvPr>
        </p:nvSpPr>
        <p:spPr/>
        <p:txBody>
          <a:bodyPr/>
          <a:lstStyle/>
          <a:p>
            <a:r>
              <a:rPr lang="en-US" dirty="0"/>
              <a:t>PCE Use Cases</a:t>
            </a:r>
          </a:p>
        </p:txBody>
      </p:sp>
      <p:sp>
        <p:nvSpPr>
          <p:cNvPr id="4" name="Slide Number Placeholder 3">
            <a:extLst>
              <a:ext uri="{FF2B5EF4-FFF2-40B4-BE49-F238E27FC236}">
                <a16:creationId xmlns:a16="http://schemas.microsoft.com/office/drawing/2014/main" id="{50C7C390-0BA5-41D6-B875-97CEC84CBF3F}"/>
              </a:ext>
            </a:extLst>
          </p:cNvPr>
          <p:cNvSpPr>
            <a:spLocks noGrp="1"/>
          </p:cNvSpPr>
          <p:nvPr>
            <p:ph type="sldNum" sz="quarter" idx="12"/>
          </p:nvPr>
        </p:nvSpPr>
        <p:spPr/>
        <p:txBody>
          <a:bodyPr/>
          <a:lstStyle/>
          <a:p>
            <a:fld id="{7031930B-3128-4482-8870-818775896ED2}" type="slidenum">
              <a:rPr lang="en-US" smtClean="0"/>
              <a:pPr/>
              <a:t>49</a:t>
            </a:fld>
            <a:endParaRPr lang="en-US" dirty="0"/>
          </a:p>
        </p:txBody>
      </p:sp>
    </p:spTree>
    <p:extLst>
      <p:ext uri="{BB962C8B-B14F-4D97-AF65-F5344CB8AC3E}">
        <p14:creationId xmlns:p14="http://schemas.microsoft.com/office/powerpoint/2010/main" val="2323953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33D364B3-16E1-4B73-97C0-07B7A925051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17218" y="1093744"/>
            <a:ext cx="3972757" cy="953588"/>
          </a:xfrm>
        </p:spPr>
      </p:pic>
      <p:sp>
        <p:nvSpPr>
          <p:cNvPr id="3" name="Title 2">
            <a:extLst>
              <a:ext uri="{FF2B5EF4-FFF2-40B4-BE49-F238E27FC236}">
                <a16:creationId xmlns:a16="http://schemas.microsoft.com/office/drawing/2014/main" id="{CB6496C4-4CBD-4463-8121-F49F64970D1F}"/>
              </a:ext>
            </a:extLst>
          </p:cNvPr>
          <p:cNvSpPr>
            <a:spLocks noGrp="1"/>
          </p:cNvSpPr>
          <p:nvPr>
            <p:ph type="title"/>
          </p:nvPr>
        </p:nvSpPr>
        <p:spPr>
          <a:solidFill>
            <a:schemeClr val="accent1">
              <a:lumMod val="20000"/>
              <a:lumOff val="80000"/>
            </a:schemeClr>
          </a:solidFill>
        </p:spPr>
        <p:txBody>
          <a:bodyPr/>
          <a:lstStyle/>
          <a:p>
            <a:r>
              <a:rPr lang="en-US" dirty="0"/>
              <a:t>4. Approve Power Conditioning Template</a:t>
            </a:r>
          </a:p>
        </p:txBody>
      </p:sp>
      <p:sp>
        <p:nvSpPr>
          <p:cNvPr id="4" name="Slide Number Placeholder 3">
            <a:extLst>
              <a:ext uri="{FF2B5EF4-FFF2-40B4-BE49-F238E27FC236}">
                <a16:creationId xmlns:a16="http://schemas.microsoft.com/office/drawing/2014/main" id="{C0BDBBD4-563D-4AC4-B4E3-87FE6F6E62AF}"/>
              </a:ext>
            </a:extLst>
          </p:cNvPr>
          <p:cNvSpPr>
            <a:spLocks noGrp="1"/>
          </p:cNvSpPr>
          <p:nvPr>
            <p:ph type="sldNum" sz="quarter" idx="12"/>
          </p:nvPr>
        </p:nvSpPr>
        <p:spPr/>
        <p:txBody>
          <a:bodyPr/>
          <a:lstStyle/>
          <a:p>
            <a:fld id="{7031930B-3128-4482-8870-818775896ED2}" type="slidenum">
              <a:rPr lang="en-US" smtClean="0"/>
              <a:pPr/>
              <a:t>5</a:t>
            </a:fld>
            <a:endParaRPr lang="en-US" dirty="0"/>
          </a:p>
        </p:txBody>
      </p:sp>
      <p:pic>
        <p:nvPicPr>
          <p:cNvPr id="5" name="Content Placeholder 18">
            <a:extLst>
              <a:ext uri="{FF2B5EF4-FFF2-40B4-BE49-F238E27FC236}">
                <a16:creationId xmlns:a16="http://schemas.microsoft.com/office/drawing/2014/main" id="{3D9069D6-B908-4E7D-A95D-251ABEA1E8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6077971" y="1726707"/>
            <a:ext cx="2425411" cy="2170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Content Placeholder 19">
            <a:extLst>
              <a:ext uri="{FF2B5EF4-FFF2-40B4-BE49-F238E27FC236}">
                <a16:creationId xmlns:a16="http://schemas.microsoft.com/office/drawing/2014/main" id="{BE8E800E-1F6F-410C-A28E-61EAF30A02F0}"/>
              </a:ext>
            </a:extLst>
          </p:cNvPr>
          <p:cNvSpPr txBox="1">
            <a:spLocks/>
          </p:cNvSpPr>
          <p:nvPr/>
        </p:nvSpPr>
        <p:spPr bwMode="auto">
          <a:xfrm>
            <a:off x="454025" y="1082238"/>
            <a:ext cx="4176533" cy="3565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227013" indent="-227013" algn="l" rtl="0" eaLnBrk="1" fontAlgn="base" hangingPunct="1">
              <a:lnSpc>
                <a:spcPts val="2400"/>
              </a:lnSpc>
              <a:spcBef>
                <a:spcPct val="40000"/>
              </a:spcBef>
              <a:spcAft>
                <a:spcPct val="0"/>
              </a:spcAft>
              <a:buChar char="•"/>
              <a:defRPr sz="1200" b="1">
                <a:solidFill>
                  <a:schemeClr val="tx1"/>
                </a:solidFill>
                <a:latin typeface="+mn-lt"/>
                <a:ea typeface="+mn-ea"/>
                <a:cs typeface="+mn-cs"/>
              </a:defRPr>
            </a:lvl1pPr>
            <a:lvl2pPr marL="574675" indent="-231775" algn="l" rtl="0" eaLnBrk="1" fontAlgn="base" hangingPunct="1">
              <a:lnSpc>
                <a:spcPts val="2400"/>
              </a:lnSpc>
              <a:spcBef>
                <a:spcPct val="40000"/>
              </a:spcBef>
              <a:spcAft>
                <a:spcPct val="0"/>
              </a:spcAft>
              <a:buChar char="–"/>
              <a:defRPr sz="1200" b="1">
                <a:solidFill>
                  <a:schemeClr val="tx1"/>
                </a:solidFill>
                <a:latin typeface="+mn-lt"/>
              </a:defRPr>
            </a:lvl2pPr>
            <a:lvl3pPr marL="1144588" indent="-227013" algn="l" rtl="0" eaLnBrk="1" fontAlgn="base" hangingPunct="1">
              <a:lnSpc>
                <a:spcPts val="2400"/>
              </a:lnSpc>
              <a:spcBef>
                <a:spcPct val="40000"/>
              </a:spcBef>
              <a:spcAft>
                <a:spcPct val="0"/>
              </a:spcAft>
              <a:buChar char="-"/>
              <a:defRPr sz="1200" b="1">
                <a:solidFill>
                  <a:schemeClr val="tx1"/>
                </a:solidFill>
                <a:latin typeface="+mn-lt"/>
              </a:defRPr>
            </a:lvl3pPr>
            <a:lvl4pPr marL="1943100" indent="-228600" algn="l" rtl="0" eaLnBrk="1" fontAlgn="base" hangingPunct="1">
              <a:spcBef>
                <a:spcPct val="20000"/>
              </a:spcBef>
              <a:spcAft>
                <a:spcPct val="0"/>
              </a:spcAft>
              <a:buChar char="–"/>
              <a:defRPr>
                <a:solidFill>
                  <a:schemeClr val="tx1"/>
                </a:solidFill>
                <a:latin typeface="+mn-lt"/>
              </a:defRPr>
            </a:lvl4pPr>
            <a:lvl5pPr marL="2286000" indent="-228600" algn="l" rtl="0" eaLnBrk="1" fontAlgn="base" hangingPunct="1">
              <a:spcBef>
                <a:spcPct val="20000"/>
              </a:spcBef>
              <a:spcAft>
                <a:spcPct val="0"/>
              </a:spcAft>
              <a:buChar char="»"/>
              <a:defRPr>
                <a:solidFill>
                  <a:schemeClr val="tx1"/>
                </a:solidFill>
                <a:latin typeface="+mn-lt"/>
              </a:defRPr>
            </a:lvl5pPr>
            <a:lvl6pPr marL="2743200" indent="-228600" algn="l" rtl="0" eaLnBrk="1" fontAlgn="base" hangingPunct="1">
              <a:spcBef>
                <a:spcPct val="20000"/>
              </a:spcBef>
              <a:spcAft>
                <a:spcPct val="0"/>
              </a:spcAft>
              <a:buChar char="»"/>
              <a:defRPr>
                <a:solidFill>
                  <a:schemeClr val="tx1"/>
                </a:solidFill>
                <a:latin typeface="+mn-lt"/>
              </a:defRPr>
            </a:lvl6pPr>
            <a:lvl7pPr marL="3200400" indent="-228600" algn="l" rtl="0" eaLnBrk="1" fontAlgn="base" hangingPunct="1">
              <a:spcBef>
                <a:spcPct val="20000"/>
              </a:spcBef>
              <a:spcAft>
                <a:spcPct val="0"/>
              </a:spcAft>
              <a:buChar char="»"/>
              <a:defRPr>
                <a:solidFill>
                  <a:schemeClr val="tx1"/>
                </a:solidFill>
                <a:latin typeface="+mn-lt"/>
              </a:defRPr>
            </a:lvl7pPr>
            <a:lvl8pPr marL="3657600" indent="-228600" algn="l" rtl="0" eaLnBrk="1" fontAlgn="base" hangingPunct="1">
              <a:spcBef>
                <a:spcPct val="20000"/>
              </a:spcBef>
              <a:spcAft>
                <a:spcPct val="0"/>
              </a:spcAft>
              <a:buChar char="»"/>
              <a:defRPr>
                <a:solidFill>
                  <a:schemeClr val="tx1"/>
                </a:solidFill>
                <a:latin typeface="+mn-lt"/>
              </a:defRPr>
            </a:lvl8pPr>
            <a:lvl9pPr marL="4114800" indent="-228600" algn="l" rtl="0" eaLnBrk="1" fontAlgn="base" hangingPunct="1">
              <a:spcBef>
                <a:spcPct val="20000"/>
              </a:spcBef>
              <a:spcAft>
                <a:spcPct val="0"/>
              </a:spcAft>
              <a:buChar char="»"/>
              <a:defRPr>
                <a:solidFill>
                  <a:schemeClr val="tx1"/>
                </a:solidFill>
                <a:latin typeface="+mn-lt"/>
              </a:defRPr>
            </a:lvl9pPr>
          </a:lstStyle>
          <a:p>
            <a:pPr>
              <a:lnSpc>
                <a:spcPct val="100000"/>
              </a:lnSpc>
            </a:pPr>
            <a:r>
              <a:rPr lang="en-US" kern="0" dirty="0"/>
              <a:t>The PCE Template Approval dialog will pop-up for the Shot Executive </a:t>
            </a:r>
            <a:r>
              <a:rPr lang="en-US" dirty="0">
                <a:solidFill>
                  <a:schemeClr val="accent1">
                    <a:lumMod val="75000"/>
                  </a:schemeClr>
                </a:solidFill>
              </a:rPr>
              <a:t>(SE - Use Case 3)</a:t>
            </a:r>
            <a:endParaRPr lang="en-US" kern="0" dirty="0"/>
          </a:p>
          <a:p>
            <a:pPr lvl="1">
              <a:lnSpc>
                <a:spcPct val="100000"/>
              </a:lnSpc>
            </a:pPr>
            <a:r>
              <a:rPr lang="en-US" kern="0" dirty="0"/>
              <a:t>The OMEGA system is designed on the premise that there are independent operators running the PCE and the SE</a:t>
            </a:r>
          </a:p>
          <a:p>
            <a:pPr lvl="1">
              <a:lnSpc>
                <a:spcPct val="100000"/>
              </a:lnSpc>
            </a:pPr>
            <a:endParaRPr lang="en-US" kern="0" dirty="0"/>
          </a:p>
          <a:p>
            <a:pPr>
              <a:lnSpc>
                <a:spcPct val="100000"/>
              </a:lnSpc>
            </a:pPr>
            <a:r>
              <a:rPr lang="en-US" kern="0" dirty="0"/>
              <a:t>Review and Approve the PCE Template </a:t>
            </a:r>
            <a:r>
              <a:rPr lang="en-US" dirty="0">
                <a:solidFill>
                  <a:schemeClr val="accent1">
                    <a:lumMod val="75000"/>
                  </a:schemeClr>
                </a:solidFill>
              </a:rPr>
              <a:t>(SE - Use Case 3)</a:t>
            </a:r>
            <a:endParaRPr lang="en-US" kern="0" dirty="0"/>
          </a:p>
        </p:txBody>
      </p:sp>
    </p:spTree>
    <p:extLst>
      <p:ext uri="{BB962C8B-B14F-4D97-AF65-F5344CB8AC3E}">
        <p14:creationId xmlns:p14="http://schemas.microsoft.com/office/powerpoint/2010/main" val="8914705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79F8B5-85B4-49D3-A754-CD599FCDBC0D}"/>
              </a:ext>
            </a:extLst>
          </p:cNvPr>
          <p:cNvSpPr>
            <a:spLocks noGrp="1"/>
          </p:cNvSpPr>
          <p:nvPr>
            <p:ph idx="1"/>
          </p:nvPr>
        </p:nvSpPr>
        <p:spPr>
          <a:xfrm>
            <a:off x="457200" y="1200151"/>
            <a:ext cx="3741938" cy="1076971"/>
          </a:xfrm>
        </p:spPr>
        <p:txBody>
          <a:bodyPr/>
          <a:lstStyle/>
          <a:p>
            <a:pPr>
              <a:lnSpc>
                <a:spcPct val="100000"/>
              </a:lnSpc>
            </a:pPr>
            <a:r>
              <a:rPr lang="en-US" dirty="0"/>
              <a:t>The Pulse Shape Control software is the user interface to the temporal pulse shaping hardware and databases.  The software provides user feedback and tools to retrieve, load, and setup the user requested pulse shape</a:t>
            </a:r>
          </a:p>
        </p:txBody>
      </p:sp>
      <p:sp>
        <p:nvSpPr>
          <p:cNvPr id="3" name="Title 2">
            <a:extLst>
              <a:ext uri="{FF2B5EF4-FFF2-40B4-BE49-F238E27FC236}">
                <a16:creationId xmlns:a16="http://schemas.microsoft.com/office/drawing/2014/main" id="{8342CF0C-87A8-402F-8CEC-84606612BDB7}"/>
              </a:ext>
            </a:extLst>
          </p:cNvPr>
          <p:cNvSpPr>
            <a:spLocks noGrp="1"/>
          </p:cNvSpPr>
          <p:nvPr>
            <p:ph type="title"/>
          </p:nvPr>
        </p:nvSpPr>
        <p:spPr/>
        <p:txBody>
          <a:bodyPr/>
          <a:lstStyle/>
          <a:p>
            <a:r>
              <a:rPr lang="en-US" dirty="0"/>
              <a:t>Pulse Shape Control Software</a:t>
            </a:r>
          </a:p>
        </p:txBody>
      </p:sp>
      <p:sp>
        <p:nvSpPr>
          <p:cNvPr id="4" name="Slide Number Placeholder 3">
            <a:extLst>
              <a:ext uri="{FF2B5EF4-FFF2-40B4-BE49-F238E27FC236}">
                <a16:creationId xmlns:a16="http://schemas.microsoft.com/office/drawing/2014/main" id="{06AB7D19-7011-42F9-B5CA-811A573FCF01}"/>
              </a:ext>
            </a:extLst>
          </p:cNvPr>
          <p:cNvSpPr>
            <a:spLocks noGrp="1"/>
          </p:cNvSpPr>
          <p:nvPr>
            <p:ph type="sldNum" sz="quarter" idx="12"/>
          </p:nvPr>
        </p:nvSpPr>
        <p:spPr/>
        <p:txBody>
          <a:bodyPr/>
          <a:lstStyle/>
          <a:p>
            <a:fld id="{7031930B-3128-4482-8870-818775896ED2}" type="slidenum">
              <a:rPr lang="en-US" smtClean="0"/>
              <a:pPr/>
              <a:t>50</a:t>
            </a:fld>
            <a:endParaRPr lang="en-US" dirty="0"/>
          </a:p>
        </p:txBody>
      </p:sp>
      <p:pic>
        <p:nvPicPr>
          <p:cNvPr id="42" name="Picture 41">
            <a:extLst>
              <a:ext uri="{FF2B5EF4-FFF2-40B4-BE49-F238E27FC236}">
                <a16:creationId xmlns:a16="http://schemas.microsoft.com/office/drawing/2014/main" id="{599C458D-3502-4471-AB7A-40465C011FCC}"/>
              </a:ext>
            </a:extLst>
          </p:cNvPr>
          <p:cNvPicPr>
            <a:picLocks noChangeAspect="1"/>
          </p:cNvPicPr>
          <p:nvPr/>
        </p:nvPicPr>
        <p:blipFill>
          <a:blip r:embed="rId2"/>
          <a:stretch>
            <a:fillRect/>
          </a:stretch>
        </p:blipFill>
        <p:spPr>
          <a:xfrm>
            <a:off x="5261499" y="1465640"/>
            <a:ext cx="3404587" cy="2173346"/>
          </a:xfrm>
          <a:prstGeom prst="rect">
            <a:avLst/>
          </a:prstGeom>
        </p:spPr>
      </p:pic>
      <p:pic>
        <p:nvPicPr>
          <p:cNvPr id="43" name="Picture 42">
            <a:extLst>
              <a:ext uri="{FF2B5EF4-FFF2-40B4-BE49-F238E27FC236}">
                <a16:creationId xmlns:a16="http://schemas.microsoft.com/office/drawing/2014/main" id="{DECE9789-EAAA-460A-87D0-6E0F01EFA354}"/>
              </a:ext>
            </a:extLst>
          </p:cNvPr>
          <p:cNvPicPr>
            <a:picLocks noChangeAspect="1"/>
          </p:cNvPicPr>
          <p:nvPr/>
        </p:nvPicPr>
        <p:blipFill>
          <a:blip r:embed="rId3"/>
          <a:stretch>
            <a:fillRect/>
          </a:stretch>
        </p:blipFill>
        <p:spPr>
          <a:xfrm>
            <a:off x="340819" y="2451729"/>
            <a:ext cx="4389500" cy="2267908"/>
          </a:xfrm>
          <a:prstGeom prst="rect">
            <a:avLst/>
          </a:prstGeom>
        </p:spPr>
      </p:pic>
    </p:spTree>
    <p:extLst>
      <p:ext uri="{BB962C8B-B14F-4D97-AF65-F5344CB8AC3E}">
        <p14:creationId xmlns:p14="http://schemas.microsoft.com/office/powerpoint/2010/main" val="23381459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A77F49-BDB3-44B0-9F20-5D7DD4FE7475}"/>
              </a:ext>
            </a:extLst>
          </p:cNvPr>
          <p:cNvSpPr>
            <a:spLocks noGrp="1"/>
          </p:cNvSpPr>
          <p:nvPr>
            <p:ph idx="1"/>
          </p:nvPr>
        </p:nvSpPr>
        <p:spPr>
          <a:xfrm>
            <a:off x="457199" y="1200150"/>
            <a:ext cx="8158579" cy="3309705"/>
          </a:xfrm>
        </p:spPr>
        <p:txBody>
          <a:bodyPr/>
          <a:lstStyle/>
          <a:p>
            <a:pPr>
              <a:lnSpc>
                <a:spcPct val="100000"/>
              </a:lnSpc>
            </a:pPr>
            <a:r>
              <a:rPr lang="en-US" dirty="0"/>
              <a:t>Pulse Shape Measurement system performs two primary functions: 1. user interface for the down stream pulse shape, and 2. timing of the pulse shape with respect to the timing fiducial.</a:t>
            </a:r>
          </a:p>
          <a:p>
            <a:pPr>
              <a:lnSpc>
                <a:spcPct val="100000"/>
              </a:lnSpc>
            </a:pPr>
            <a:endParaRPr lang="en-US" dirty="0"/>
          </a:p>
          <a:p>
            <a:pPr>
              <a:lnSpc>
                <a:spcPct val="100000"/>
              </a:lnSpc>
            </a:pPr>
            <a:r>
              <a:rPr lang="en-US" dirty="0"/>
              <a:t>Pulse Shape Measurement interfaces with a high bandwidth scope that has outputs from measurement points throughout the system.  An ideal pulse shape template is convolved with the measured pulse shape.</a:t>
            </a:r>
          </a:p>
          <a:p>
            <a:pPr>
              <a:lnSpc>
                <a:spcPct val="100000"/>
              </a:lnSpc>
            </a:pPr>
            <a:endParaRPr lang="en-US" dirty="0"/>
          </a:p>
          <a:p>
            <a:pPr>
              <a:lnSpc>
                <a:spcPct val="100000"/>
              </a:lnSpc>
            </a:pPr>
            <a:r>
              <a:rPr lang="en-US" dirty="0"/>
              <a:t>The measured pulse shape and template are displayed for the operator to feed modification into PSC to ‘dial in’ the pulse shape to meet the requested template.  The ‘dialing in’ is performed may be a manual operation performed by the operator based on pulse shape prediction</a:t>
            </a:r>
          </a:p>
          <a:p>
            <a:pPr>
              <a:lnSpc>
                <a:spcPct val="100000"/>
              </a:lnSpc>
            </a:pPr>
            <a:endParaRPr lang="en-US" dirty="0"/>
          </a:p>
          <a:p>
            <a:pPr>
              <a:lnSpc>
                <a:spcPct val="100000"/>
              </a:lnSpc>
            </a:pPr>
            <a:r>
              <a:rPr lang="en-US" dirty="0"/>
              <a:t>The separation of the second peak of the convolved fiducial template to the 2% point of the rising edge of the convolved pulse shape template for T-0 (nominal time on target) is tracked in the database.  This current separation is fed to the Laser Timing Manager and differenced from the nominal separation to provide the user with timing information to dial in the request </a:t>
            </a:r>
            <a:r>
              <a:rPr lang="en-US"/>
              <a:t>on-target timing</a:t>
            </a:r>
            <a:endParaRPr lang="en-US" dirty="0"/>
          </a:p>
          <a:p>
            <a:pPr>
              <a:lnSpc>
                <a:spcPct val="100000"/>
              </a:lnSpc>
            </a:pPr>
            <a:endParaRPr lang="en-US" dirty="0"/>
          </a:p>
        </p:txBody>
      </p:sp>
      <p:sp>
        <p:nvSpPr>
          <p:cNvPr id="3" name="Title 2">
            <a:extLst>
              <a:ext uri="{FF2B5EF4-FFF2-40B4-BE49-F238E27FC236}">
                <a16:creationId xmlns:a16="http://schemas.microsoft.com/office/drawing/2014/main" id="{87C399EE-83FE-4711-B6EF-EC009CAAE2D5}"/>
              </a:ext>
            </a:extLst>
          </p:cNvPr>
          <p:cNvSpPr>
            <a:spLocks noGrp="1"/>
          </p:cNvSpPr>
          <p:nvPr>
            <p:ph type="title"/>
          </p:nvPr>
        </p:nvSpPr>
        <p:spPr/>
        <p:txBody>
          <a:bodyPr/>
          <a:lstStyle/>
          <a:p>
            <a:r>
              <a:rPr lang="en-US" dirty="0"/>
              <a:t>Pulse Shape Measurement</a:t>
            </a:r>
          </a:p>
        </p:txBody>
      </p:sp>
      <p:sp>
        <p:nvSpPr>
          <p:cNvPr id="4" name="Slide Number Placeholder 3">
            <a:extLst>
              <a:ext uri="{FF2B5EF4-FFF2-40B4-BE49-F238E27FC236}">
                <a16:creationId xmlns:a16="http://schemas.microsoft.com/office/drawing/2014/main" id="{965EF171-A9EA-437D-B6D0-859EBD07CAC4}"/>
              </a:ext>
            </a:extLst>
          </p:cNvPr>
          <p:cNvSpPr>
            <a:spLocks noGrp="1"/>
          </p:cNvSpPr>
          <p:nvPr>
            <p:ph type="sldNum" sz="quarter" idx="12"/>
          </p:nvPr>
        </p:nvSpPr>
        <p:spPr/>
        <p:txBody>
          <a:bodyPr/>
          <a:lstStyle/>
          <a:p>
            <a:fld id="{7031930B-3128-4482-8870-818775896ED2}" type="slidenum">
              <a:rPr lang="en-US" smtClean="0"/>
              <a:pPr/>
              <a:t>51</a:t>
            </a:fld>
            <a:endParaRPr lang="en-US" dirty="0"/>
          </a:p>
        </p:txBody>
      </p:sp>
    </p:spTree>
    <p:extLst>
      <p:ext uri="{BB962C8B-B14F-4D97-AF65-F5344CB8AC3E}">
        <p14:creationId xmlns:p14="http://schemas.microsoft.com/office/powerpoint/2010/main" val="2903348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495D2FCA-1E72-4004-AF8B-49F481A1521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1022" y="1067801"/>
            <a:ext cx="3058244" cy="2455863"/>
          </a:xfrm>
        </p:spPr>
      </p:pic>
      <p:sp>
        <p:nvSpPr>
          <p:cNvPr id="3" name="Title 2">
            <a:extLst>
              <a:ext uri="{FF2B5EF4-FFF2-40B4-BE49-F238E27FC236}">
                <a16:creationId xmlns:a16="http://schemas.microsoft.com/office/drawing/2014/main" id="{593FCCA1-CDAA-4458-B69A-9E901298161F}"/>
              </a:ext>
            </a:extLst>
          </p:cNvPr>
          <p:cNvSpPr>
            <a:spLocks noGrp="1"/>
          </p:cNvSpPr>
          <p:nvPr>
            <p:ph type="title"/>
          </p:nvPr>
        </p:nvSpPr>
        <p:spPr>
          <a:solidFill>
            <a:schemeClr val="accent1">
              <a:lumMod val="20000"/>
              <a:lumOff val="80000"/>
            </a:schemeClr>
          </a:solidFill>
        </p:spPr>
        <p:txBody>
          <a:bodyPr/>
          <a:lstStyle/>
          <a:p>
            <a:r>
              <a:rPr lang="en-US" dirty="0"/>
              <a:t>5. Download Power Conditioning Template</a:t>
            </a:r>
          </a:p>
        </p:txBody>
      </p:sp>
      <p:sp>
        <p:nvSpPr>
          <p:cNvPr id="4" name="Slide Number Placeholder 3">
            <a:extLst>
              <a:ext uri="{FF2B5EF4-FFF2-40B4-BE49-F238E27FC236}">
                <a16:creationId xmlns:a16="http://schemas.microsoft.com/office/drawing/2014/main" id="{BC36DEE1-B892-404F-89A0-84EC1F0384B6}"/>
              </a:ext>
            </a:extLst>
          </p:cNvPr>
          <p:cNvSpPr>
            <a:spLocks noGrp="1"/>
          </p:cNvSpPr>
          <p:nvPr>
            <p:ph type="sldNum" sz="quarter" idx="12"/>
          </p:nvPr>
        </p:nvSpPr>
        <p:spPr/>
        <p:txBody>
          <a:bodyPr/>
          <a:lstStyle/>
          <a:p>
            <a:fld id="{7031930B-3128-4482-8870-818775896ED2}" type="slidenum">
              <a:rPr lang="en-US" smtClean="0"/>
              <a:pPr/>
              <a:t>6</a:t>
            </a:fld>
            <a:endParaRPr lang="en-US" dirty="0"/>
          </a:p>
        </p:txBody>
      </p:sp>
      <p:pic>
        <p:nvPicPr>
          <p:cNvPr id="8" name="Picture 7">
            <a:extLst>
              <a:ext uri="{FF2B5EF4-FFF2-40B4-BE49-F238E27FC236}">
                <a16:creationId xmlns:a16="http://schemas.microsoft.com/office/drawing/2014/main" id="{55126DA4-53C3-4933-87E3-890F9ADA2A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8885" y="3582185"/>
            <a:ext cx="4558683" cy="1094229"/>
          </a:xfrm>
          <a:prstGeom prst="rect">
            <a:avLst/>
          </a:prstGeom>
        </p:spPr>
      </p:pic>
      <p:sp>
        <p:nvSpPr>
          <p:cNvPr id="9" name="Content Placeholder 19">
            <a:extLst>
              <a:ext uri="{FF2B5EF4-FFF2-40B4-BE49-F238E27FC236}">
                <a16:creationId xmlns:a16="http://schemas.microsoft.com/office/drawing/2014/main" id="{E3C9F6AA-2567-4504-A2CA-252916400A5A}"/>
              </a:ext>
            </a:extLst>
          </p:cNvPr>
          <p:cNvSpPr txBox="1">
            <a:spLocks/>
          </p:cNvSpPr>
          <p:nvPr/>
        </p:nvSpPr>
        <p:spPr bwMode="auto">
          <a:xfrm>
            <a:off x="454025" y="1082238"/>
            <a:ext cx="4176533" cy="3565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227013" indent="-227013" algn="l" rtl="0" eaLnBrk="1" fontAlgn="base" hangingPunct="1">
              <a:lnSpc>
                <a:spcPts val="2400"/>
              </a:lnSpc>
              <a:spcBef>
                <a:spcPct val="40000"/>
              </a:spcBef>
              <a:spcAft>
                <a:spcPct val="0"/>
              </a:spcAft>
              <a:buChar char="•"/>
              <a:defRPr sz="1200" b="1">
                <a:solidFill>
                  <a:schemeClr val="tx1"/>
                </a:solidFill>
                <a:latin typeface="+mn-lt"/>
                <a:ea typeface="+mn-ea"/>
                <a:cs typeface="+mn-cs"/>
              </a:defRPr>
            </a:lvl1pPr>
            <a:lvl2pPr marL="574675" indent="-231775" algn="l" rtl="0" eaLnBrk="1" fontAlgn="base" hangingPunct="1">
              <a:lnSpc>
                <a:spcPts val="2400"/>
              </a:lnSpc>
              <a:spcBef>
                <a:spcPct val="40000"/>
              </a:spcBef>
              <a:spcAft>
                <a:spcPct val="0"/>
              </a:spcAft>
              <a:buChar char="–"/>
              <a:defRPr sz="1200" b="1">
                <a:solidFill>
                  <a:schemeClr val="tx1"/>
                </a:solidFill>
                <a:latin typeface="+mn-lt"/>
              </a:defRPr>
            </a:lvl2pPr>
            <a:lvl3pPr marL="1144588" indent="-227013" algn="l" rtl="0" eaLnBrk="1" fontAlgn="base" hangingPunct="1">
              <a:lnSpc>
                <a:spcPts val="2400"/>
              </a:lnSpc>
              <a:spcBef>
                <a:spcPct val="40000"/>
              </a:spcBef>
              <a:spcAft>
                <a:spcPct val="0"/>
              </a:spcAft>
              <a:buChar char="-"/>
              <a:defRPr sz="1200" b="1">
                <a:solidFill>
                  <a:schemeClr val="tx1"/>
                </a:solidFill>
                <a:latin typeface="+mn-lt"/>
              </a:defRPr>
            </a:lvl3pPr>
            <a:lvl4pPr marL="1943100" indent="-228600" algn="l" rtl="0" eaLnBrk="1" fontAlgn="base" hangingPunct="1">
              <a:spcBef>
                <a:spcPct val="20000"/>
              </a:spcBef>
              <a:spcAft>
                <a:spcPct val="0"/>
              </a:spcAft>
              <a:buChar char="–"/>
              <a:defRPr>
                <a:solidFill>
                  <a:schemeClr val="tx1"/>
                </a:solidFill>
                <a:latin typeface="+mn-lt"/>
              </a:defRPr>
            </a:lvl4pPr>
            <a:lvl5pPr marL="2286000" indent="-228600" algn="l" rtl="0" eaLnBrk="1" fontAlgn="base" hangingPunct="1">
              <a:spcBef>
                <a:spcPct val="20000"/>
              </a:spcBef>
              <a:spcAft>
                <a:spcPct val="0"/>
              </a:spcAft>
              <a:buChar char="»"/>
              <a:defRPr>
                <a:solidFill>
                  <a:schemeClr val="tx1"/>
                </a:solidFill>
                <a:latin typeface="+mn-lt"/>
              </a:defRPr>
            </a:lvl5pPr>
            <a:lvl6pPr marL="2743200" indent="-228600" algn="l" rtl="0" eaLnBrk="1" fontAlgn="base" hangingPunct="1">
              <a:spcBef>
                <a:spcPct val="20000"/>
              </a:spcBef>
              <a:spcAft>
                <a:spcPct val="0"/>
              </a:spcAft>
              <a:buChar char="»"/>
              <a:defRPr>
                <a:solidFill>
                  <a:schemeClr val="tx1"/>
                </a:solidFill>
                <a:latin typeface="+mn-lt"/>
              </a:defRPr>
            </a:lvl6pPr>
            <a:lvl7pPr marL="3200400" indent="-228600" algn="l" rtl="0" eaLnBrk="1" fontAlgn="base" hangingPunct="1">
              <a:spcBef>
                <a:spcPct val="20000"/>
              </a:spcBef>
              <a:spcAft>
                <a:spcPct val="0"/>
              </a:spcAft>
              <a:buChar char="»"/>
              <a:defRPr>
                <a:solidFill>
                  <a:schemeClr val="tx1"/>
                </a:solidFill>
                <a:latin typeface="+mn-lt"/>
              </a:defRPr>
            </a:lvl7pPr>
            <a:lvl8pPr marL="3657600" indent="-228600" algn="l" rtl="0" eaLnBrk="1" fontAlgn="base" hangingPunct="1">
              <a:spcBef>
                <a:spcPct val="20000"/>
              </a:spcBef>
              <a:spcAft>
                <a:spcPct val="0"/>
              </a:spcAft>
              <a:buChar char="»"/>
              <a:defRPr>
                <a:solidFill>
                  <a:schemeClr val="tx1"/>
                </a:solidFill>
                <a:latin typeface="+mn-lt"/>
              </a:defRPr>
            </a:lvl8pPr>
            <a:lvl9pPr marL="4114800" indent="-228600" algn="l" rtl="0" eaLnBrk="1" fontAlgn="base" hangingPunct="1">
              <a:spcBef>
                <a:spcPct val="20000"/>
              </a:spcBef>
              <a:spcAft>
                <a:spcPct val="0"/>
              </a:spcAft>
              <a:buChar char="»"/>
              <a:defRPr>
                <a:solidFill>
                  <a:schemeClr val="tx1"/>
                </a:solidFill>
                <a:latin typeface="+mn-lt"/>
              </a:defRPr>
            </a:lvl9pPr>
          </a:lstStyle>
          <a:p>
            <a:pPr>
              <a:lnSpc>
                <a:spcPct val="100000"/>
              </a:lnSpc>
            </a:pPr>
            <a:r>
              <a:rPr lang="en-US" kern="0" dirty="0"/>
              <a:t>On the PCE, click on the ‘Prepare’ button </a:t>
            </a:r>
            <a:r>
              <a:rPr lang="en-US" dirty="0">
                <a:solidFill>
                  <a:schemeClr val="accent1">
                    <a:lumMod val="75000"/>
                  </a:schemeClr>
                </a:solidFill>
              </a:rPr>
              <a:t>(PCE - Use Case 4)</a:t>
            </a:r>
            <a:r>
              <a:rPr lang="en-US" kern="0" dirty="0"/>
              <a:t> </a:t>
            </a:r>
          </a:p>
        </p:txBody>
      </p:sp>
    </p:spTree>
    <p:extLst>
      <p:ext uri="{BB962C8B-B14F-4D97-AF65-F5344CB8AC3E}">
        <p14:creationId xmlns:p14="http://schemas.microsoft.com/office/powerpoint/2010/main" val="4217745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98F2D8-B56F-45B2-95C1-A8428C20AAC8}"/>
              </a:ext>
            </a:extLst>
          </p:cNvPr>
          <p:cNvSpPr>
            <a:spLocks noGrp="1"/>
          </p:cNvSpPr>
          <p:nvPr>
            <p:ph idx="1"/>
          </p:nvPr>
        </p:nvSpPr>
        <p:spPr>
          <a:xfrm>
            <a:off x="457200" y="1200151"/>
            <a:ext cx="4114800" cy="3519486"/>
          </a:xfrm>
        </p:spPr>
        <p:txBody>
          <a:bodyPr/>
          <a:lstStyle/>
          <a:p>
            <a:pPr>
              <a:lnSpc>
                <a:spcPct val="100000"/>
              </a:lnSpc>
            </a:pPr>
            <a:r>
              <a:rPr lang="en-US" dirty="0"/>
              <a:t>If the loaded pulse shape is the correct shape for the requested shot, continue </a:t>
            </a:r>
            <a:r>
              <a:rPr lang="en-US" kern="1200" dirty="0">
                <a:solidFill>
                  <a:schemeClr val="accent1">
                    <a:lumMod val="75000"/>
                  </a:schemeClr>
                </a:solidFill>
              </a:rPr>
              <a:t>(PSC – Use Case 1)</a:t>
            </a:r>
          </a:p>
          <a:p>
            <a:pPr>
              <a:lnSpc>
                <a:spcPct val="100000"/>
              </a:lnSpc>
            </a:pPr>
            <a:endParaRPr lang="en-US" dirty="0"/>
          </a:p>
          <a:p>
            <a:pPr>
              <a:lnSpc>
                <a:spcPct val="100000"/>
              </a:lnSpc>
            </a:pPr>
            <a:endParaRPr lang="en-US" dirty="0"/>
          </a:p>
          <a:p>
            <a:pPr>
              <a:lnSpc>
                <a:spcPct val="100000"/>
              </a:lnSpc>
            </a:pPr>
            <a:endParaRPr lang="en-US" dirty="0"/>
          </a:p>
          <a:p>
            <a:pPr>
              <a:lnSpc>
                <a:spcPct val="100000"/>
              </a:lnSpc>
            </a:pPr>
            <a:endParaRPr lang="en-US" dirty="0"/>
          </a:p>
          <a:p>
            <a:pPr>
              <a:lnSpc>
                <a:spcPct val="100000"/>
              </a:lnSpc>
            </a:pPr>
            <a:endParaRPr lang="en-US" dirty="0"/>
          </a:p>
          <a:p>
            <a:pPr>
              <a:lnSpc>
                <a:spcPct val="100000"/>
              </a:lnSpc>
            </a:pPr>
            <a:endParaRPr lang="en-US" dirty="0"/>
          </a:p>
          <a:p>
            <a:pPr>
              <a:lnSpc>
                <a:spcPct val="100000"/>
              </a:lnSpc>
            </a:pPr>
            <a:r>
              <a:rPr lang="en-US" dirty="0"/>
              <a:t>If not, the pulse shape name will be yellow </a:t>
            </a:r>
            <a:r>
              <a:rPr lang="en-US" kern="1200" dirty="0">
                <a:solidFill>
                  <a:schemeClr val="accent1">
                    <a:lumMod val="75000"/>
                  </a:schemeClr>
                </a:solidFill>
              </a:rPr>
              <a:t>(PSC – Use Case 2)</a:t>
            </a:r>
          </a:p>
          <a:p>
            <a:pPr>
              <a:lnSpc>
                <a:spcPct val="100000"/>
              </a:lnSpc>
            </a:pPr>
            <a:endParaRPr lang="en-US" dirty="0"/>
          </a:p>
          <a:p>
            <a:pPr>
              <a:lnSpc>
                <a:spcPct val="100000"/>
              </a:lnSpc>
            </a:pPr>
            <a:r>
              <a:rPr lang="en-US" dirty="0"/>
              <a:t>From the Injection Software, place the pre-amplifiers in standby mode </a:t>
            </a:r>
            <a:r>
              <a:rPr lang="en-US" kern="1200" dirty="0">
                <a:solidFill>
                  <a:schemeClr val="accent1">
                    <a:lumMod val="75000"/>
                  </a:schemeClr>
                </a:solidFill>
              </a:rPr>
              <a:t>(</a:t>
            </a:r>
            <a:r>
              <a:rPr lang="en-US" kern="1200" dirty="0" err="1">
                <a:solidFill>
                  <a:schemeClr val="accent1">
                    <a:lumMod val="75000"/>
                  </a:schemeClr>
                </a:solidFill>
              </a:rPr>
              <a:t>InjGUI</a:t>
            </a:r>
            <a:r>
              <a:rPr lang="en-US" kern="1200" dirty="0">
                <a:solidFill>
                  <a:schemeClr val="accent1">
                    <a:lumMod val="75000"/>
                  </a:schemeClr>
                </a:solidFill>
              </a:rPr>
              <a:t> – Use Case 1)</a:t>
            </a:r>
          </a:p>
        </p:txBody>
      </p:sp>
      <p:sp>
        <p:nvSpPr>
          <p:cNvPr id="3" name="Title 2">
            <a:extLst>
              <a:ext uri="{FF2B5EF4-FFF2-40B4-BE49-F238E27FC236}">
                <a16:creationId xmlns:a16="http://schemas.microsoft.com/office/drawing/2014/main" id="{77AA416D-8DC6-4F3C-B366-4016AD272F30}"/>
              </a:ext>
            </a:extLst>
          </p:cNvPr>
          <p:cNvSpPr>
            <a:spLocks noGrp="1"/>
          </p:cNvSpPr>
          <p:nvPr>
            <p:ph type="title"/>
          </p:nvPr>
        </p:nvSpPr>
        <p:spPr>
          <a:solidFill>
            <a:schemeClr val="accent1">
              <a:lumMod val="20000"/>
              <a:lumOff val="80000"/>
            </a:schemeClr>
          </a:solidFill>
        </p:spPr>
        <p:txBody>
          <a:bodyPr/>
          <a:lstStyle/>
          <a:p>
            <a:r>
              <a:rPr lang="en-US" dirty="0"/>
              <a:t>6. Load/set-up pulse shape</a:t>
            </a:r>
          </a:p>
        </p:txBody>
      </p:sp>
      <p:sp>
        <p:nvSpPr>
          <p:cNvPr id="4" name="Slide Number Placeholder 3">
            <a:extLst>
              <a:ext uri="{FF2B5EF4-FFF2-40B4-BE49-F238E27FC236}">
                <a16:creationId xmlns:a16="http://schemas.microsoft.com/office/drawing/2014/main" id="{F8CDF69B-70E0-41E1-9650-1709B94A5978}"/>
              </a:ext>
            </a:extLst>
          </p:cNvPr>
          <p:cNvSpPr>
            <a:spLocks noGrp="1"/>
          </p:cNvSpPr>
          <p:nvPr>
            <p:ph type="sldNum" sz="quarter" idx="12"/>
          </p:nvPr>
        </p:nvSpPr>
        <p:spPr/>
        <p:txBody>
          <a:bodyPr/>
          <a:lstStyle/>
          <a:p>
            <a:fld id="{7031930B-3128-4482-8870-818775896ED2}" type="slidenum">
              <a:rPr lang="en-US" smtClean="0"/>
              <a:pPr/>
              <a:t>7</a:t>
            </a:fld>
            <a:endParaRPr lang="en-US" dirty="0"/>
          </a:p>
        </p:txBody>
      </p:sp>
      <p:pic>
        <p:nvPicPr>
          <p:cNvPr id="11" name="Picture 10">
            <a:extLst>
              <a:ext uri="{FF2B5EF4-FFF2-40B4-BE49-F238E27FC236}">
                <a16:creationId xmlns:a16="http://schemas.microsoft.com/office/drawing/2014/main" id="{F3F00E38-FD88-4370-B4E2-A16BB71EC479}"/>
              </a:ext>
            </a:extLst>
          </p:cNvPr>
          <p:cNvPicPr>
            <a:picLocks noChangeAspect="1"/>
          </p:cNvPicPr>
          <p:nvPr/>
        </p:nvPicPr>
        <p:blipFill>
          <a:blip r:embed="rId2"/>
          <a:stretch>
            <a:fillRect/>
          </a:stretch>
        </p:blipFill>
        <p:spPr>
          <a:xfrm>
            <a:off x="4710511" y="120202"/>
            <a:ext cx="4138038" cy="3059159"/>
          </a:xfrm>
          <a:prstGeom prst="rect">
            <a:avLst/>
          </a:prstGeom>
        </p:spPr>
      </p:pic>
    </p:spTree>
    <p:extLst>
      <p:ext uri="{BB962C8B-B14F-4D97-AF65-F5344CB8AC3E}">
        <p14:creationId xmlns:p14="http://schemas.microsoft.com/office/powerpoint/2010/main" val="1686986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79EF6490-69B6-4F19-9CFF-B94C19840A29}"/>
              </a:ext>
            </a:extLst>
          </p:cNvPr>
          <p:cNvSpPr>
            <a:spLocks noGrp="1"/>
          </p:cNvSpPr>
          <p:nvPr>
            <p:ph type="title"/>
          </p:nvPr>
        </p:nvSpPr>
        <p:spPr/>
        <p:txBody>
          <a:bodyPr/>
          <a:lstStyle/>
          <a:p>
            <a:pPr eaLnBrk="1" hangingPunct="1"/>
            <a:r>
              <a:rPr lang="en-US" altLang="en-US" dirty="0"/>
              <a:t>Select the desired pulse shape from the drop down at the top of the GUI</a:t>
            </a:r>
          </a:p>
        </p:txBody>
      </p:sp>
      <p:pic>
        <p:nvPicPr>
          <p:cNvPr id="11267" name="Picture 2">
            <a:extLst>
              <a:ext uri="{FF2B5EF4-FFF2-40B4-BE49-F238E27FC236}">
                <a16:creationId xmlns:a16="http://schemas.microsoft.com/office/drawing/2014/main" id="{DCD371EB-07F5-4B84-AC73-8220C70A5A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6982" y="1028700"/>
            <a:ext cx="4080272"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a:extLst>
              <a:ext uri="{FF2B5EF4-FFF2-40B4-BE49-F238E27FC236}">
                <a16:creationId xmlns:a16="http://schemas.microsoft.com/office/drawing/2014/main" id="{3A5E5DFB-14B2-41C6-AF66-DDC3A47DDC7F}"/>
              </a:ext>
            </a:extLst>
          </p:cNvPr>
          <p:cNvSpPr/>
          <p:nvPr/>
        </p:nvSpPr>
        <p:spPr>
          <a:xfrm>
            <a:off x="3081337" y="1262063"/>
            <a:ext cx="919163" cy="1714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11269" name="TextBox 5">
            <a:extLst>
              <a:ext uri="{FF2B5EF4-FFF2-40B4-BE49-F238E27FC236}">
                <a16:creationId xmlns:a16="http://schemas.microsoft.com/office/drawing/2014/main" id="{66049209-BAC9-4B7C-9555-4FE273FA49C3}"/>
              </a:ext>
            </a:extLst>
          </p:cNvPr>
          <p:cNvSpPr txBox="1">
            <a:spLocks noChangeArrowheads="1"/>
          </p:cNvSpPr>
          <p:nvPr/>
        </p:nvSpPr>
        <p:spPr bwMode="auto">
          <a:xfrm>
            <a:off x="1219200" y="1754982"/>
            <a:ext cx="120015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defTabSz="685800" eaLnBrk="1" hangingPunct="1">
              <a:spcBef>
                <a:spcPct val="0"/>
              </a:spcBef>
              <a:buNone/>
            </a:pPr>
            <a:r>
              <a:rPr lang="en-US" altLang="en-US" sz="1200">
                <a:solidFill>
                  <a:prstClr val="black"/>
                </a:solidFill>
                <a:ea typeface="ＭＳ Ｐゴシック" panose="020B0600070205080204" pitchFamily="34" charset="-128"/>
              </a:rPr>
              <a:t>The available UV on-target shapes and SIDs is driven by the Pulse Shape Database (PSD) – more on this later</a:t>
            </a:r>
          </a:p>
        </p:txBody>
      </p:sp>
      <p:cxnSp>
        <p:nvCxnSpPr>
          <p:cNvPr id="8" name="Straight Arrow Connector 7">
            <a:extLst>
              <a:ext uri="{FF2B5EF4-FFF2-40B4-BE49-F238E27FC236}">
                <a16:creationId xmlns:a16="http://schemas.microsoft.com/office/drawing/2014/main" id="{5CBABB6F-F939-4E9D-A7F5-96F83FBE1801}"/>
              </a:ext>
            </a:extLst>
          </p:cNvPr>
          <p:cNvCxnSpPr>
            <a:endCxn id="4" idx="2"/>
          </p:cNvCxnSpPr>
          <p:nvPr/>
        </p:nvCxnSpPr>
        <p:spPr>
          <a:xfrm flipV="1">
            <a:off x="2171700" y="1347787"/>
            <a:ext cx="909638" cy="481013"/>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9999D004-A6B2-4254-9BF4-9BF0C7F3A5EA}"/>
              </a:ext>
            </a:extLst>
          </p:cNvPr>
          <p:cNvSpPr>
            <a:spLocks noGrp="1"/>
          </p:cNvSpPr>
          <p:nvPr>
            <p:ph type="title"/>
          </p:nvPr>
        </p:nvSpPr>
        <p:spPr/>
        <p:txBody>
          <a:bodyPr/>
          <a:lstStyle/>
          <a:p>
            <a:pPr eaLnBrk="1" hangingPunct="1"/>
            <a:r>
              <a:rPr lang="en-US" altLang="en-US"/>
              <a:t>The Mode is selected from the drop down menu at the top of the GUI</a:t>
            </a:r>
          </a:p>
        </p:txBody>
      </p:sp>
      <p:pic>
        <p:nvPicPr>
          <p:cNvPr id="12291" name="Picture 2">
            <a:extLst>
              <a:ext uri="{FF2B5EF4-FFF2-40B4-BE49-F238E27FC236}">
                <a16:creationId xmlns:a16="http://schemas.microsoft.com/office/drawing/2014/main" id="{DF2D9B42-77DD-46B8-A637-D3C4AE9BCC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6982" y="1028700"/>
            <a:ext cx="4080272"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a:extLst>
              <a:ext uri="{FF2B5EF4-FFF2-40B4-BE49-F238E27FC236}">
                <a16:creationId xmlns:a16="http://schemas.microsoft.com/office/drawing/2014/main" id="{596CD901-EA31-43D3-B8C9-A38353877665}"/>
              </a:ext>
            </a:extLst>
          </p:cNvPr>
          <p:cNvSpPr/>
          <p:nvPr/>
        </p:nvSpPr>
        <p:spPr>
          <a:xfrm>
            <a:off x="3881438" y="1272779"/>
            <a:ext cx="628650" cy="1714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hangingPunct="1">
              <a:defRPr/>
            </a:pPr>
            <a:endParaRPr lang="en-US" sz="1800">
              <a:solidFill>
                <a:prstClr val="white"/>
              </a:solidFill>
              <a:latin typeface="Calibri"/>
            </a:endParaRPr>
          </a:p>
        </p:txBody>
      </p:sp>
      <p:sp>
        <p:nvSpPr>
          <p:cNvPr id="6" name="TextBox 5">
            <a:extLst>
              <a:ext uri="{FF2B5EF4-FFF2-40B4-BE49-F238E27FC236}">
                <a16:creationId xmlns:a16="http://schemas.microsoft.com/office/drawing/2014/main" id="{D40D8CB3-51EA-4F5D-B5C4-835E0DE5D0D2}"/>
              </a:ext>
            </a:extLst>
          </p:cNvPr>
          <p:cNvSpPr txBox="1"/>
          <p:nvPr/>
        </p:nvSpPr>
        <p:spPr>
          <a:xfrm>
            <a:off x="1219200" y="1439466"/>
            <a:ext cx="1238250" cy="2862322"/>
          </a:xfrm>
          <a:prstGeom prst="rect">
            <a:avLst/>
          </a:prstGeom>
          <a:noFill/>
        </p:spPr>
        <p:txBody>
          <a:bodyPr>
            <a:spAutoFit/>
          </a:bodyPr>
          <a:lstStyle/>
          <a:p>
            <a:pPr defTabSz="685800" eaLnBrk="1" hangingPunct="1">
              <a:defRPr/>
            </a:pPr>
            <a:r>
              <a:rPr lang="en-US" sz="1200" dirty="0">
                <a:solidFill>
                  <a:prstClr val="black"/>
                </a:solidFill>
                <a:ea typeface="ＭＳ Ｐゴシック" panose="020B0600070205080204" pitchFamily="34" charset="-128"/>
                <a:cs typeface="Arial" charset="0"/>
              </a:rPr>
              <a:t>The mode may be changed between:</a:t>
            </a:r>
          </a:p>
          <a:p>
            <a:pPr marL="214313" indent="-214313" defTabSz="685800" eaLnBrk="1" hangingPunct="1">
              <a:buFontTx/>
              <a:buChar char="-"/>
              <a:defRPr/>
            </a:pPr>
            <a:r>
              <a:rPr lang="en-US" sz="1200" dirty="0">
                <a:solidFill>
                  <a:prstClr val="black"/>
                </a:solidFill>
                <a:ea typeface="ＭＳ Ｐゴシック" panose="020B0600070205080204" pitchFamily="34" charset="-128"/>
                <a:cs typeface="Arial" charset="0"/>
              </a:rPr>
              <a:t>Gate</a:t>
            </a:r>
          </a:p>
          <a:p>
            <a:pPr marL="214313" indent="-214313" defTabSz="685800" eaLnBrk="1" hangingPunct="1">
              <a:buFontTx/>
              <a:buChar char="-"/>
              <a:defRPr/>
            </a:pPr>
            <a:r>
              <a:rPr lang="en-US" sz="1200" dirty="0">
                <a:solidFill>
                  <a:prstClr val="black"/>
                </a:solidFill>
                <a:ea typeface="ＭＳ Ｐゴシック" panose="020B0600070205080204" pitchFamily="34" charset="-128"/>
                <a:cs typeface="Arial" charset="0"/>
              </a:rPr>
              <a:t>Shape</a:t>
            </a:r>
          </a:p>
          <a:p>
            <a:pPr marL="214313" indent="-214313" defTabSz="685800" eaLnBrk="1" hangingPunct="1">
              <a:buFontTx/>
              <a:buChar char="-"/>
              <a:defRPr/>
            </a:pPr>
            <a:r>
              <a:rPr lang="en-US" sz="1200" dirty="0">
                <a:solidFill>
                  <a:prstClr val="black"/>
                </a:solidFill>
                <a:ea typeface="ＭＳ Ｐゴシック" panose="020B0600070205080204" pitchFamily="34" charset="-128"/>
                <a:cs typeface="Arial" charset="0"/>
              </a:rPr>
              <a:t>Normal</a:t>
            </a:r>
          </a:p>
          <a:p>
            <a:pPr marL="214313" indent="-214313" defTabSz="685800" eaLnBrk="1" hangingPunct="1">
              <a:buFontTx/>
              <a:buChar char="-"/>
              <a:defRPr/>
            </a:pPr>
            <a:r>
              <a:rPr lang="en-US" sz="1200" dirty="0">
                <a:solidFill>
                  <a:prstClr val="black"/>
                </a:solidFill>
                <a:ea typeface="ＭＳ Ｐゴシック" panose="020B0600070205080204" pitchFamily="34" charset="-128"/>
                <a:cs typeface="Arial" charset="0"/>
              </a:rPr>
              <a:t>Calibration</a:t>
            </a:r>
          </a:p>
          <a:p>
            <a:pPr marL="214313" indent="-214313" defTabSz="685800" eaLnBrk="1" hangingPunct="1">
              <a:buFontTx/>
              <a:buChar char="-"/>
              <a:defRPr/>
            </a:pPr>
            <a:endParaRPr lang="en-US" sz="1200" dirty="0">
              <a:solidFill>
                <a:prstClr val="black"/>
              </a:solidFill>
              <a:ea typeface="ＭＳ Ｐゴシック" panose="020B0600070205080204" pitchFamily="34" charset="-128"/>
              <a:cs typeface="Arial" charset="0"/>
            </a:endParaRPr>
          </a:p>
          <a:p>
            <a:pPr defTabSz="685800" eaLnBrk="1" hangingPunct="1">
              <a:defRPr/>
            </a:pPr>
            <a:r>
              <a:rPr lang="en-US" sz="1200" dirty="0">
                <a:solidFill>
                  <a:prstClr val="black"/>
                </a:solidFill>
                <a:ea typeface="ＭＳ Ｐゴシック" panose="020B0600070205080204" pitchFamily="34" charset="-128"/>
                <a:cs typeface="Arial" charset="0"/>
              </a:rPr>
              <a:t>The mode is changed to complete system calibrations and pulse shape setup</a:t>
            </a:r>
          </a:p>
        </p:txBody>
      </p:sp>
      <p:cxnSp>
        <p:nvCxnSpPr>
          <p:cNvPr id="8" name="Straight Arrow Connector 7">
            <a:extLst>
              <a:ext uri="{FF2B5EF4-FFF2-40B4-BE49-F238E27FC236}">
                <a16:creationId xmlns:a16="http://schemas.microsoft.com/office/drawing/2014/main" id="{DA469B66-0E8E-4213-8A78-90101CD89129}"/>
              </a:ext>
            </a:extLst>
          </p:cNvPr>
          <p:cNvCxnSpPr>
            <a:endCxn id="4" idx="2"/>
          </p:cNvCxnSpPr>
          <p:nvPr/>
        </p:nvCxnSpPr>
        <p:spPr>
          <a:xfrm flipV="1">
            <a:off x="2228850" y="1358503"/>
            <a:ext cx="1652588" cy="355997"/>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2295" name="TextBox 10">
            <a:extLst>
              <a:ext uri="{FF2B5EF4-FFF2-40B4-BE49-F238E27FC236}">
                <a16:creationId xmlns:a16="http://schemas.microsoft.com/office/drawing/2014/main" id="{B19D5731-A7AE-4103-94F6-C23889C72986}"/>
              </a:ext>
            </a:extLst>
          </p:cNvPr>
          <p:cNvSpPr txBox="1">
            <a:spLocks noChangeArrowheads="1"/>
          </p:cNvSpPr>
          <p:nvPr/>
        </p:nvSpPr>
        <p:spPr bwMode="auto">
          <a:xfrm>
            <a:off x="6686550" y="2396729"/>
            <a:ext cx="1238250" cy="1015663"/>
          </a:xfrm>
          <a:prstGeom prst="rect">
            <a:avLst/>
          </a:prstGeom>
          <a:solidFill>
            <a:srgbClr val="FFFF00"/>
          </a:solidFill>
          <a:ln w="9525">
            <a:solidFill>
              <a:schemeClr val="accent2"/>
            </a:solidFill>
            <a:miter lim="800000"/>
            <a:headEnd/>
            <a:tailEnd/>
          </a:ln>
        </p:spPr>
        <p:txBody>
          <a:bodyPr wrap="square">
            <a:spAutoFit/>
          </a:bodyPr>
          <a:lstStyle>
            <a:lvl1pPr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defTabSz="685800" eaLnBrk="1" hangingPunct="1">
              <a:spcBef>
                <a:spcPct val="0"/>
              </a:spcBef>
              <a:buNone/>
            </a:pPr>
            <a:r>
              <a:rPr lang="en-US" altLang="en-US" sz="1200">
                <a:solidFill>
                  <a:prstClr val="black"/>
                </a:solidFill>
                <a:ea typeface="ＭＳ Ｐゴシック" panose="020B0600070205080204" pitchFamily="34" charset="-128"/>
              </a:rPr>
              <a:t>The Mode must be ‘Normal’ for the GUI to be Ready4Charge</a:t>
            </a:r>
          </a:p>
        </p:txBody>
      </p:sp>
    </p:spTree>
  </p:cSld>
  <p:clrMapOvr>
    <a:masterClrMapping/>
  </p:clrMapOvr>
</p:sld>
</file>

<file path=ppt/theme/theme1.xml><?xml version="1.0" encoding="utf-8"?>
<a:theme xmlns:a="http://schemas.openxmlformats.org/drawingml/2006/main" name="LLE-wide">
  <a:themeElements>
    <a:clrScheme name="">
      <a:dk1>
        <a:srgbClr val="000000"/>
      </a:dk1>
      <a:lt1>
        <a:srgbClr val="FFFFFF"/>
      </a:lt1>
      <a:dk2>
        <a:srgbClr val="000000"/>
      </a:dk2>
      <a:lt2>
        <a:srgbClr val="808080"/>
      </a:lt2>
      <a:accent1>
        <a:srgbClr val="00AEEF"/>
      </a:accent1>
      <a:accent2>
        <a:srgbClr val="3333CC"/>
      </a:accent2>
      <a:accent3>
        <a:srgbClr val="FFFFFF"/>
      </a:accent3>
      <a:accent4>
        <a:srgbClr val="000000"/>
      </a:accent4>
      <a:accent5>
        <a:srgbClr val="AAD3F6"/>
      </a:accent5>
      <a:accent6>
        <a:srgbClr val="2D2DB9"/>
      </a:accent6>
      <a:hlink>
        <a:srgbClr val="FFF200"/>
      </a:hlink>
      <a:folHlink>
        <a:srgbClr val="F43A3E"/>
      </a:folHlink>
    </a:clrScheme>
    <a:fontScheme name="LLE_template_blu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txDef>
      <a:spPr>
        <a:noFill/>
      </a:spPr>
      <a:bodyPr wrap="square" rtlCol="0">
        <a:spAutoFit/>
      </a:bodyPr>
      <a:lstStyle>
        <a:defPPr>
          <a:defRPr sz="1800" dirty="0"/>
        </a:defPPr>
      </a:lstStyle>
    </a:txDef>
  </a:objectDefaults>
  <a:extraClrSchemeLst>
    <a:extraClrScheme>
      <a:clrScheme name="LLE_template_blu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LE_template_blu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LE_template_blu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LE_template_blu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LE_template_blu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LE_template_blu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LE_template_blu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LLE-wide" id="{ACCDA539-8B2E-4E3E-A66F-3FAC9177F64D}" vid="{259877CC-1A47-47BD-B5F9-162CB761C14B}"/>
    </a:ext>
  </a:extLst>
</a:theme>
</file>

<file path=ppt/theme/theme2.xml><?xml version="1.0" encoding="utf-8"?>
<a:theme xmlns:a="http://schemas.openxmlformats.org/drawingml/2006/main" name="Office Theme">
  <a:themeElements>
    <a:clrScheme name="LLE colors">
      <a:dk1>
        <a:srgbClr val="000000"/>
      </a:dk1>
      <a:lt1>
        <a:srgbClr val="FFFFFF"/>
      </a:lt1>
      <a:dk2>
        <a:srgbClr val="023992"/>
      </a:dk2>
      <a:lt2>
        <a:srgbClr val="D62230"/>
      </a:lt2>
      <a:accent1>
        <a:srgbClr val="F27A18"/>
      </a:accent1>
      <a:accent2>
        <a:srgbClr val="FFEA4E"/>
      </a:accent2>
      <a:accent3>
        <a:srgbClr val="019E54"/>
      </a:accent3>
      <a:accent4>
        <a:srgbClr val="0063B4"/>
      </a:accent4>
      <a:accent5>
        <a:srgbClr val="008EDC"/>
      </a:accent5>
      <a:accent6>
        <a:srgbClr val="822685"/>
      </a:accent6>
      <a:hlink>
        <a:srgbClr val="053A92"/>
      </a:hlink>
      <a:folHlink>
        <a:srgbClr val="4A8ED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headEnd type="none" w="lg" len="lg"/>
          <a:tailEnd type="triangle"/>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sz="1600" b="1" dirty="0" err="1" smtClean="0"/>
        </a:defPPr>
      </a:lstStyle>
    </a:txDef>
  </a:objectDefaults>
  <a:extraClrSchemeLst/>
  <a:extLst>
    <a:ext uri="{05A4C25C-085E-4340-85A3-A5531E510DB2}">
      <thm15:themeFamily xmlns:thm15="http://schemas.microsoft.com/office/thememl/2012/main" name="LLE" id="{A15D3600-85C6-48D9-8E8B-0E982A394FA7}" vid="{873E8896-FF2C-494E-83A5-172909284538}"/>
    </a:ext>
  </a:extLst>
</a:theme>
</file>

<file path=ppt/theme/theme3.xml><?xml version="1.0" encoding="utf-8"?>
<a:theme xmlns:a="http://schemas.openxmlformats.org/drawingml/2006/main" name="LLE4x6">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LLE-wide</Template>
  <TotalTime>17449</TotalTime>
  <Words>4207</Words>
  <Application>Microsoft Office PowerPoint</Application>
  <PresentationFormat>On-screen Show (16:9)</PresentationFormat>
  <Paragraphs>405</Paragraphs>
  <Slides>51</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51</vt:i4>
      </vt:variant>
    </vt:vector>
  </HeadingPairs>
  <TitlesOfParts>
    <vt:vector size="61" baseType="lpstr">
      <vt:lpstr>ＭＳ Ｐゴシック</vt:lpstr>
      <vt:lpstr>Arial</vt:lpstr>
      <vt:lpstr>Bahnschrift SemiBold SemiConden</vt:lpstr>
      <vt:lpstr>Calibri</vt:lpstr>
      <vt:lpstr>Lucida Grande</vt:lpstr>
      <vt:lpstr>Symbol</vt:lpstr>
      <vt:lpstr>Times New Roman</vt:lpstr>
      <vt:lpstr>LLE-wide</vt:lpstr>
      <vt:lpstr>Office Theme</vt:lpstr>
      <vt:lpstr>LLE4x6</vt:lpstr>
      <vt:lpstr>2w Cal Shot Cycle and Concept of Operations for AMCIA+ (if LLE were designing the controls)</vt:lpstr>
      <vt:lpstr>1. Build shot template from Shot Executive 2. Approve/pre-shot template</vt:lpstr>
      <vt:lpstr>Important note about how this would be handled at LLE/FLUX</vt:lpstr>
      <vt:lpstr>3. Build Power Conditioning Template</vt:lpstr>
      <vt:lpstr>4. Approve Power Conditioning Template</vt:lpstr>
      <vt:lpstr>5. Download Power Conditioning Template</vt:lpstr>
      <vt:lpstr>6. Load/set-up pulse shape</vt:lpstr>
      <vt:lpstr>Select the desired pulse shape from the drop down at the top of the GUI</vt:lpstr>
      <vt:lpstr>The Mode is selected from the drop down menu at the top of the GUI</vt:lpstr>
      <vt:lpstr>A scope is used to monitor the output of the pulse shaping system and to provide feed back to operators during pulse shape setup</vt:lpstr>
      <vt:lpstr>Pulse Shape Setup begins by setting the frontend mode to Gate and adjusting the template offset to bring the template to 0</vt:lpstr>
      <vt:lpstr>The Gate timing is then adjusted to overlap the leading edge of the pulse with the leading edge of the template</vt:lpstr>
      <vt:lpstr>The Gate duration is then adjusted to match the length of the Gate Template</vt:lpstr>
      <vt:lpstr>A pop-up is presented to the operator to adjust each of the PSC delays, durations, or amplitudes</vt:lpstr>
      <vt:lpstr>The mode is then changed to ‘Shape’ and the Shape delay is adjusted to match the template</vt:lpstr>
      <vt:lpstr>Return the mode to ‘Normal’ and setup pickets as applicable</vt:lpstr>
      <vt:lpstr>Run a pulse shape prediction and optimize pulse shape</vt:lpstr>
      <vt:lpstr>7. Load latest Wavefront Control Correction</vt:lpstr>
      <vt:lpstr>8. Configure system for 1w alignment</vt:lpstr>
      <vt:lpstr>9. Align injection table to 2w Diagnostic Package</vt:lpstr>
      <vt:lpstr>A little more details about balign and Imaging GUI</vt:lpstr>
      <vt:lpstr>1w alignment continued – injection output</vt:lpstr>
      <vt:lpstr>Injection Table Layout</vt:lpstr>
      <vt:lpstr>1w alignment continued – 2w Diagnostic Package</vt:lpstr>
      <vt:lpstr>10. Perform wavefront correction w/o PID</vt:lpstr>
      <vt:lpstr>11. Align main cavity pinholes</vt:lpstr>
      <vt:lpstr>12. Set up apodizers</vt:lpstr>
      <vt:lpstr> Set timing</vt:lpstr>
      <vt:lpstr>14. Sweep Bays</vt:lpstr>
      <vt:lpstr>15. Run wavefront correction with PID</vt:lpstr>
      <vt:lpstr>16. Enable SSD Bandwidth</vt:lpstr>
      <vt:lpstr>17. Set beam energy</vt:lpstr>
      <vt:lpstr>18. Configure devices for shot and confirm</vt:lpstr>
      <vt:lpstr>19. Ensure Calorimeter software ready</vt:lpstr>
      <vt:lpstr>20. Start PEPC</vt:lpstr>
      <vt:lpstr>21. Start charging 22. Monitor systems during shot cycle</vt:lpstr>
      <vt:lpstr>23. Monitor systems during shot cycle</vt:lpstr>
      <vt:lpstr>24. Resume normal access in bays</vt:lpstr>
      <vt:lpstr>25. Review shot data</vt:lpstr>
      <vt:lpstr>backup</vt:lpstr>
      <vt:lpstr>Shot Executive</vt:lpstr>
      <vt:lpstr>Shot Executive: Use Cases</vt:lpstr>
      <vt:lpstr>Shot Executive – Master Template Builder: Use Cases</vt:lpstr>
      <vt:lpstr>To be “OIP Compliant”, a client must respond to certain messages</vt:lpstr>
      <vt:lpstr>State Changes signal activity</vt:lpstr>
      <vt:lpstr>State Changes signal activity (cont.)</vt:lpstr>
      <vt:lpstr>State Changes signal activity (cont.)</vt:lpstr>
      <vt:lpstr>PowerPoint Presentation</vt:lpstr>
      <vt:lpstr>PCE Use Cases</vt:lpstr>
      <vt:lpstr>Pulse Shape Control Software</vt:lpstr>
      <vt:lpstr>Pulse Shape Measurement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2w Cal Shot Cycle and Concept of Operations for AMCIA+ (if LLE were designing the controls)</dc:title>
  <dc:creator>Hill, Elizabeth</dc:creator>
  <cp:lastModifiedBy>Hill, Elizabeth</cp:lastModifiedBy>
  <cp:revision>54</cp:revision>
  <dcterms:created xsi:type="dcterms:W3CDTF">2022-10-26T14:25:58Z</dcterms:created>
  <dcterms:modified xsi:type="dcterms:W3CDTF">2022-12-15T18:22:36Z</dcterms:modified>
</cp:coreProperties>
</file>