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4009" r:id="rId4"/>
  </p:sldMasterIdLst>
  <p:notesMasterIdLst>
    <p:notesMasterId r:id="rId27"/>
  </p:notesMasterIdLst>
  <p:handoutMasterIdLst>
    <p:handoutMasterId r:id="rId28"/>
  </p:handoutMasterIdLst>
  <p:sldIdLst>
    <p:sldId id="278" r:id="rId5"/>
    <p:sldId id="704" r:id="rId6"/>
    <p:sldId id="706" r:id="rId7"/>
    <p:sldId id="816" r:id="rId8"/>
    <p:sldId id="817" r:id="rId9"/>
    <p:sldId id="711" r:id="rId10"/>
    <p:sldId id="820" r:id="rId11"/>
    <p:sldId id="751" r:id="rId12"/>
    <p:sldId id="2408" r:id="rId13"/>
    <p:sldId id="825" r:id="rId14"/>
    <p:sldId id="2406" r:id="rId15"/>
    <p:sldId id="821" r:id="rId16"/>
    <p:sldId id="818" r:id="rId17"/>
    <p:sldId id="784" r:id="rId18"/>
    <p:sldId id="828" r:id="rId19"/>
    <p:sldId id="829" r:id="rId20"/>
    <p:sldId id="2414" r:id="rId21"/>
    <p:sldId id="2415" r:id="rId22"/>
    <p:sldId id="2413" r:id="rId23"/>
    <p:sldId id="2412" r:id="rId24"/>
    <p:sldId id="2404" r:id="rId25"/>
    <p:sldId id="2416" r:id="rId26"/>
  </p:sldIdLst>
  <p:sldSz cx="9144000" cy="6858000" type="screen4x3"/>
  <p:notesSz cx="6985000" cy="9283700"/>
  <p:defaultTextStyle>
    <a:defPPr>
      <a:defRPr lang="en-US"/>
    </a:defPPr>
    <a:lvl1pPr algn="l" rtl="0" fontAlgn="base">
      <a:spcBef>
        <a:spcPct val="0"/>
      </a:spcBef>
      <a:spcAft>
        <a:spcPct val="0"/>
      </a:spcAft>
      <a:defRPr kern="1200">
        <a:solidFill>
          <a:schemeClr val="tx1"/>
        </a:solidFill>
        <a:latin typeface="Arial" pitchFamily="34" charset="0"/>
        <a:ea typeface="ＭＳ Ｐゴシック" pitchFamily="-110" charset="-128"/>
        <a:cs typeface="+mn-cs"/>
      </a:defRPr>
    </a:lvl1pPr>
    <a:lvl2pPr marL="457200" algn="l" rtl="0" fontAlgn="base">
      <a:spcBef>
        <a:spcPct val="0"/>
      </a:spcBef>
      <a:spcAft>
        <a:spcPct val="0"/>
      </a:spcAft>
      <a:defRPr kern="1200">
        <a:solidFill>
          <a:schemeClr val="tx1"/>
        </a:solidFill>
        <a:latin typeface="Arial" pitchFamily="34" charset="0"/>
        <a:ea typeface="ＭＳ Ｐゴシック" pitchFamily="-110" charset="-128"/>
        <a:cs typeface="+mn-cs"/>
      </a:defRPr>
    </a:lvl2pPr>
    <a:lvl3pPr marL="914400" algn="l" rtl="0" fontAlgn="base">
      <a:spcBef>
        <a:spcPct val="0"/>
      </a:spcBef>
      <a:spcAft>
        <a:spcPct val="0"/>
      </a:spcAft>
      <a:defRPr kern="1200">
        <a:solidFill>
          <a:schemeClr val="tx1"/>
        </a:solidFill>
        <a:latin typeface="Arial" pitchFamily="34" charset="0"/>
        <a:ea typeface="ＭＳ Ｐゴシック" pitchFamily="-110" charset="-128"/>
        <a:cs typeface="+mn-cs"/>
      </a:defRPr>
    </a:lvl3pPr>
    <a:lvl4pPr marL="1371600" algn="l" rtl="0" fontAlgn="base">
      <a:spcBef>
        <a:spcPct val="0"/>
      </a:spcBef>
      <a:spcAft>
        <a:spcPct val="0"/>
      </a:spcAft>
      <a:defRPr kern="1200">
        <a:solidFill>
          <a:schemeClr val="tx1"/>
        </a:solidFill>
        <a:latin typeface="Arial" pitchFamily="34" charset="0"/>
        <a:ea typeface="ＭＳ Ｐゴシック" pitchFamily="-110" charset="-128"/>
        <a:cs typeface="+mn-cs"/>
      </a:defRPr>
    </a:lvl4pPr>
    <a:lvl5pPr marL="1828800" algn="l" rtl="0" fontAlgn="base">
      <a:spcBef>
        <a:spcPct val="0"/>
      </a:spcBef>
      <a:spcAft>
        <a:spcPct val="0"/>
      </a:spcAft>
      <a:defRPr kern="1200">
        <a:solidFill>
          <a:schemeClr val="tx1"/>
        </a:solidFill>
        <a:latin typeface="Arial" pitchFamily="34" charset="0"/>
        <a:ea typeface="ＭＳ Ｐゴシック" pitchFamily="-110" charset="-128"/>
        <a:cs typeface="+mn-cs"/>
      </a:defRPr>
    </a:lvl5pPr>
    <a:lvl6pPr marL="2286000" algn="l" defTabSz="914400" rtl="0" eaLnBrk="1" latinLnBrk="0" hangingPunct="1">
      <a:defRPr kern="1200">
        <a:solidFill>
          <a:schemeClr val="tx1"/>
        </a:solidFill>
        <a:latin typeface="Arial" pitchFamily="34" charset="0"/>
        <a:ea typeface="ＭＳ Ｐゴシック" pitchFamily="-110" charset="-128"/>
        <a:cs typeface="+mn-cs"/>
      </a:defRPr>
    </a:lvl6pPr>
    <a:lvl7pPr marL="2743200" algn="l" defTabSz="914400" rtl="0" eaLnBrk="1" latinLnBrk="0" hangingPunct="1">
      <a:defRPr kern="1200">
        <a:solidFill>
          <a:schemeClr val="tx1"/>
        </a:solidFill>
        <a:latin typeface="Arial" pitchFamily="34" charset="0"/>
        <a:ea typeface="ＭＳ Ｐゴシック" pitchFamily="-110" charset="-128"/>
        <a:cs typeface="+mn-cs"/>
      </a:defRPr>
    </a:lvl7pPr>
    <a:lvl8pPr marL="3200400" algn="l" defTabSz="914400" rtl="0" eaLnBrk="1" latinLnBrk="0" hangingPunct="1">
      <a:defRPr kern="1200">
        <a:solidFill>
          <a:schemeClr val="tx1"/>
        </a:solidFill>
        <a:latin typeface="Arial" pitchFamily="34" charset="0"/>
        <a:ea typeface="ＭＳ Ｐゴシック" pitchFamily="-110" charset="-128"/>
        <a:cs typeface="+mn-cs"/>
      </a:defRPr>
    </a:lvl8pPr>
    <a:lvl9pPr marL="3657600" algn="l" defTabSz="914400" rtl="0" eaLnBrk="1" latinLnBrk="0" hangingPunct="1">
      <a:defRPr kern="1200">
        <a:solidFill>
          <a:schemeClr val="tx1"/>
        </a:solidFill>
        <a:latin typeface="Arial" pitchFamily="34" charset="0"/>
        <a:ea typeface="ＭＳ Ｐゴシック" pitchFamily="-11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4">
          <p15:clr>
            <a:srgbClr val="A4A3A4"/>
          </p15:clr>
        </p15:guide>
        <p15:guide id="2" pos="220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0CECE"/>
    <a:srgbClr val="E7F9FF"/>
    <a:srgbClr val="CEF2F4"/>
    <a:srgbClr val="92959A"/>
    <a:srgbClr val="FFFFFF"/>
    <a:srgbClr val="0000FF"/>
    <a:srgbClr val="008000"/>
    <a:srgbClr val="9A0000"/>
    <a:srgbClr val="FF9966"/>
    <a:srgbClr val="A4001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AA488F0-1727-4AE9-AA48-3270E211081D}" v="57" dt="2023-10-31T00:47:59.38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190" autoAdjust="0"/>
    <p:restoredTop sz="89499" autoAdjust="0"/>
  </p:normalViewPr>
  <p:slideViewPr>
    <p:cSldViewPr snapToGrid="0">
      <p:cViewPr varScale="1">
        <p:scale>
          <a:sx n="161" d="100"/>
          <a:sy n="161" d="100"/>
        </p:scale>
        <p:origin x="1614" y="13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80" d="100"/>
          <a:sy n="80" d="100"/>
        </p:scale>
        <p:origin x="-3498" y="-78"/>
      </p:cViewPr>
      <p:guideLst>
        <p:guide orient="horz" pos="2924"/>
        <p:guide pos="220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ong, Bo" userId="56ef1b4c-fbaf-4604-85b9-fb7dd0de4f94" providerId="ADAL" clId="{8AA488F0-1727-4AE9-AA48-3270E211081D}"/>
    <pc:docChg chg="undo redo custSel addSld delSld modSld sldOrd">
      <pc:chgData name="Hong, Bo" userId="56ef1b4c-fbaf-4604-85b9-fb7dd0de4f94" providerId="ADAL" clId="{8AA488F0-1727-4AE9-AA48-3270E211081D}" dt="2023-10-31T16:50:25.590" v="5582"/>
      <pc:docMkLst>
        <pc:docMk/>
      </pc:docMkLst>
      <pc:sldChg chg="modSp del mod">
        <pc:chgData name="Hong, Bo" userId="56ef1b4c-fbaf-4604-85b9-fb7dd0de4f94" providerId="ADAL" clId="{8AA488F0-1727-4AE9-AA48-3270E211081D}" dt="2023-10-30T22:37:49.147" v="4738" actId="20577"/>
        <pc:sldMkLst>
          <pc:docMk/>
          <pc:sldMk cId="2265400197" sldId="278"/>
        </pc:sldMkLst>
        <pc:spChg chg="mod">
          <ac:chgData name="Hong, Bo" userId="56ef1b4c-fbaf-4604-85b9-fb7dd0de4f94" providerId="ADAL" clId="{8AA488F0-1727-4AE9-AA48-3270E211081D}" dt="2023-10-30T22:37:49.147" v="4738" actId="20577"/>
          <ac:spMkLst>
            <pc:docMk/>
            <pc:sldMk cId="2265400197" sldId="278"/>
            <ac:spMk id="6" creationId="{CB9F3022-2365-FBBA-2309-06C043DFDFC0}"/>
          </ac:spMkLst>
        </pc:spChg>
      </pc:sldChg>
      <pc:sldChg chg="add del">
        <pc:chgData name="Hong, Bo" userId="56ef1b4c-fbaf-4604-85b9-fb7dd0de4f94" providerId="ADAL" clId="{8AA488F0-1727-4AE9-AA48-3270E211081D}" dt="2023-10-30T16:56:18.503" v="3082"/>
        <pc:sldMkLst>
          <pc:docMk/>
          <pc:sldMk cId="4182848972" sldId="413"/>
        </pc:sldMkLst>
      </pc:sldChg>
      <pc:sldChg chg="addSp delSp modSp del mod">
        <pc:chgData name="Hong, Bo" userId="56ef1b4c-fbaf-4604-85b9-fb7dd0de4f94" providerId="ADAL" clId="{8AA488F0-1727-4AE9-AA48-3270E211081D}" dt="2023-10-30T22:27:47.197" v="4639" actId="47"/>
        <pc:sldMkLst>
          <pc:docMk/>
          <pc:sldMk cId="2872687131" sldId="691"/>
        </pc:sldMkLst>
        <pc:picChg chg="add del mod">
          <ac:chgData name="Hong, Bo" userId="56ef1b4c-fbaf-4604-85b9-fb7dd0de4f94" providerId="ADAL" clId="{8AA488F0-1727-4AE9-AA48-3270E211081D}" dt="2023-10-27T16:32:07.790" v="375" actId="22"/>
          <ac:picMkLst>
            <pc:docMk/>
            <pc:sldMk cId="2872687131" sldId="691"/>
            <ac:picMk id="8" creationId="{3ECB6010-E4CA-38CC-35B3-7D7A0FC15F1A}"/>
          </ac:picMkLst>
        </pc:picChg>
      </pc:sldChg>
      <pc:sldChg chg="del">
        <pc:chgData name="Hong, Bo" userId="56ef1b4c-fbaf-4604-85b9-fb7dd0de4f94" providerId="ADAL" clId="{8AA488F0-1727-4AE9-AA48-3270E211081D}" dt="2023-10-30T22:16:19.869" v="4552" actId="47"/>
        <pc:sldMkLst>
          <pc:docMk/>
          <pc:sldMk cId="265401586" sldId="693"/>
        </pc:sldMkLst>
      </pc:sldChg>
      <pc:sldChg chg="modSp mod">
        <pc:chgData name="Hong, Bo" userId="56ef1b4c-fbaf-4604-85b9-fb7dd0de4f94" providerId="ADAL" clId="{8AA488F0-1727-4AE9-AA48-3270E211081D}" dt="2023-10-30T15:36:14.289" v="2757" actId="20577"/>
        <pc:sldMkLst>
          <pc:docMk/>
          <pc:sldMk cId="1785401599" sldId="704"/>
        </pc:sldMkLst>
        <pc:spChg chg="mod">
          <ac:chgData name="Hong, Bo" userId="56ef1b4c-fbaf-4604-85b9-fb7dd0de4f94" providerId="ADAL" clId="{8AA488F0-1727-4AE9-AA48-3270E211081D}" dt="2023-10-27T20:42:40.115" v="2146"/>
          <ac:spMkLst>
            <pc:docMk/>
            <pc:sldMk cId="1785401599" sldId="704"/>
            <ac:spMk id="3" creationId="{00000000-0000-0000-0000-000000000000}"/>
          </ac:spMkLst>
        </pc:spChg>
        <pc:spChg chg="mod">
          <ac:chgData name="Hong, Bo" userId="56ef1b4c-fbaf-4604-85b9-fb7dd0de4f94" providerId="ADAL" clId="{8AA488F0-1727-4AE9-AA48-3270E211081D}" dt="2023-10-30T15:36:14.289" v="2757" actId="20577"/>
          <ac:spMkLst>
            <pc:docMk/>
            <pc:sldMk cId="1785401599" sldId="704"/>
            <ac:spMk id="6" creationId="{00000000-0000-0000-0000-000000000000}"/>
          </ac:spMkLst>
        </pc:spChg>
      </pc:sldChg>
      <pc:sldChg chg="modSp mod ord">
        <pc:chgData name="Hong, Bo" userId="56ef1b4c-fbaf-4604-85b9-fb7dd0de4f94" providerId="ADAL" clId="{8AA488F0-1727-4AE9-AA48-3270E211081D}" dt="2023-10-31T01:20:51.363" v="5151" actId="1076"/>
        <pc:sldMkLst>
          <pc:docMk/>
          <pc:sldMk cId="2243763160" sldId="706"/>
        </pc:sldMkLst>
        <pc:spChg chg="mod">
          <ac:chgData name="Hong, Bo" userId="56ef1b4c-fbaf-4604-85b9-fb7dd0de4f94" providerId="ADAL" clId="{8AA488F0-1727-4AE9-AA48-3270E211081D}" dt="2023-10-30T15:41:07.586" v="2861" actId="20577"/>
          <ac:spMkLst>
            <pc:docMk/>
            <pc:sldMk cId="2243763160" sldId="706"/>
            <ac:spMk id="9" creationId="{00000000-0000-0000-0000-000000000000}"/>
          </ac:spMkLst>
        </pc:spChg>
        <pc:picChg chg="mod">
          <ac:chgData name="Hong, Bo" userId="56ef1b4c-fbaf-4604-85b9-fb7dd0de4f94" providerId="ADAL" clId="{8AA488F0-1727-4AE9-AA48-3270E211081D}" dt="2023-10-31T01:20:51.363" v="5151" actId="1076"/>
          <ac:picMkLst>
            <pc:docMk/>
            <pc:sldMk cId="2243763160" sldId="706"/>
            <ac:picMk id="16" creationId="{E0D1CA34-5CF6-D1DF-CA50-902ECE492758}"/>
          </ac:picMkLst>
        </pc:picChg>
      </pc:sldChg>
      <pc:sldChg chg="addSp delSp modSp mod ord modNotesTx">
        <pc:chgData name="Hong, Bo" userId="56ef1b4c-fbaf-4604-85b9-fb7dd0de4f94" providerId="ADAL" clId="{8AA488F0-1727-4AE9-AA48-3270E211081D}" dt="2023-10-31T16:33:09.198" v="5544" actId="478"/>
        <pc:sldMkLst>
          <pc:docMk/>
          <pc:sldMk cId="1941635405" sldId="711"/>
        </pc:sldMkLst>
        <pc:spChg chg="mod">
          <ac:chgData name="Hong, Bo" userId="56ef1b4c-fbaf-4604-85b9-fb7dd0de4f94" providerId="ADAL" clId="{8AA488F0-1727-4AE9-AA48-3270E211081D}" dt="2023-10-27T21:05:59.507" v="2350" actId="20577"/>
          <ac:spMkLst>
            <pc:docMk/>
            <pc:sldMk cId="1941635405" sldId="711"/>
            <ac:spMk id="3" creationId="{00000000-0000-0000-0000-000000000000}"/>
          </ac:spMkLst>
        </pc:spChg>
        <pc:spChg chg="add del mod">
          <ac:chgData name="Hong, Bo" userId="56ef1b4c-fbaf-4604-85b9-fb7dd0de4f94" providerId="ADAL" clId="{8AA488F0-1727-4AE9-AA48-3270E211081D}" dt="2023-10-27T21:06:57.584" v="2354"/>
          <ac:spMkLst>
            <pc:docMk/>
            <pc:sldMk cId="1941635405" sldId="711"/>
            <ac:spMk id="5" creationId="{6CB35688-6C41-286F-097E-E2E730CD0883}"/>
          </ac:spMkLst>
        </pc:spChg>
        <pc:spChg chg="mod">
          <ac:chgData name="Hong, Bo" userId="56ef1b4c-fbaf-4604-85b9-fb7dd0de4f94" providerId="ADAL" clId="{8AA488F0-1727-4AE9-AA48-3270E211081D}" dt="2023-10-31T00:41:23.972" v="4988" actId="1076"/>
          <ac:spMkLst>
            <pc:docMk/>
            <pc:sldMk cId="1941635405" sldId="711"/>
            <ac:spMk id="6" creationId="{351211E3-72F9-D382-16B0-7171BEAA5032}"/>
          </ac:spMkLst>
        </pc:spChg>
        <pc:spChg chg="add del mod">
          <ac:chgData name="Hong, Bo" userId="56ef1b4c-fbaf-4604-85b9-fb7dd0de4f94" providerId="ADAL" clId="{8AA488F0-1727-4AE9-AA48-3270E211081D}" dt="2023-10-27T21:16:35.892" v="2423" actId="478"/>
          <ac:spMkLst>
            <pc:docMk/>
            <pc:sldMk cId="1941635405" sldId="711"/>
            <ac:spMk id="7" creationId="{BFCE214E-E4B9-62CC-E21C-BBF7A79943B5}"/>
          </ac:spMkLst>
        </pc:spChg>
        <pc:spChg chg="mod">
          <ac:chgData name="Hong, Bo" userId="56ef1b4c-fbaf-4604-85b9-fb7dd0de4f94" providerId="ADAL" clId="{8AA488F0-1727-4AE9-AA48-3270E211081D}" dt="2023-10-31T00:41:27.911" v="4989" actId="1076"/>
          <ac:spMkLst>
            <pc:docMk/>
            <pc:sldMk cId="1941635405" sldId="711"/>
            <ac:spMk id="8" creationId="{D5453209-6DCE-FC71-0CF8-FAD97B871986}"/>
          </ac:spMkLst>
        </pc:spChg>
        <pc:spChg chg="mod">
          <ac:chgData name="Hong, Bo" userId="56ef1b4c-fbaf-4604-85b9-fb7dd0de4f94" providerId="ADAL" clId="{8AA488F0-1727-4AE9-AA48-3270E211081D}" dt="2023-10-31T00:41:18.149" v="4987" actId="1076"/>
          <ac:spMkLst>
            <pc:docMk/>
            <pc:sldMk cId="1941635405" sldId="711"/>
            <ac:spMk id="10" creationId="{9CD259CB-8D55-2EDE-9A17-50296AC82543}"/>
          </ac:spMkLst>
        </pc:spChg>
        <pc:spChg chg="add del mod">
          <ac:chgData name="Hong, Bo" userId="56ef1b4c-fbaf-4604-85b9-fb7dd0de4f94" providerId="ADAL" clId="{8AA488F0-1727-4AE9-AA48-3270E211081D}" dt="2023-10-27T21:09:11.020" v="2378" actId="478"/>
          <ac:spMkLst>
            <pc:docMk/>
            <pc:sldMk cId="1941635405" sldId="711"/>
            <ac:spMk id="11" creationId="{271853D3-5350-738F-4786-F3437AA0FFFB}"/>
          </ac:spMkLst>
        </pc:spChg>
        <pc:spChg chg="add del mod">
          <ac:chgData name="Hong, Bo" userId="56ef1b4c-fbaf-4604-85b9-fb7dd0de4f94" providerId="ADAL" clId="{8AA488F0-1727-4AE9-AA48-3270E211081D}" dt="2023-10-31T16:33:09.198" v="5544" actId="478"/>
          <ac:spMkLst>
            <pc:docMk/>
            <pc:sldMk cId="1941635405" sldId="711"/>
            <ac:spMk id="12" creationId="{C11EA3A7-E3FB-B00C-8609-4FF4CE0985E3}"/>
          </ac:spMkLst>
        </pc:spChg>
        <pc:picChg chg="del ord">
          <ac:chgData name="Hong, Bo" userId="56ef1b4c-fbaf-4604-85b9-fb7dd0de4f94" providerId="ADAL" clId="{8AA488F0-1727-4AE9-AA48-3270E211081D}" dt="2023-10-31T00:40:26.541" v="4980" actId="478"/>
          <ac:picMkLst>
            <pc:docMk/>
            <pc:sldMk cId="1941635405" sldId="711"/>
            <ac:picMk id="9" creationId="{4DFA966D-FAC3-344F-665A-6AAB7EB9D507}"/>
          </ac:picMkLst>
        </pc:picChg>
        <pc:picChg chg="add mod ord">
          <ac:chgData name="Hong, Bo" userId="56ef1b4c-fbaf-4604-85b9-fb7dd0de4f94" providerId="ADAL" clId="{8AA488F0-1727-4AE9-AA48-3270E211081D}" dt="2023-10-31T00:41:08.972" v="4986" actId="167"/>
          <ac:picMkLst>
            <pc:docMk/>
            <pc:sldMk cId="1941635405" sldId="711"/>
            <ac:picMk id="14" creationId="{7A856930-847D-0E64-DCF8-0EFBD163F0CC}"/>
          </ac:picMkLst>
        </pc:picChg>
      </pc:sldChg>
      <pc:sldChg chg="del">
        <pc:chgData name="Hong, Bo" userId="56ef1b4c-fbaf-4604-85b9-fb7dd0de4f94" providerId="ADAL" clId="{8AA488F0-1727-4AE9-AA48-3270E211081D}" dt="2023-10-30T22:29:40.088" v="4643" actId="47"/>
        <pc:sldMkLst>
          <pc:docMk/>
          <pc:sldMk cId="2463113175" sldId="736"/>
        </pc:sldMkLst>
      </pc:sldChg>
      <pc:sldChg chg="del">
        <pc:chgData name="Hong, Bo" userId="56ef1b4c-fbaf-4604-85b9-fb7dd0de4f94" providerId="ADAL" clId="{8AA488F0-1727-4AE9-AA48-3270E211081D}" dt="2023-10-30T22:33:45.071" v="4648" actId="47"/>
        <pc:sldMkLst>
          <pc:docMk/>
          <pc:sldMk cId="4000671685" sldId="740"/>
        </pc:sldMkLst>
      </pc:sldChg>
      <pc:sldChg chg="addSp delSp modSp mod ord">
        <pc:chgData name="Hong, Bo" userId="56ef1b4c-fbaf-4604-85b9-fb7dd0de4f94" providerId="ADAL" clId="{8AA488F0-1727-4AE9-AA48-3270E211081D}" dt="2023-10-31T00:45:34.099" v="4994" actId="20577"/>
        <pc:sldMkLst>
          <pc:docMk/>
          <pc:sldMk cId="4014422802" sldId="751"/>
        </pc:sldMkLst>
        <pc:spChg chg="mod">
          <ac:chgData name="Hong, Bo" userId="56ef1b4c-fbaf-4604-85b9-fb7dd0de4f94" providerId="ADAL" clId="{8AA488F0-1727-4AE9-AA48-3270E211081D}" dt="2023-10-30T22:49:48.657" v="4906" actId="20577"/>
          <ac:spMkLst>
            <pc:docMk/>
            <pc:sldMk cId="4014422802" sldId="751"/>
            <ac:spMk id="3" creationId="{00000000-0000-0000-0000-000000000000}"/>
          </ac:spMkLst>
        </pc:spChg>
        <pc:spChg chg="del">
          <ac:chgData name="Hong, Bo" userId="56ef1b4c-fbaf-4604-85b9-fb7dd0de4f94" providerId="ADAL" clId="{8AA488F0-1727-4AE9-AA48-3270E211081D}" dt="2023-10-27T18:31:08.883" v="992" actId="478"/>
          <ac:spMkLst>
            <pc:docMk/>
            <pc:sldMk cId="4014422802" sldId="751"/>
            <ac:spMk id="5" creationId="{00000000-0000-0000-0000-000000000000}"/>
          </ac:spMkLst>
        </pc:spChg>
        <pc:spChg chg="mod">
          <ac:chgData name="Hong, Bo" userId="56ef1b4c-fbaf-4604-85b9-fb7dd0de4f94" providerId="ADAL" clId="{8AA488F0-1727-4AE9-AA48-3270E211081D}" dt="2023-10-27T18:31:39.710" v="994" actId="1076"/>
          <ac:spMkLst>
            <pc:docMk/>
            <pc:sldMk cId="4014422802" sldId="751"/>
            <ac:spMk id="8" creationId="{00000000-0000-0000-0000-000000000000}"/>
          </ac:spMkLst>
        </pc:spChg>
        <pc:spChg chg="del mod ord">
          <ac:chgData name="Hong, Bo" userId="56ef1b4c-fbaf-4604-85b9-fb7dd0de4f94" providerId="ADAL" clId="{8AA488F0-1727-4AE9-AA48-3270E211081D}" dt="2023-10-27T18:43:33.089" v="1244" actId="478"/>
          <ac:spMkLst>
            <pc:docMk/>
            <pc:sldMk cId="4014422802" sldId="751"/>
            <ac:spMk id="14" creationId="{00000000-0000-0000-0000-000000000000}"/>
          </ac:spMkLst>
        </pc:spChg>
        <pc:spChg chg="add mod">
          <ac:chgData name="Hong, Bo" userId="56ef1b4c-fbaf-4604-85b9-fb7dd0de4f94" providerId="ADAL" clId="{8AA488F0-1727-4AE9-AA48-3270E211081D}" dt="2023-10-27T18:43:55.141" v="1250" actId="1076"/>
          <ac:spMkLst>
            <pc:docMk/>
            <pc:sldMk cId="4014422802" sldId="751"/>
            <ac:spMk id="16" creationId="{9E7643DF-5567-0D6C-52C2-8F161B5494A9}"/>
          </ac:spMkLst>
        </pc:spChg>
        <pc:spChg chg="add del mod">
          <ac:chgData name="Hong, Bo" userId="56ef1b4c-fbaf-4604-85b9-fb7dd0de4f94" providerId="ADAL" clId="{8AA488F0-1727-4AE9-AA48-3270E211081D}" dt="2023-10-27T18:33:37.568" v="1002" actId="478"/>
          <ac:spMkLst>
            <pc:docMk/>
            <pc:sldMk cId="4014422802" sldId="751"/>
            <ac:spMk id="17" creationId="{CA8D3477-00CE-7B20-41CD-59F79FF77BD1}"/>
          </ac:spMkLst>
        </pc:spChg>
        <pc:graphicFrameChg chg="add mod modGraphic">
          <ac:chgData name="Hong, Bo" userId="56ef1b4c-fbaf-4604-85b9-fb7dd0de4f94" providerId="ADAL" clId="{8AA488F0-1727-4AE9-AA48-3270E211081D}" dt="2023-10-31T00:45:34.099" v="4994" actId="20577"/>
          <ac:graphicFrameMkLst>
            <pc:docMk/>
            <pc:sldMk cId="4014422802" sldId="751"/>
            <ac:graphicFrameMk id="18" creationId="{0A74C5B4-04D7-590A-D470-A68A1AD84F6A}"/>
          </ac:graphicFrameMkLst>
        </pc:graphicFrameChg>
        <pc:picChg chg="mod">
          <ac:chgData name="Hong, Bo" userId="56ef1b4c-fbaf-4604-85b9-fb7dd0de4f94" providerId="ADAL" clId="{8AA488F0-1727-4AE9-AA48-3270E211081D}" dt="2023-10-27T18:43:29.941" v="1242" actId="1076"/>
          <ac:picMkLst>
            <pc:docMk/>
            <pc:sldMk cId="4014422802" sldId="751"/>
            <ac:picMk id="6" creationId="{00000000-0000-0000-0000-000000000000}"/>
          </ac:picMkLst>
        </pc:picChg>
        <pc:picChg chg="mod">
          <ac:chgData name="Hong, Bo" userId="56ef1b4c-fbaf-4604-85b9-fb7dd0de4f94" providerId="ADAL" clId="{8AA488F0-1727-4AE9-AA48-3270E211081D}" dt="2023-10-27T18:43:48.576" v="1248" actId="1076"/>
          <ac:picMkLst>
            <pc:docMk/>
            <pc:sldMk cId="4014422802" sldId="751"/>
            <ac:picMk id="7" creationId="{00000000-0000-0000-0000-000000000000}"/>
          </ac:picMkLst>
        </pc:picChg>
        <pc:cxnChg chg="del">
          <ac:chgData name="Hong, Bo" userId="56ef1b4c-fbaf-4604-85b9-fb7dd0de4f94" providerId="ADAL" clId="{8AA488F0-1727-4AE9-AA48-3270E211081D}" dt="2023-10-27T18:31:08.883" v="992" actId="478"/>
          <ac:cxnSpMkLst>
            <pc:docMk/>
            <pc:sldMk cId="4014422802" sldId="751"/>
            <ac:cxnSpMk id="11" creationId="{00000000-0000-0000-0000-000000000000}"/>
          </ac:cxnSpMkLst>
        </pc:cxnChg>
        <pc:cxnChg chg="mod">
          <ac:chgData name="Hong, Bo" userId="56ef1b4c-fbaf-4604-85b9-fb7dd0de4f94" providerId="ADAL" clId="{8AA488F0-1727-4AE9-AA48-3270E211081D}" dt="2023-10-27T18:43:51.005" v="1249" actId="1076"/>
          <ac:cxnSpMkLst>
            <pc:docMk/>
            <pc:sldMk cId="4014422802" sldId="751"/>
            <ac:cxnSpMk id="13" creationId="{00000000-0000-0000-0000-000000000000}"/>
          </ac:cxnSpMkLst>
        </pc:cxnChg>
        <pc:cxnChg chg="add del mod">
          <ac:chgData name="Hong, Bo" userId="56ef1b4c-fbaf-4604-85b9-fb7dd0de4f94" providerId="ADAL" clId="{8AA488F0-1727-4AE9-AA48-3270E211081D}" dt="2023-10-27T18:43:32.317" v="1243" actId="478"/>
          <ac:cxnSpMkLst>
            <pc:docMk/>
            <pc:sldMk cId="4014422802" sldId="751"/>
            <ac:cxnSpMk id="15" creationId="{37411AAB-4FE6-38DB-6B09-6E449FD26FCD}"/>
          </ac:cxnSpMkLst>
        </pc:cxnChg>
      </pc:sldChg>
      <pc:sldChg chg="del">
        <pc:chgData name="Hong, Bo" userId="56ef1b4c-fbaf-4604-85b9-fb7dd0de4f94" providerId="ADAL" clId="{8AA488F0-1727-4AE9-AA48-3270E211081D}" dt="2023-10-30T22:29:32.914" v="4641" actId="47"/>
        <pc:sldMkLst>
          <pc:docMk/>
          <pc:sldMk cId="2221509343" sldId="755"/>
        </pc:sldMkLst>
      </pc:sldChg>
      <pc:sldChg chg="del">
        <pc:chgData name="Hong, Bo" userId="56ef1b4c-fbaf-4604-85b9-fb7dd0de4f94" providerId="ADAL" clId="{8AA488F0-1727-4AE9-AA48-3270E211081D}" dt="2023-10-30T22:38:06.106" v="4739" actId="47"/>
        <pc:sldMkLst>
          <pc:docMk/>
          <pc:sldMk cId="1888694149" sldId="763"/>
        </pc:sldMkLst>
      </pc:sldChg>
      <pc:sldChg chg="del ord">
        <pc:chgData name="Hong, Bo" userId="56ef1b4c-fbaf-4604-85b9-fb7dd0de4f94" providerId="ADAL" clId="{8AA488F0-1727-4AE9-AA48-3270E211081D}" dt="2023-10-30T20:58:03.925" v="3941" actId="47"/>
        <pc:sldMkLst>
          <pc:docMk/>
          <pc:sldMk cId="321010649" sldId="773"/>
        </pc:sldMkLst>
      </pc:sldChg>
      <pc:sldChg chg="del">
        <pc:chgData name="Hong, Bo" userId="56ef1b4c-fbaf-4604-85b9-fb7dd0de4f94" providerId="ADAL" clId="{8AA488F0-1727-4AE9-AA48-3270E211081D}" dt="2023-10-25T16:32:31.214" v="109" actId="47"/>
        <pc:sldMkLst>
          <pc:docMk/>
          <pc:sldMk cId="3266964079" sldId="783"/>
        </pc:sldMkLst>
      </pc:sldChg>
      <pc:sldChg chg="addSp modSp mod ord">
        <pc:chgData name="Hong, Bo" userId="56ef1b4c-fbaf-4604-85b9-fb7dd0de4f94" providerId="ADAL" clId="{8AA488F0-1727-4AE9-AA48-3270E211081D}" dt="2023-10-30T22:52:01.433" v="4933" actId="20577"/>
        <pc:sldMkLst>
          <pc:docMk/>
          <pc:sldMk cId="519682015" sldId="784"/>
        </pc:sldMkLst>
        <pc:spChg chg="mod">
          <ac:chgData name="Hong, Bo" userId="56ef1b4c-fbaf-4604-85b9-fb7dd0de4f94" providerId="ADAL" clId="{8AA488F0-1727-4AE9-AA48-3270E211081D}" dt="2023-10-30T22:52:01.433" v="4933" actId="20577"/>
          <ac:spMkLst>
            <pc:docMk/>
            <pc:sldMk cId="519682015" sldId="784"/>
            <ac:spMk id="3" creationId="{00000000-0000-0000-0000-000000000000}"/>
          </ac:spMkLst>
        </pc:spChg>
        <pc:spChg chg="mod">
          <ac:chgData name="Hong, Bo" userId="56ef1b4c-fbaf-4604-85b9-fb7dd0de4f94" providerId="ADAL" clId="{8AA488F0-1727-4AE9-AA48-3270E211081D}" dt="2023-10-30T22:21:27.408" v="4598" actId="20577"/>
          <ac:spMkLst>
            <pc:docMk/>
            <pc:sldMk cId="519682015" sldId="784"/>
            <ac:spMk id="7" creationId="{00000000-0000-0000-0000-000000000000}"/>
          </ac:spMkLst>
        </pc:spChg>
        <pc:picChg chg="add mod">
          <ac:chgData name="Hong, Bo" userId="56ef1b4c-fbaf-4604-85b9-fb7dd0de4f94" providerId="ADAL" clId="{8AA488F0-1727-4AE9-AA48-3270E211081D}" dt="2023-10-30T20:56:03.832" v="3936" actId="1076"/>
          <ac:picMkLst>
            <pc:docMk/>
            <pc:sldMk cId="519682015" sldId="784"/>
            <ac:picMk id="6" creationId="{3D4A5ED8-1779-DD23-219B-8939C6CBFD84}"/>
          </ac:picMkLst>
        </pc:picChg>
        <pc:picChg chg="add mod modCrop">
          <ac:chgData name="Hong, Bo" userId="56ef1b4c-fbaf-4604-85b9-fb7dd0de4f94" providerId="ADAL" clId="{8AA488F0-1727-4AE9-AA48-3270E211081D}" dt="2023-10-30T20:56:07.887" v="3937" actId="1076"/>
          <ac:picMkLst>
            <pc:docMk/>
            <pc:sldMk cId="519682015" sldId="784"/>
            <ac:picMk id="10" creationId="{16C476C2-4C9B-B00B-AF31-B6EB4FFE7E85}"/>
          </ac:picMkLst>
        </pc:picChg>
      </pc:sldChg>
      <pc:sldChg chg="del">
        <pc:chgData name="Hong, Bo" userId="56ef1b4c-fbaf-4604-85b9-fb7dd0de4f94" providerId="ADAL" clId="{8AA488F0-1727-4AE9-AA48-3270E211081D}" dt="2023-10-30T22:33:06.815" v="4646" actId="47"/>
        <pc:sldMkLst>
          <pc:docMk/>
          <pc:sldMk cId="2624450135" sldId="794"/>
        </pc:sldMkLst>
      </pc:sldChg>
      <pc:sldChg chg="del">
        <pc:chgData name="Hong, Bo" userId="56ef1b4c-fbaf-4604-85b9-fb7dd0de4f94" providerId="ADAL" clId="{8AA488F0-1727-4AE9-AA48-3270E211081D}" dt="2023-10-30T22:33:38.290" v="4647" actId="47"/>
        <pc:sldMkLst>
          <pc:docMk/>
          <pc:sldMk cId="3900269243" sldId="795"/>
        </pc:sldMkLst>
      </pc:sldChg>
      <pc:sldChg chg="del">
        <pc:chgData name="Hong, Bo" userId="56ef1b4c-fbaf-4604-85b9-fb7dd0de4f94" providerId="ADAL" clId="{8AA488F0-1727-4AE9-AA48-3270E211081D}" dt="2023-10-30T22:29:34.876" v="4642" actId="47"/>
        <pc:sldMkLst>
          <pc:docMk/>
          <pc:sldMk cId="1788131081" sldId="797"/>
        </pc:sldMkLst>
      </pc:sldChg>
      <pc:sldChg chg="del">
        <pc:chgData name="Hong, Bo" userId="56ef1b4c-fbaf-4604-85b9-fb7dd0de4f94" providerId="ADAL" clId="{8AA488F0-1727-4AE9-AA48-3270E211081D}" dt="2023-10-30T22:29:56.050" v="4644" actId="47"/>
        <pc:sldMkLst>
          <pc:docMk/>
          <pc:sldMk cId="3329581899" sldId="799"/>
        </pc:sldMkLst>
      </pc:sldChg>
      <pc:sldChg chg="del">
        <pc:chgData name="Hong, Bo" userId="56ef1b4c-fbaf-4604-85b9-fb7dd0de4f94" providerId="ADAL" clId="{8AA488F0-1727-4AE9-AA48-3270E211081D}" dt="2023-10-30T22:30:40.153" v="4645" actId="47"/>
        <pc:sldMkLst>
          <pc:docMk/>
          <pc:sldMk cId="2966821556" sldId="800"/>
        </pc:sldMkLst>
      </pc:sldChg>
      <pc:sldChg chg="delSp modSp mod">
        <pc:chgData name="Hong, Bo" userId="56ef1b4c-fbaf-4604-85b9-fb7dd0de4f94" providerId="ADAL" clId="{8AA488F0-1727-4AE9-AA48-3270E211081D}" dt="2023-10-27T20:56:58.684" v="2308" actId="207"/>
        <pc:sldMkLst>
          <pc:docMk/>
          <pc:sldMk cId="1017746287" sldId="816"/>
        </pc:sldMkLst>
        <pc:spChg chg="mod">
          <ac:chgData name="Hong, Bo" userId="56ef1b4c-fbaf-4604-85b9-fb7dd0de4f94" providerId="ADAL" clId="{8AA488F0-1727-4AE9-AA48-3270E211081D}" dt="2023-10-27T20:54:27.056" v="2267" actId="20577"/>
          <ac:spMkLst>
            <pc:docMk/>
            <pc:sldMk cId="1017746287" sldId="816"/>
            <ac:spMk id="3" creationId="{67192E7F-9409-5FDA-7015-FCA29C5E0346}"/>
          </ac:spMkLst>
        </pc:spChg>
        <pc:spChg chg="del">
          <ac:chgData name="Hong, Bo" userId="56ef1b4c-fbaf-4604-85b9-fb7dd0de4f94" providerId="ADAL" clId="{8AA488F0-1727-4AE9-AA48-3270E211081D}" dt="2023-10-26T01:20:39.209" v="363" actId="478"/>
          <ac:spMkLst>
            <pc:docMk/>
            <pc:sldMk cId="1017746287" sldId="816"/>
            <ac:spMk id="5" creationId="{1788921D-6E97-5F92-12D0-FC8D9BD8558A}"/>
          </ac:spMkLst>
        </pc:spChg>
        <pc:spChg chg="del mod">
          <ac:chgData name="Hong, Bo" userId="56ef1b4c-fbaf-4604-85b9-fb7dd0de4f94" providerId="ADAL" clId="{8AA488F0-1727-4AE9-AA48-3270E211081D}" dt="2023-10-26T01:21:31.555" v="370" actId="478"/>
          <ac:spMkLst>
            <pc:docMk/>
            <pc:sldMk cId="1017746287" sldId="816"/>
            <ac:spMk id="6" creationId="{F76E2411-F40A-76E2-2A32-F1B8FF21BCB7}"/>
          </ac:spMkLst>
        </pc:spChg>
        <pc:graphicFrameChg chg="mod modGraphic">
          <ac:chgData name="Hong, Bo" userId="56ef1b4c-fbaf-4604-85b9-fb7dd0de4f94" providerId="ADAL" clId="{8AA488F0-1727-4AE9-AA48-3270E211081D}" dt="2023-10-27T20:56:58.684" v="2308" actId="207"/>
          <ac:graphicFrameMkLst>
            <pc:docMk/>
            <pc:sldMk cId="1017746287" sldId="816"/>
            <ac:graphicFrameMk id="10" creationId="{665D5773-E8EA-8312-4EFE-AEDB49878B79}"/>
          </ac:graphicFrameMkLst>
        </pc:graphicFrameChg>
      </pc:sldChg>
      <pc:sldChg chg="addSp delSp modSp mod">
        <pc:chgData name="Hong, Bo" userId="56ef1b4c-fbaf-4604-85b9-fb7dd0de4f94" providerId="ADAL" clId="{8AA488F0-1727-4AE9-AA48-3270E211081D}" dt="2023-10-30T19:50:39.060" v="3687" actId="21"/>
        <pc:sldMkLst>
          <pc:docMk/>
          <pc:sldMk cId="4149696279" sldId="817"/>
        </pc:sldMkLst>
        <pc:spChg chg="mod">
          <ac:chgData name="Hong, Bo" userId="56ef1b4c-fbaf-4604-85b9-fb7dd0de4f94" providerId="ADAL" clId="{8AA488F0-1727-4AE9-AA48-3270E211081D}" dt="2023-10-27T20:52:03.954" v="2160"/>
          <ac:spMkLst>
            <pc:docMk/>
            <pc:sldMk cId="4149696279" sldId="817"/>
            <ac:spMk id="3" creationId="{00000000-0000-0000-0000-000000000000}"/>
          </ac:spMkLst>
        </pc:spChg>
        <pc:spChg chg="del">
          <ac:chgData name="Hong, Bo" userId="56ef1b4c-fbaf-4604-85b9-fb7dd0de4f94" providerId="ADAL" clId="{8AA488F0-1727-4AE9-AA48-3270E211081D}" dt="2023-10-27T20:18:55.037" v="2041" actId="478"/>
          <ac:spMkLst>
            <pc:docMk/>
            <pc:sldMk cId="4149696279" sldId="817"/>
            <ac:spMk id="5" creationId="{AE747D31-C7C0-622D-8CFF-990169D41649}"/>
          </ac:spMkLst>
        </pc:spChg>
        <pc:graphicFrameChg chg="mod modGraphic">
          <ac:chgData name="Hong, Bo" userId="56ef1b4c-fbaf-4604-85b9-fb7dd0de4f94" providerId="ADAL" clId="{8AA488F0-1727-4AE9-AA48-3270E211081D}" dt="2023-10-30T15:45:26.276" v="2870" actId="20577"/>
          <ac:graphicFrameMkLst>
            <pc:docMk/>
            <pc:sldMk cId="4149696279" sldId="817"/>
            <ac:graphicFrameMk id="6" creationId="{00000000-0000-0000-0000-000000000000}"/>
          </ac:graphicFrameMkLst>
        </pc:graphicFrameChg>
        <pc:picChg chg="add del mod">
          <ac:chgData name="Hong, Bo" userId="56ef1b4c-fbaf-4604-85b9-fb7dd0de4f94" providerId="ADAL" clId="{8AA488F0-1727-4AE9-AA48-3270E211081D}" dt="2023-10-30T15:45:01.175" v="2867" actId="478"/>
          <ac:picMkLst>
            <pc:docMk/>
            <pc:sldMk cId="4149696279" sldId="817"/>
            <ac:picMk id="8" creationId="{E4A868F2-F339-2D13-5D5A-73972D795081}"/>
          </ac:picMkLst>
        </pc:picChg>
        <pc:picChg chg="add del mod">
          <ac:chgData name="Hong, Bo" userId="56ef1b4c-fbaf-4604-85b9-fb7dd0de4f94" providerId="ADAL" clId="{8AA488F0-1727-4AE9-AA48-3270E211081D}" dt="2023-10-30T19:50:39.060" v="3687" actId="21"/>
          <ac:picMkLst>
            <pc:docMk/>
            <pc:sldMk cId="4149696279" sldId="817"/>
            <ac:picMk id="10" creationId="{7F94BA0B-0281-92D3-5047-D6B7E4264EBA}"/>
          </ac:picMkLst>
        </pc:picChg>
      </pc:sldChg>
      <pc:sldChg chg="addSp modSp mod ord">
        <pc:chgData name="Hong, Bo" userId="56ef1b4c-fbaf-4604-85b9-fb7dd0de4f94" providerId="ADAL" clId="{8AA488F0-1727-4AE9-AA48-3270E211081D}" dt="2023-10-31T00:59:24.266" v="5113" actId="1076"/>
        <pc:sldMkLst>
          <pc:docMk/>
          <pc:sldMk cId="4107098835" sldId="818"/>
        </pc:sldMkLst>
        <pc:spChg chg="mod">
          <ac:chgData name="Hong, Bo" userId="56ef1b4c-fbaf-4604-85b9-fb7dd0de4f94" providerId="ADAL" clId="{8AA488F0-1727-4AE9-AA48-3270E211081D}" dt="2023-10-30T21:00:35.601" v="3964" actId="20577"/>
          <ac:spMkLst>
            <pc:docMk/>
            <pc:sldMk cId="4107098835" sldId="818"/>
            <ac:spMk id="3" creationId="{00000000-0000-0000-0000-000000000000}"/>
          </ac:spMkLst>
        </pc:spChg>
        <pc:spChg chg="add mod ord">
          <ac:chgData name="Hong, Bo" userId="56ef1b4c-fbaf-4604-85b9-fb7dd0de4f94" providerId="ADAL" clId="{8AA488F0-1727-4AE9-AA48-3270E211081D}" dt="2023-10-31T00:59:24.266" v="5113" actId="1076"/>
          <ac:spMkLst>
            <pc:docMk/>
            <pc:sldMk cId="4107098835" sldId="818"/>
            <ac:spMk id="5" creationId="{D1C67D41-9632-2FD5-846C-C32BDA4AFEE3}"/>
          </ac:spMkLst>
        </pc:spChg>
        <pc:spChg chg="mod">
          <ac:chgData name="Hong, Bo" userId="56ef1b4c-fbaf-4604-85b9-fb7dd0de4f94" providerId="ADAL" clId="{8AA488F0-1727-4AE9-AA48-3270E211081D}" dt="2023-10-31T00:58:07.826" v="5112" actId="1076"/>
          <ac:spMkLst>
            <pc:docMk/>
            <pc:sldMk cId="4107098835" sldId="818"/>
            <ac:spMk id="7" creationId="{00000000-0000-0000-0000-000000000000}"/>
          </ac:spMkLst>
        </pc:spChg>
        <pc:picChg chg="add mod">
          <ac:chgData name="Hong, Bo" userId="56ef1b4c-fbaf-4604-85b9-fb7dd0de4f94" providerId="ADAL" clId="{8AA488F0-1727-4AE9-AA48-3270E211081D}" dt="2023-10-30T22:43:04.923" v="4812" actId="1076"/>
          <ac:picMkLst>
            <pc:docMk/>
            <pc:sldMk cId="4107098835" sldId="818"/>
            <ac:picMk id="6" creationId="{D59C91F8-FC10-EE14-E36E-D72D8AE83CFC}"/>
          </ac:picMkLst>
        </pc:picChg>
        <pc:picChg chg="add mod">
          <ac:chgData name="Hong, Bo" userId="56ef1b4c-fbaf-4604-85b9-fb7dd0de4f94" providerId="ADAL" clId="{8AA488F0-1727-4AE9-AA48-3270E211081D}" dt="2023-10-30T22:43:06.829" v="4813" actId="1076"/>
          <ac:picMkLst>
            <pc:docMk/>
            <pc:sldMk cId="4107098835" sldId="818"/>
            <ac:picMk id="8" creationId="{521AA014-5667-B8EF-551E-84A6CA0F6B1C}"/>
          </ac:picMkLst>
        </pc:picChg>
        <pc:picChg chg="add mod">
          <ac:chgData name="Hong, Bo" userId="56ef1b4c-fbaf-4604-85b9-fb7dd0de4f94" providerId="ADAL" clId="{8AA488F0-1727-4AE9-AA48-3270E211081D}" dt="2023-10-30T22:43:08.687" v="4814" actId="1076"/>
          <ac:picMkLst>
            <pc:docMk/>
            <pc:sldMk cId="4107098835" sldId="818"/>
            <ac:picMk id="9" creationId="{5394F624-8822-A3E0-33E2-22635008ABCE}"/>
          </ac:picMkLst>
        </pc:picChg>
      </pc:sldChg>
      <pc:sldChg chg="del">
        <pc:chgData name="Hong, Bo" userId="56ef1b4c-fbaf-4604-85b9-fb7dd0de4f94" providerId="ADAL" clId="{8AA488F0-1727-4AE9-AA48-3270E211081D}" dt="2023-10-25T16:28:28.706" v="3" actId="47"/>
        <pc:sldMkLst>
          <pc:docMk/>
          <pc:sldMk cId="3230610102" sldId="819"/>
        </pc:sldMkLst>
      </pc:sldChg>
      <pc:sldChg chg="addSp delSp modSp mod ord">
        <pc:chgData name="Hong, Bo" userId="56ef1b4c-fbaf-4604-85b9-fb7dd0de4f94" providerId="ADAL" clId="{8AA488F0-1727-4AE9-AA48-3270E211081D}" dt="2023-10-30T22:49:31.339" v="4898" actId="20577"/>
        <pc:sldMkLst>
          <pc:docMk/>
          <pc:sldMk cId="1587602388" sldId="820"/>
        </pc:sldMkLst>
        <pc:spChg chg="mod">
          <ac:chgData name="Hong, Bo" userId="56ef1b4c-fbaf-4604-85b9-fb7dd0de4f94" providerId="ADAL" clId="{8AA488F0-1727-4AE9-AA48-3270E211081D}" dt="2023-10-30T22:49:31.339" v="4898" actId="20577"/>
          <ac:spMkLst>
            <pc:docMk/>
            <pc:sldMk cId="1587602388" sldId="820"/>
            <ac:spMk id="3" creationId="{00000000-0000-0000-0000-000000000000}"/>
          </ac:spMkLst>
        </pc:spChg>
        <pc:spChg chg="del mod">
          <ac:chgData name="Hong, Bo" userId="56ef1b4c-fbaf-4604-85b9-fb7dd0de4f94" providerId="ADAL" clId="{8AA488F0-1727-4AE9-AA48-3270E211081D}" dt="2023-10-27T21:33:49.785" v="2724" actId="478"/>
          <ac:spMkLst>
            <pc:docMk/>
            <pc:sldMk cId="1587602388" sldId="820"/>
            <ac:spMk id="8" creationId="{00000000-0000-0000-0000-000000000000}"/>
          </ac:spMkLst>
        </pc:spChg>
        <pc:spChg chg="add mod">
          <ac:chgData name="Hong, Bo" userId="56ef1b4c-fbaf-4604-85b9-fb7dd0de4f94" providerId="ADAL" clId="{8AA488F0-1727-4AE9-AA48-3270E211081D}" dt="2023-10-30T16:05:34.446" v="2891" actId="14100"/>
          <ac:spMkLst>
            <pc:docMk/>
            <pc:sldMk cId="1587602388" sldId="820"/>
            <ac:spMk id="9" creationId="{D171B73A-FE33-4BDB-9C86-BA4F1BDEA0D5}"/>
          </ac:spMkLst>
        </pc:spChg>
        <pc:spChg chg="mod">
          <ac:chgData name="Hong, Bo" userId="56ef1b4c-fbaf-4604-85b9-fb7dd0de4f94" providerId="ADAL" clId="{8AA488F0-1727-4AE9-AA48-3270E211081D}" dt="2023-10-30T16:05:58.945" v="2895" actId="14100"/>
          <ac:spMkLst>
            <pc:docMk/>
            <pc:sldMk cId="1587602388" sldId="820"/>
            <ac:spMk id="17" creationId="{4E290565-ED56-91A8-6759-3F306D42BA8B}"/>
          </ac:spMkLst>
        </pc:spChg>
        <pc:spChg chg="add mod">
          <ac:chgData name="Hong, Bo" userId="56ef1b4c-fbaf-4604-85b9-fb7dd0de4f94" providerId="ADAL" clId="{8AA488F0-1727-4AE9-AA48-3270E211081D}" dt="2023-10-30T16:05:50.519" v="2893" actId="1076"/>
          <ac:spMkLst>
            <pc:docMk/>
            <pc:sldMk cId="1587602388" sldId="820"/>
            <ac:spMk id="20" creationId="{F2943DE1-C36E-431F-192F-724C21BB9363}"/>
          </ac:spMkLst>
        </pc:spChg>
        <pc:spChg chg="del mod">
          <ac:chgData name="Hong, Bo" userId="56ef1b4c-fbaf-4604-85b9-fb7dd0de4f94" providerId="ADAL" clId="{8AA488F0-1727-4AE9-AA48-3270E211081D}" dt="2023-10-27T21:34:28.215" v="2732" actId="478"/>
          <ac:spMkLst>
            <pc:docMk/>
            <pc:sldMk cId="1587602388" sldId="820"/>
            <ac:spMk id="21" creationId="{60C19AB1-F065-0E68-EEDE-45ECAFF1D2BA}"/>
          </ac:spMkLst>
        </pc:spChg>
        <pc:spChg chg="mod">
          <ac:chgData name="Hong, Bo" userId="56ef1b4c-fbaf-4604-85b9-fb7dd0de4f94" providerId="ADAL" clId="{8AA488F0-1727-4AE9-AA48-3270E211081D}" dt="2023-10-30T16:05:41.024" v="2892" actId="1076"/>
          <ac:spMkLst>
            <pc:docMk/>
            <pc:sldMk cId="1587602388" sldId="820"/>
            <ac:spMk id="25" creationId="{9D9CB0A2-31C3-362D-7DB7-34D70A71C453}"/>
          </ac:spMkLst>
        </pc:spChg>
        <pc:spChg chg="add mod">
          <ac:chgData name="Hong, Bo" userId="56ef1b4c-fbaf-4604-85b9-fb7dd0de4f94" providerId="ADAL" clId="{8AA488F0-1727-4AE9-AA48-3270E211081D}" dt="2023-10-30T16:06:47.187" v="2900" actId="14100"/>
          <ac:spMkLst>
            <pc:docMk/>
            <pc:sldMk cId="1587602388" sldId="820"/>
            <ac:spMk id="28" creationId="{784E18F3-9C9E-E4E7-2FC6-B8591740C7F4}"/>
          </ac:spMkLst>
        </pc:spChg>
        <pc:spChg chg="add mod">
          <ac:chgData name="Hong, Bo" userId="56ef1b4c-fbaf-4604-85b9-fb7dd0de4f94" providerId="ADAL" clId="{8AA488F0-1727-4AE9-AA48-3270E211081D}" dt="2023-10-30T16:07:37.093" v="2909" actId="14100"/>
          <ac:spMkLst>
            <pc:docMk/>
            <pc:sldMk cId="1587602388" sldId="820"/>
            <ac:spMk id="31" creationId="{63BEDCEB-98EA-CA42-C62A-5BB786BA1AB4}"/>
          </ac:spMkLst>
        </pc:spChg>
        <pc:spChg chg="mod">
          <ac:chgData name="Hong, Bo" userId="56ef1b4c-fbaf-4604-85b9-fb7dd0de4f94" providerId="ADAL" clId="{8AA488F0-1727-4AE9-AA48-3270E211081D}" dt="2023-10-30T16:04:51.581" v="2882" actId="1076"/>
          <ac:spMkLst>
            <pc:docMk/>
            <pc:sldMk cId="1587602388" sldId="820"/>
            <ac:spMk id="38912" creationId="{115968AA-F26C-DE0D-EC58-6D0903A56DCE}"/>
          </ac:spMkLst>
        </pc:spChg>
        <pc:spChg chg="add mod">
          <ac:chgData name="Hong, Bo" userId="56ef1b4c-fbaf-4604-85b9-fb7dd0de4f94" providerId="ADAL" clId="{8AA488F0-1727-4AE9-AA48-3270E211081D}" dt="2023-10-30T16:07:50.373" v="2914" actId="14100"/>
          <ac:spMkLst>
            <pc:docMk/>
            <pc:sldMk cId="1587602388" sldId="820"/>
            <ac:spMk id="38914" creationId="{34D0E5E8-E423-DD21-9746-8A3C27D71AD7}"/>
          </ac:spMkLst>
        </pc:spChg>
        <pc:spChg chg="mod">
          <ac:chgData name="Hong, Bo" userId="56ef1b4c-fbaf-4604-85b9-fb7dd0de4f94" providerId="ADAL" clId="{8AA488F0-1727-4AE9-AA48-3270E211081D}" dt="2023-10-30T16:04:56.939" v="2883" actId="1076"/>
          <ac:spMkLst>
            <pc:docMk/>
            <pc:sldMk cId="1587602388" sldId="820"/>
            <ac:spMk id="38917" creationId="{19A40B2B-7668-F026-DDD0-48960748B5AD}"/>
          </ac:spMkLst>
        </pc:spChg>
        <pc:spChg chg="del">
          <ac:chgData name="Hong, Bo" userId="56ef1b4c-fbaf-4604-85b9-fb7dd0de4f94" providerId="ADAL" clId="{8AA488F0-1727-4AE9-AA48-3270E211081D}" dt="2023-10-27T21:36:40.902" v="2749" actId="478"/>
          <ac:spMkLst>
            <pc:docMk/>
            <pc:sldMk cId="1587602388" sldId="820"/>
            <ac:spMk id="38922" creationId="{BE4383EE-BFE2-7412-016C-FA10A6A94EF4}"/>
          </ac:spMkLst>
        </pc:spChg>
        <pc:graphicFrameChg chg="add mod modGraphic">
          <ac:chgData name="Hong, Bo" userId="56ef1b4c-fbaf-4604-85b9-fb7dd0de4f94" providerId="ADAL" clId="{8AA488F0-1727-4AE9-AA48-3270E211081D}" dt="2023-10-30T16:08:20.333" v="2916" actId="1076"/>
          <ac:graphicFrameMkLst>
            <pc:docMk/>
            <pc:sldMk cId="1587602388" sldId="820"/>
            <ac:graphicFrameMk id="19" creationId="{D42C60AA-7C0B-06FA-9690-E79ADAD831EA}"/>
          </ac:graphicFrameMkLst>
        </pc:graphicFrameChg>
        <pc:picChg chg="del mod">
          <ac:chgData name="Hong, Bo" userId="56ef1b4c-fbaf-4604-85b9-fb7dd0de4f94" providerId="ADAL" clId="{8AA488F0-1727-4AE9-AA48-3270E211081D}" dt="2023-10-30T16:04:29.010" v="2877" actId="478"/>
          <ac:picMkLst>
            <pc:docMk/>
            <pc:sldMk cId="1587602388" sldId="820"/>
            <ac:picMk id="6" creationId="{AA9BDCEF-0470-AA49-ECCC-BF0C350F5DFC}"/>
          </ac:picMkLst>
        </pc:picChg>
        <pc:picChg chg="del">
          <ac:chgData name="Hong, Bo" userId="56ef1b4c-fbaf-4604-85b9-fb7dd0de4f94" providerId="ADAL" clId="{8AA488F0-1727-4AE9-AA48-3270E211081D}" dt="2023-10-27T21:34:00.012" v="2725" actId="478"/>
          <ac:picMkLst>
            <pc:docMk/>
            <pc:sldMk cId="1587602388" sldId="820"/>
            <ac:picMk id="13" creationId="{E8F2B48C-DFB9-3434-E7F2-E8BB9987EE6C}"/>
          </ac:picMkLst>
        </pc:picChg>
        <pc:picChg chg="add mod ord">
          <ac:chgData name="Hong, Bo" userId="56ef1b4c-fbaf-4604-85b9-fb7dd0de4f94" providerId="ADAL" clId="{8AA488F0-1727-4AE9-AA48-3270E211081D}" dt="2023-10-30T16:05:19.009" v="2887" actId="167"/>
          <ac:picMkLst>
            <pc:docMk/>
            <pc:sldMk cId="1587602388" sldId="820"/>
            <ac:picMk id="24" creationId="{13221E14-8711-D2E2-0AD9-6682CD898DFC}"/>
          </ac:picMkLst>
        </pc:picChg>
        <pc:picChg chg="add del mod">
          <ac:chgData name="Hong, Bo" userId="56ef1b4c-fbaf-4604-85b9-fb7dd0de4f94" providerId="ADAL" clId="{8AA488F0-1727-4AE9-AA48-3270E211081D}" dt="2023-10-30T16:07:06.972" v="2902"/>
          <ac:picMkLst>
            <pc:docMk/>
            <pc:sldMk cId="1587602388" sldId="820"/>
            <ac:picMk id="30" creationId="{C57E6EBC-FFF9-EB14-FDD4-7A89BA747AD6}"/>
          </ac:picMkLst>
        </pc:picChg>
        <pc:cxnChg chg="del mod">
          <ac:chgData name="Hong, Bo" userId="56ef1b4c-fbaf-4604-85b9-fb7dd0de4f94" providerId="ADAL" clId="{8AA488F0-1727-4AE9-AA48-3270E211081D}" dt="2023-10-27T21:32:53.788" v="2711" actId="478"/>
          <ac:cxnSpMkLst>
            <pc:docMk/>
            <pc:sldMk cId="1587602388" sldId="820"/>
            <ac:cxnSpMk id="10" creationId="{00000000-0000-0000-0000-000000000000}"/>
          </ac:cxnSpMkLst>
        </pc:cxnChg>
        <pc:cxnChg chg="del mod">
          <ac:chgData name="Hong, Bo" userId="56ef1b4c-fbaf-4604-85b9-fb7dd0de4f94" providerId="ADAL" clId="{8AA488F0-1727-4AE9-AA48-3270E211081D}" dt="2023-10-27T21:32:54.656" v="2712" actId="478"/>
          <ac:cxnSpMkLst>
            <pc:docMk/>
            <pc:sldMk cId="1587602388" sldId="820"/>
            <ac:cxnSpMk id="18" creationId="{63E7AB84-0630-57FD-5570-B460F6F06286}"/>
          </ac:cxnSpMkLst>
        </pc:cxnChg>
        <pc:cxnChg chg="del mod">
          <ac:chgData name="Hong, Bo" userId="56ef1b4c-fbaf-4604-85b9-fb7dd0de4f94" providerId="ADAL" clId="{8AA488F0-1727-4AE9-AA48-3270E211081D}" dt="2023-10-27T21:34:25.612" v="2731" actId="478"/>
          <ac:cxnSpMkLst>
            <pc:docMk/>
            <pc:sldMk cId="1587602388" sldId="820"/>
            <ac:cxnSpMk id="22" creationId="{F9CACF8F-67EF-B903-95EB-4533B6C178A6}"/>
          </ac:cxnSpMkLst>
        </pc:cxnChg>
        <pc:cxnChg chg="del mod">
          <ac:chgData name="Hong, Bo" userId="56ef1b4c-fbaf-4604-85b9-fb7dd0de4f94" providerId="ADAL" clId="{8AA488F0-1727-4AE9-AA48-3270E211081D}" dt="2023-10-27T21:34:24.692" v="2730" actId="478"/>
          <ac:cxnSpMkLst>
            <pc:docMk/>
            <pc:sldMk cId="1587602388" sldId="820"/>
            <ac:cxnSpMk id="26" creationId="{A1721878-F1AC-8A1D-EE4F-6481FEBDDFD9}"/>
          </ac:cxnSpMkLst>
        </pc:cxnChg>
        <pc:cxnChg chg="del mod">
          <ac:chgData name="Hong, Bo" userId="56ef1b4c-fbaf-4604-85b9-fb7dd0de4f94" providerId="ADAL" clId="{8AA488F0-1727-4AE9-AA48-3270E211081D}" dt="2023-10-27T21:34:23.671" v="2729" actId="478"/>
          <ac:cxnSpMkLst>
            <pc:docMk/>
            <pc:sldMk cId="1587602388" sldId="820"/>
            <ac:cxnSpMk id="29" creationId="{8DC5A9CA-FC0F-D58E-6786-252EBA9CC97F}"/>
          </ac:cxnSpMkLst>
        </pc:cxnChg>
        <pc:cxnChg chg="mod">
          <ac:chgData name="Hong, Bo" userId="56ef1b4c-fbaf-4604-85b9-fb7dd0de4f94" providerId="ADAL" clId="{8AA488F0-1727-4AE9-AA48-3270E211081D}" dt="2023-10-30T16:08:08.143" v="2915" actId="1582"/>
          <ac:cxnSpMkLst>
            <pc:docMk/>
            <pc:sldMk cId="1587602388" sldId="820"/>
            <ac:cxnSpMk id="38913" creationId="{1ACEC3CD-2CA3-4963-9B53-682005AA82C5}"/>
          </ac:cxnSpMkLst>
        </pc:cxnChg>
        <pc:cxnChg chg="mod">
          <ac:chgData name="Hong, Bo" userId="56ef1b4c-fbaf-4604-85b9-fb7dd0de4f94" providerId="ADAL" clId="{8AA488F0-1727-4AE9-AA48-3270E211081D}" dt="2023-10-30T16:08:08.143" v="2915" actId="1582"/>
          <ac:cxnSpMkLst>
            <pc:docMk/>
            <pc:sldMk cId="1587602388" sldId="820"/>
            <ac:cxnSpMk id="38919" creationId="{52C924F3-9CAA-D95D-A2DE-2409729FFD8B}"/>
          </ac:cxnSpMkLst>
        </pc:cxnChg>
        <pc:cxnChg chg="del mod">
          <ac:chgData name="Hong, Bo" userId="56ef1b4c-fbaf-4604-85b9-fb7dd0de4f94" providerId="ADAL" clId="{8AA488F0-1727-4AE9-AA48-3270E211081D}" dt="2023-10-27T21:32:51.254" v="2710" actId="478"/>
          <ac:cxnSpMkLst>
            <pc:docMk/>
            <pc:sldMk cId="1587602388" sldId="820"/>
            <ac:cxnSpMk id="38923" creationId="{725E9583-16E5-6945-6C3D-6E4F3B55113F}"/>
          </ac:cxnSpMkLst>
        </pc:cxnChg>
        <pc:cxnChg chg="mod">
          <ac:chgData name="Hong, Bo" userId="56ef1b4c-fbaf-4604-85b9-fb7dd0de4f94" providerId="ADAL" clId="{8AA488F0-1727-4AE9-AA48-3270E211081D}" dt="2023-10-30T16:08:08.143" v="2915" actId="1582"/>
          <ac:cxnSpMkLst>
            <pc:docMk/>
            <pc:sldMk cId="1587602388" sldId="820"/>
            <ac:cxnSpMk id="38927" creationId="{87045230-EE59-6932-78FB-2F4363837161}"/>
          </ac:cxnSpMkLst>
        </pc:cxnChg>
      </pc:sldChg>
      <pc:sldChg chg="addSp delSp modSp mod ord modNotesTx">
        <pc:chgData name="Hong, Bo" userId="56ef1b4c-fbaf-4604-85b9-fb7dd0de4f94" providerId="ADAL" clId="{8AA488F0-1727-4AE9-AA48-3270E211081D}" dt="2023-10-31T01:37:34.808" v="5496" actId="20577"/>
        <pc:sldMkLst>
          <pc:docMk/>
          <pc:sldMk cId="1508996804" sldId="821"/>
        </pc:sldMkLst>
        <pc:spChg chg="mod">
          <ac:chgData name="Hong, Bo" userId="56ef1b4c-fbaf-4604-85b9-fb7dd0de4f94" providerId="ADAL" clId="{8AA488F0-1727-4AE9-AA48-3270E211081D}" dt="2023-10-30T22:51:45.209" v="4930" actId="20577"/>
          <ac:spMkLst>
            <pc:docMk/>
            <pc:sldMk cId="1508996804" sldId="821"/>
            <ac:spMk id="3" creationId="{5452C64E-AA1C-546F-D712-2ABAD4ADD0C0}"/>
          </ac:spMkLst>
        </pc:spChg>
        <pc:spChg chg="add del mod">
          <ac:chgData name="Hong, Bo" userId="56ef1b4c-fbaf-4604-85b9-fb7dd0de4f94" providerId="ADAL" clId="{8AA488F0-1727-4AE9-AA48-3270E211081D}" dt="2023-10-31T00:48:01.389" v="4997"/>
          <ac:spMkLst>
            <pc:docMk/>
            <pc:sldMk cId="1508996804" sldId="821"/>
            <ac:spMk id="5" creationId="{F80D4FC4-9679-0806-5959-6FF9811C4F56}"/>
          </ac:spMkLst>
        </pc:spChg>
        <pc:spChg chg="mod">
          <ac:chgData name="Hong, Bo" userId="56ef1b4c-fbaf-4604-85b9-fb7dd0de4f94" providerId="ADAL" clId="{8AA488F0-1727-4AE9-AA48-3270E211081D}" dt="2023-10-30T20:01:49.193" v="3821" actId="207"/>
          <ac:spMkLst>
            <pc:docMk/>
            <pc:sldMk cId="1508996804" sldId="821"/>
            <ac:spMk id="11" creationId="{F3C50586-AACA-C698-7CE0-98FF634E617D}"/>
          </ac:spMkLst>
        </pc:spChg>
        <pc:spChg chg="mod">
          <ac:chgData name="Hong, Bo" userId="56ef1b4c-fbaf-4604-85b9-fb7dd0de4f94" providerId="ADAL" clId="{8AA488F0-1727-4AE9-AA48-3270E211081D}" dt="2023-10-30T20:01:25.171" v="3819" actId="1076"/>
          <ac:spMkLst>
            <pc:docMk/>
            <pc:sldMk cId="1508996804" sldId="821"/>
            <ac:spMk id="28" creationId="{1672335F-1FA1-61D7-3230-AE0F4BBFEB3C}"/>
          </ac:spMkLst>
        </pc:spChg>
        <pc:spChg chg="mod">
          <ac:chgData name="Hong, Bo" userId="56ef1b4c-fbaf-4604-85b9-fb7dd0de4f94" providerId="ADAL" clId="{8AA488F0-1727-4AE9-AA48-3270E211081D}" dt="2023-10-30T20:01:25.171" v="3819" actId="1076"/>
          <ac:spMkLst>
            <pc:docMk/>
            <pc:sldMk cId="1508996804" sldId="821"/>
            <ac:spMk id="29" creationId="{A507A28C-B14C-D1DD-0495-2A80768369FC}"/>
          </ac:spMkLst>
        </pc:spChg>
        <pc:spChg chg="mod">
          <ac:chgData name="Hong, Bo" userId="56ef1b4c-fbaf-4604-85b9-fb7dd0de4f94" providerId="ADAL" clId="{8AA488F0-1727-4AE9-AA48-3270E211081D}" dt="2023-10-30T20:01:25.171" v="3819" actId="1076"/>
          <ac:spMkLst>
            <pc:docMk/>
            <pc:sldMk cId="1508996804" sldId="821"/>
            <ac:spMk id="48" creationId="{644EA0FD-060F-C0AB-98C9-329695FEF89B}"/>
          </ac:spMkLst>
        </pc:spChg>
        <pc:spChg chg="mod">
          <ac:chgData name="Hong, Bo" userId="56ef1b4c-fbaf-4604-85b9-fb7dd0de4f94" providerId="ADAL" clId="{8AA488F0-1727-4AE9-AA48-3270E211081D}" dt="2023-10-31T00:50:13.441" v="5109" actId="20577"/>
          <ac:spMkLst>
            <pc:docMk/>
            <pc:sldMk cId="1508996804" sldId="821"/>
            <ac:spMk id="70" creationId="{85914A41-E33A-BEA7-0289-10E2006EB136}"/>
          </ac:spMkLst>
        </pc:spChg>
        <pc:picChg chg="mod">
          <ac:chgData name="Hong, Bo" userId="56ef1b4c-fbaf-4604-85b9-fb7dd0de4f94" providerId="ADAL" clId="{8AA488F0-1727-4AE9-AA48-3270E211081D}" dt="2023-10-30T20:01:11.638" v="3818" actId="1076"/>
          <ac:picMkLst>
            <pc:docMk/>
            <pc:sldMk cId="1508996804" sldId="821"/>
            <ac:picMk id="53" creationId="{DADE3A4B-A55E-2F25-8495-9DE887449688}"/>
          </ac:picMkLst>
        </pc:picChg>
        <pc:picChg chg="del">
          <ac:chgData name="Hong, Bo" userId="56ef1b4c-fbaf-4604-85b9-fb7dd0de4f94" providerId="ADAL" clId="{8AA488F0-1727-4AE9-AA48-3270E211081D}" dt="2023-10-30T20:00:47.015" v="3816" actId="478"/>
          <ac:picMkLst>
            <pc:docMk/>
            <pc:sldMk cId="1508996804" sldId="821"/>
            <ac:picMk id="58" creationId="{57123191-318B-A2D2-0418-31DF0DD35EB1}"/>
          </ac:picMkLst>
        </pc:picChg>
        <pc:picChg chg="del">
          <ac:chgData name="Hong, Bo" userId="56ef1b4c-fbaf-4604-85b9-fb7dd0de4f94" providerId="ADAL" clId="{8AA488F0-1727-4AE9-AA48-3270E211081D}" dt="2023-10-30T20:00:46.165" v="3815" actId="478"/>
          <ac:picMkLst>
            <pc:docMk/>
            <pc:sldMk cId="1508996804" sldId="821"/>
            <ac:picMk id="60" creationId="{50EB1F48-F849-54C0-658D-606B5548AD97}"/>
          </ac:picMkLst>
        </pc:picChg>
        <pc:picChg chg="mod">
          <ac:chgData name="Hong, Bo" userId="56ef1b4c-fbaf-4604-85b9-fb7dd0de4f94" providerId="ADAL" clId="{8AA488F0-1727-4AE9-AA48-3270E211081D}" dt="2023-10-30T20:01:25.171" v="3819" actId="1076"/>
          <ac:picMkLst>
            <pc:docMk/>
            <pc:sldMk cId="1508996804" sldId="821"/>
            <ac:picMk id="62" creationId="{EEE02DC6-D4F2-B39F-AD5D-798167F68382}"/>
          </ac:picMkLst>
        </pc:picChg>
        <pc:cxnChg chg="mod">
          <ac:chgData name="Hong, Bo" userId="56ef1b4c-fbaf-4604-85b9-fb7dd0de4f94" providerId="ADAL" clId="{8AA488F0-1727-4AE9-AA48-3270E211081D}" dt="2023-10-30T20:01:25.171" v="3819" actId="1076"/>
          <ac:cxnSpMkLst>
            <pc:docMk/>
            <pc:sldMk cId="1508996804" sldId="821"/>
            <ac:cxnSpMk id="31" creationId="{07E14B28-0B8F-08A5-2CF5-83BBC571854F}"/>
          </ac:cxnSpMkLst>
        </pc:cxnChg>
        <pc:cxnChg chg="mod">
          <ac:chgData name="Hong, Bo" userId="56ef1b4c-fbaf-4604-85b9-fb7dd0de4f94" providerId="ADAL" clId="{8AA488F0-1727-4AE9-AA48-3270E211081D}" dt="2023-10-30T20:01:25.171" v="3819" actId="1076"/>
          <ac:cxnSpMkLst>
            <pc:docMk/>
            <pc:sldMk cId="1508996804" sldId="821"/>
            <ac:cxnSpMk id="35" creationId="{4B0AA115-0092-8672-C2E3-D23CD429B609}"/>
          </ac:cxnSpMkLst>
        </pc:cxnChg>
        <pc:cxnChg chg="mod">
          <ac:chgData name="Hong, Bo" userId="56ef1b4c-fbaf-4604-85b9-fb7dd0de4f94" providerId="ADAL" clId="{8AA488F0-1727-4AE9-AA48-3270E211081D}" dt="2023-10-30T20:01:25.171" v="3819" actId="1076"/>
          <ac:cxnSpMkLst>
            <pc:docMk/>
            <pc:sldMk cId="1508996804" sldId="821"/>
            <ac:cxnSpMk id="38" creationId="{28CDF7FC-1481-2023-E2FA-C8501830AC72}"/>
          </ac:cxnSpMkLst>
        </pc:cxnChg>
        <pc:cxnChg chg="mod">
          <ac:chgData name="Hong, Bo" userId="56ef1b4c-fbaf-4604-85b9-fb7dd0de4f94" providerId="ADAL" clId="{8AA488F0-1727-4AE9-AA48-3270E211081D}" dt="2023-10-30T20:01:25.171" v="3819" actId="1076"/>
          <ac:cxnSpMkLst>
            <pc:docMk/>
            <pc:sldMk cId="1508996804" sldId="821"/>
            <ac:cxnSpMk id="41" creationId="{DF0B42D1-3772-4C1D-83CF-F27B7EC6818A}"/>
          </ac:cxnSpMkLst>
        </pc:cxnChg>
        <pc:cxnChg chg="mod">
          <ac:chgData name="Hong, Bo" userId="56ef1b4c-fbaf-4604-85b9-fb7dd0de4f94" providerId="ADAL" clId="{8AA488F0-1727-4AE9-AA48-3270E211081D}" dt="2023-10-30T20:01:25.171" v="3819" actId="1076"/>
          <ac:cxnSpMkLst>
            <pc:docMk/>
            <pc:sldMk cId="1508996804" sldId="821"/>
            <ac:cxnSpMk id="49" creationId="{1BD22E3D-BA31-4985-900D-91B95FD369B7}"/>
          </ac:cxnSpMkLst>
        </pc:cxnChg>
      </pc:sldChg>
      <pc:sldChg chg="del">
        <pc:chgData name="Hong, Bo" userId="56ef1b4c-fbaf-4604-85b9-fb7dd0de4f94" providerId="ADAL" clId="{8AA488F0-1727-4AE9-AA48-3270E211081D}" dt="2023-10-30T22:27:28.795" v="4636" actId="47"/>
        <pc:sldMkLst>
          <pc:docMk/>
          <pc:sldMk cId="1704831495" sldId="822"/>
        </pc:sldMkLst>
      </pc:sldChg>
      <pc:sldChg chg="delSp modSp add del mod">
        <pc:chgData name="Hong, Bo" userId="56ef1b4c-fbaf-4604-85b9-fb7dd0de4f94" providerId="ADAL" clId="{8AA488F0-1727-4AE9-AA48-3270E211081D}" dt="2023-10-30T18:49:57.927" v="3445" actId="47"/>
        <pc:sldMkLst>
          <pc:docMk/>
          <pc:sldMk cId="1441684758" sldId="823"/>
        </pc:sldMkLst>
        <pc:spChg chg="del">
          <ac:chgData name="Hong, Bo" userId="56ef1b4c-fbaf-4604-85b9-fb7dd0de4f94" providerId="ADAL" clId="{8AA488F0-1727-4AE9-AA48-3270E211081D}" dt="2023-10-30T18:49:25.396" v="3437" actId="21"/>
          <ac:spMkLst>
            <pc:docMk/>
            <pc:sldMk cId="1441684758" sldId="823"/>
            <ac:spMk id="15" creationId="{41BD9ED6-E965-CF5F-4D74-7CAD128CA022}"/>
          </ac:spMkLst>
        </pc:spChg>
        <pc:picChg chg="del">
          <ac:chgData name="Hong, Bo" userId="56ef1b4c-fbaf-4604-85b9-fb7dd0de4f94" providerId="ADAL" clId="{8AA488F0-1727-4AE9-AA48-3270E211081D}" dt="2023-10-30T18:35:01.031" v="3150" actId="21"/>
          <ac:picMkLst>
            <pc:docMk/>
            <pc:sldMk cId="1441684758" sldId="823"/>
            <ac:picMk id="17" creationId="{D346AE19-1D51-303F-6BB1-16F3E17B5C55}"/>
          </ac:picMkLst>
        </pc:picChg>
        <pc:cxnChg chg="del mod">
          <ac:chgData name="Hong, Bo" userId="56ef1b4c-fbaf-4604-85b9-fb7dd0de4f94" providerId="ADAL" clId="{8AA488F0-1727-4AE9-AA48-3270E211081D}" dt="2023-10-30T18:49:42.687" v="3440" actId="21"/>
          <ac:cxnSpMkLst>
            <pc:docMk/>
            <pc:sldMk cId="1441684758" sldId="823"/>
            <ac:cxnSpMk id="16" creationId="{9C6E01D2-945F-6849-8523-B0554536124F}"/>
          </ac:cxnSpMkLst>
        </pc:cxnChg>
      </pc:sldChg>
      <pc:sldChg chg="delSp modSp del mod ord">
        <pc:chgData name="Hong, Bo" userId="56ef1b4c-fbaf-4604-85b9-fb7dd0de4f94" providerId="ADAL" clId="{8AA488F0-1727-4AE9-AA48-3270E211081D}" dt="2023-10-30T18:34:44.114" v="3148" actId="2696"/>
        <pc:sldMkLst>
          <pc:docMk/>
          <pc:sldMk cId="2669615227" sldId="823"/>
        </pc:sldMkLst>
        <pc:picChg chg="del">
          <ac:chgData name="Hong, Bo" userId="56ef1b4c-fbaf-4604-85b9-fb7dd0de4f94" providerId="ADAL" clId="{8AA488F0-1727-4AE9-AA48-3270E211081D}" dt="2023-10-30T16:19:49.483" v="2969" actId="478"/>
          <ac:picMkLst>
            <pc:docMk/>
            <pc:sldMk cId="2669615227" sldId="823"/>
            <ac:picMk id="6" creationId="{311FFE42-E9DF-AE21-0E18-EAB9E61F4211}"/>
          </ac:picMkLst>
        </pc:picChg>
        <pc:picChg chg="mod">
          <ac:chgData name="Hong, Bo" userId="56ef1b4c-fbaf-4604-85b9-fb7dd0de4f94" providerId="ADAL" clId="{8AA488F0-1727-4AE9-AA48-3270E211081D}" dt="2023-10-30T16:46:44.841" v="2976" actId="1076"/>
          <ac:picMkLst>
            <pc:docMk/>
            <pc:sldMk cId="2669615227" sldId="823"/>
            <ac:picMk id="7" creationId="{33EAB4F2-8454-00BC-7DE9-E6B1ADFD453F}"/>
          </ac:picMkLst>
        </pc:picChg>
        <pc:picChg chg="del">
          <ac:chgData name="Hong, Bo" userId="56ef1b4c-fbaf-4604-85b9-fb7dd0de4f94" providerId="ADAL" clId="{8AA488F0-1727-4AE9-AA48-3270E211081D}" dt="2023-10-30T16:19:51.022" v="2970" actId="478"/>
          <ac:picMkLst>
            <pc:docMk/>
            <pc:sldMk cId="2669615227" sldId="823"/>
            <ac:picMk id="10" creationId="{F525DDC1-D5D9-32B7-4D29-9428B9253005}"/>
          </ac:picMkLst>
        </pc:picChg>
        <pc:picChg chg="del">
          <ac:chgData name="Hong, Bo" userId="56ef1b4c-fbaf-4604-85b9-fb7dd0de4f94" providerId="ADAL" clId="{8AA488F0-1727-4AE9-AA48-3270E211081D}" dt="2023-10-30T16:19:51.779" v="2971" actId="478"/>
          <ac:picMkLst>
            <pc:docMk/>
            <pc:sldMk cId="2669615227" sldId="823"/>
            <ac:picMk id="12" creationId="{120059C7-1946-FC6B-9FE5-A7D42760BF83}"/>
          </ac:picMkLst>
        </pc:picChg>
        <pc:picChg chg="del">
          <ac:chgData name="Hong, Bo" userId="56ef1b4c-fbaf-4604-85b9-fb7dd0de4f94" providerId="ADAL" clId="{8AA488F0-1727-4AE9-AA48-3270E211081D}" dt="2023-10-30T16:19:52.606" v="2972" actId="478"/>
          <ac:picMkLst>
            <pc:docMk/>
            <pc:sldMk cId="2669615227" sldId="823"/>
            <ac:picMk id="14" creationId="{918ECD66-9D1E-31CD-EDA9-62B5C3E25A8F}"/>
          </ac:picMkLst>
        </pc:picChg>
        <pc:picChg chg="mod">
          <ac:chgData name="Hong, Bo" userId="56ef1b4c-fbaf-4604-85b9-fb7dd0de4f94" providerId="ADAL" clId="{8AA488F0-1727-4AE9-AA48-3270E211081D}" dt="2023-10-30T17:19:35.031" v="3087" actId="1076"/>
          <ac:picMkLst>
            <pc:docMk/>
            <pc:sldMk cId="2669615227" sldId="823"/>
            <ac:picMk id="17" creationId="{D346AE19-1D51-303F-6BB1-16F3E17B5C55}"/>
          </ac:picMkLst>
        </pc:picChg>
      </pc:sldChg>
      <pc:sldChg chg="addSp delSp modSp del mod ord modNotesTx">
        <pc:chgData name="Hong, Bo" userId="56ef1b4c-fbaf-4604-85b9-fb7dd0de4f94" providerId="ADAL" clId="{8AA488F0-1727-4AE9-AA48-3270E211081D}" dt="2023-10-30T19:44:18.680" v="3591" actId="47"/>
        <pc:sldMkLst>
          <pc:docMk/>
          <pc:sldMk cId="2368606251" sldId="824"/>
        </pc:sldMkLst>
        <pc:picChg chg="add mod">
          <ac:chgData name="Hong, Bo" userId="56ef1b4c-fbaf-4604-85b9-fb7dd0de4f94" providerId="ADAL" clId="{8AA488F0-1727-4AE9-AA48-3270E211081D}" dt="2023-10-30T19:43:17.229" v="3582" actId="1076"/>
          <ac:picMkLst>
            <pc:docMk/>
            <pc:sldMk cId="2368606251" sldId="824"/>
            <ac:picMk id="7" creationId="{4D8BD1E7-C4B2-632B-789F-D7AEAB240DD1}"/>
          </ac:picMkLst>
        </pc:picChg>
        <pc:picChg chg="del">
          <ac:chgData name="Hong, Bo" userId="56ef1b4c-fbaf-4604-85b9-fb7dd0de4f94" providerId="ADAL" clId="{8AA488F0-1727-4AE9-AA48-3270E211081D}" dt="2023-10-30T19:43:06.795" v="3576" actId="478"/>
          <ac:picMkLst>
            <pc:docMk/>
            <pc:sldMk cId="2368606251" sldId="824"/>
            <ac:picMk id="18" creationId="{B45A04CE-417F-3E1C-B95B-E87CB0338F6E}"/>
          </ac:picMkLst>
        </pc:picChg>
      </pc:sldChg>
      <pc:sldChg chg="addSp delSp modSp mod ord">
        <pc:chgData name="Hong, Bo" userId="56ef1b4c-fbaf-4604-85b9-fb7dd0de4f94" providerId="ADAL" clId="{8AA488F0-1727-4AE9-AA48-3270E211081D}" dt="2023-10-30T22:51:21.441" v="4923" actId="20577"/>
        <pc:sldMkLst>
          <pc:docMk/>
          <pc:sldMk cId="3461702088" sldId="825"/>
        </pc:sldMkLst>
        <pc:spChg chg="mod">
          <ac:chgData name="Hong, Bo" userId="56ef1b4c-fbaf-4604-85b9-fb7dd0de4f94" providerId="ADAL" clId="{8AA488F0-1727-4AE9-AA48-3270E211081D}" dt="2023-10-30T22:51:21.441" v="4923" actId="20577"/>
          <ac:spMkLst>
            <pc:docMk/>
            <pc:sldMk cId="3461702088" sldId="825"/>
            <ac:spMk id="3" creationId="{18732706-A3F9-A799-A5B1-39BE056B3D34}"/>
          </ac:spMkLst>
        </pc:spChg>
        <pc:spChg chg="mod">
          <ac:chgData name="Hong, Bo" userId="56ef1b4c-fbaf-4604-85b9-fb7dd0de4f94" providerId="ADAL" clId="{8AA488F0-1727-4AE9-AA48-3270E211081D}" dt="2023-10-30T21:31:15.117" v="4301" actId="20577"/>
          <ac:spMkLst>
            <pc:docMk/>
            <pc:sldMk cId="3461702088" sldId="825"/>
            <ac:spMk id="5" creationId="{835324DD-6318-3525-8820-3B090EA1793A}"/>
          </ac:spMkLst>
        </pc:spChg>
        <pc:picChg chg="del">
          <ac:chgData name="Hong, Bo" userId="56ef1b4c-fbaf-4604-85b9-fb7dd0de4f94" providerId="ADAL" clId="{8AA488F0-1727-4AE9-AA48-3270E211081D}" dt="2023-10-25T19:57:22.073" v="338" actId="478"/>
          <ac:picMkLst>
            <pc:docMk/>
            <pc:sldMk cId="3461702088" sldId="825"/>
            <ac:picMk id="7" creationId="{17A3D56A-6907-B38F-A780-392D7E913C71}"/>
          </ac:picMkLst>
        </pc:picChg>
        <pc:picChg chg="add mod">
          <ac:chgData name="Hong, Bo" userId="56ef1b4c-fbaf-4604-85b9-fb7dd0de4f94" providerId="ADAL" clId="{8AA488F0-1727-4AE9-AA48-3270E211081D}" dt="2023-10-30T19:46:19.018" v="3618" actId="14100"/>
          <ac:picMkLst>
            <pc:docMk/>
            <pc:sldMk cId="3461702088" sldId="825"/>
            <ac:picMk id="8" creationId="{61DCC1A0-2454-1E73-7F66-95904A634124}"/>
          </ac:picMkLst>
        </pc:picChg>
        <pc:picChg chg="mod">
          <ac:chgData name="Hong, Bo" userId="56ef1b4c-fbaf-4604-85b9-fb7dd0de4f94" providerId="ADAL" clId="{8AA488F0-1727-4AE9-AA48-3270E211081D}" dt="2023-10-30T19:46:31.540" v="3621" actId="14100"/>
          <ac:picMkLst>
            <pc:docMk/>
            <pc:sldMk cId="3461702088" sldId="825"/>
            <ac:picMk id="9" creationId="{601F371F-9313-9C85-E543-E71D7B99EB8B}"/>
          </ac:picMkLst>
        </pc:picChg>
        <pc:picChg chg="add mod">
          <ac:chgData name="Hong, Bo" userId="56ef1b4c-fbaf-4604-85b9-fb7dd0de4f94" providerId="ADAL" clId="{8AA488F0-1727-4AE9-AA48-3270E211081D}" dt="2023-10-30T19:46:38.572" v="3622" actId="1076"/>
          <ac:picMkLst>
            <pc:docMk/>
            <pc:sldMk cId="3461702088" sldId="825"/>
            <ac:picMk id="11" creationId="{66C5F71A-64A1-3FED-492A-231B772A35CA}"/>
          </ac:picMkLst>
        </pc:picChg>
      </pc:sldChg>
      <pc:sldChg chg="del">
        <pc:chgData name="Hong, Bo" userId="56ef1b4c-fbaf-4604-85b9-fb7dd0de4f94" providerId="ADAL" clId="{8AA488F0-1727-4AE9-AA48-3270E211081D}" dt="2023-10-30T16:10:58.441" v="2933" actId="47"/>
        <pc:sldMkLst>
          <pc:docMk/>
          <pc:sldMk cId="3438382718" sldId="826"/>
        </pc:sldMkLst>
      </pc:sldChg>
      <pc:sldChg chg="del ord">
        <pc:chgData name="Hong, Bo" userId="56ef1b4c-fbaf-4604-85b9-fb7dd0de4f94" providerId="ADAL" clId="{8AA488F0-1727-4AE9-AA48-3270E211081D}" dt="2023-10-30T20:56:28.864" v="3938" actId="47"/>
        <pc:sldMkLst>
          <pc:docMk/>
          <pc:sldMk cId="3631673871" sldId="827"/>
        </pc:sldMkLst>
      </pc:sldChg>
      <pc:sldChg chg="delSp modSp mod">
        <pc:chgData name="Hong, Bo" userId="56ef1b4c-fbaf-4604-85b9-fb7dd0de4f94" providerId="ADAL" clId="{8AA488F0-1727-4AE9-AA48-3270E211081D}" dt="2023-10-30T22:53:23.522" v="4962" actId="20577"/>
        <pc:sldMkLst>
          <pc:docMk/>
          <pc:sldMk cId="2422961489" sldId="828"/>
        </pc:sldMkLst>
        <pc:spChg chg="mod">
          <ac:chgData name="Hong, Bo" userId="56ef1b4c-fbaf-4604-85b9-fb7dd0de4f94" providerId="ADAL" clId="{8AA488F0-1727-4AE9-AA48-3270E211081D}" dt="2023-10-30T22:53:23.522" v="4962" actId="20577"/>
          <ac:spMkLst>
            <pc:docMk/>
            <pc:sldMk cId="2422961489" sldId="828"/>
            <ac:spMk id="3" creationId="{00000000-0000-0000-0000-000000000000}"/>
          </ac:spMkLst>
        </pc:spChg>
        <pc:spChg chg="mod">
          <ac:chgData name="Hong, Bo" userId="56ef1b4c-fbaf-4604-85b9-fb7dd0de4f94" providerId="ADAL" clId="{8AA488F0-1727-4AE9-AA48-3270E211081D}" dt="2023-10-30T22:47:33.903" v="4879" actId="2085"/>
          <ac:spMkLst>
            <pc:docMk/>
            <pc:sldMk cId="2422961489" sldId="828"/>
            <ac:spMk id="5" creationId="{00000000-0000-0000-0000-000000000000}"/>
          </ac:spMkLst>
        </pc:spChg>
        <pc:spChg chg="del">
          <ac:chgData name="Hong, Bo" userId="56ef1b4c-fbaf-4604-85b9-fb7dd0de4f94" providerId="ADAL" clId="{8AA488F0-1727-4AE9-AA48-3270E211081D}" dt="2023-10-30T22:46:55.969" v="4872" actId="478"/>
          <ac:spMkLst>
            <pc:docMk/>
            <pc:sldMk cId="2422961489" sldId="828"/>
            <ac:spMk id="6" creationId="{CE97C63C-15F3-11F8-0404-9E0678950EB5}"/>
          </ac:spMkLst>
        </pc:spChg>
        <pc:spChg chg="del mod">
          <ac:chgData name="Hong, Bo" userId="56ef1b4c-fbaf-4604-85b9-fb7dd0de4f94" providerId="ADAL" clId="{8AA488F0-1727-4AE9-AA48-3270E211081D}" dt="2023-10-30T22:44:53.992" v="4823" actId="478"/>
          <ac:spMkLst>
            <pc:docMk/>
            <pc:sldMk cId="2422961489" sldId="828"/>
            <ac:spMk id="11" creationId="{79AD8297-AACA-22CA-9B8A-783A5CC6C55A}"/>
          </ac:spMkLst>
        </pc:spChg>
        <pc:picChg chg="mod">
          <ac:chgData name="Hong, Bo" userId="56ef1b4c-fbaf-4604-85b9-fb7dd0de4f94" providerId="ADAL" clId="{8AA488F0-1727-4AE9-AA48-3270E211081D}" dt="2023-10-30T22:47:49.700" v="4883" actId="1076"/>
          <ac:picMkLst>
            <pc:docMk/>
            <pc:sldMk cId="2422961489" sldId="828"/>
            <ac:picMk id="8" creationId="{9A32BE9E-61EA-A174-F929-42182B33DCE3}"/>
          </ac:picMkLst>
        </pc:picChg>
        <pc:picChg chg="mod">
          <ac:chgData name="Hong, Bo" userId="56ef1b4c-fbaf-4604-85b9-fb7dd0de4f94" providerId="ADAL" clId="{8AA488F0-1727-4AE9-AA48-3270E211081D}" dt="2023-10-30T22:47:55.692" v="4885" actId="1076"/>
          <ac:picMkLst>
            <pc:docMk/>
            <pc:sldMk cId="2422961489" sldId="828"/>
            <ac:picMk id="10" creationId="{7B86E6FB-0B63-A10B-30D4-DFB71E53450C}"/>
          </ac:picMkLst>
        </pc:picChg>
      </pc:sldChg>
      <pc:sldChg chg="modSp mod">
        <pc:chgData name="Hong, Bo" userId="56ef1b4c-fbaf-4604-85b9-fb7dd0de4f94" providerId="ADAL" clId="{8AA488F0-1727-4AE9-AA48-3270E211081D}" dt="2023-10-31T16:50:25.590" v="5582"/>
        <pc:sldMkLst>
          <pc:docMk/>
          <pc:sldMk cId="52105595" sldId="829"/>
        </pc:sldMkLst>
        <pc:spChg chg="mod">
          <ac:chgData name="Hong, Bo" userId="56ef1b4c-fbaf-4604-85b9-fb7dd0de4f94" providerId="ADAL" clId="{8AA488F0-1727-4AE9-AA48-3270E211081D}" dt="2023-10-30T16:48:18.433" v="2978"/>
          <ac:spMkLst>
            <pc:docMk/>
            <pc:sldMk cId="52105595" sldId="829"/>
            <ac:spMk id="2" creationId="{00000000-0000-0000-0000-000000000000}"/>
          </ac:spMkLst>
        </pc:spChg>
        <pc:spChg chg="mod">
          <ac:chgData name="Hong, Bo" userId="56ef1b4c-fbaf-4604-85b9-fb7dd0de4f94" providerId="ADAL" clId="{8AA488F0-1727-4AE9-AA48-3270E211081D}" dt="2023-10-31T16:50:25.590" v="5582"/>
          <ac:spMkLst>
            <pc:docMk/>
            <pc:sldMk cId="52105595" sldId="829"/>
            <ac:spMk id="3" creationId="{00000000-0000-0000-0000-000000000000}"/>
          </ac:spMkLst>
        </pc:spChg>
      </pc:sldChg>
      <pc:sldChg chg="del">
        <pc:chgData name="Hong, Bo" userId="56ef1b4c-fbaf-4604-85b9-fb7dd0de4f94" providerId="ADAL" clId="{8AA488F0-1727-4AE9-AA48-3270E211081D}" dt="2023-10-30T16:47:49.345" v="2977" actId="47"/>
        <pc:sldMkLst>
          <pc:docMk/>
          <pc:sldMk cId="2408370509" sldId="2399"/>
        </pc:sldMkLst>
      </pc:sldChg>
      <pc:sldChg chg="del">
        <pc:chgData name="Hong, Bo" userId="56ef1b4c-fbaf-4604-85b9-fb7dd0de4f94" providerId="ADAL" clId="{8AA488F0-1727-4AE9-AA48-3270E211081D}" dt="2023-10-30T16:55:08.988" v="3080" actId="47"/>
        <pc:sldMkLst>
          <pc:docMk/>
          <pc:sldMk cId="2578125168" sldId="2400"/>
        </pc:sldMkLst>
      </pc:sldChg>
      <pc:sldChg chg="modSp del mod">
        <pc:chgData name="Hong, Bo" userId="56ef1b4c-fbaf-4604-85b9-fb7dd0de4f94" providerId="ADAL" clId="{8AA488F0-1727-4AE9-AA48-3270E211081D}" dt="2023-10-30T22:23:36.387" v="4600" actId="47"/>
        <pc:sldMkLst>
          <pc:docMk/>
          <pc:sldMk cId="2423841621" sldId="2401"/>
        </pc:sldMkLst>
        <pc:graphicFrameChg chg="mod modGraphic">
          <ac:chgData name="Hong, Bo" userId="56ef1b4c-fbaf-4604-85b9-fb7dd0de4f94" providerId="ADAL" clId="{8AA488F0-1727-4AE9-AA48-3270E211081D}" dt="2023-10-30T22:23:33.483" v="4599" actId="6549"/>
          <ac:graphicFrameMkLst>
            <pc:docMk/>
            <pc:sldMk cId="2423841621" sldId="2401"/>
            <ac:graphicFrameMk id="5" creationId="{1275F2FA-9927-A790-B56C-0A1177C3EB0E}"/>
          </ac:graphicFrameMkLst>
        </pc:graphicFrameChg>
      </pc:sldChg>
      <pc:sldChg chg="del">
        <pc:chgData name="Hong, Bo" userId="56ef1b4c-fbaf-4604-85b9-fb7dd0de4f94" providerId="ADAL" clId="{8AA488F0-1727-4AE9-AA48-3270E211081D}" dt="2023-10-30T22:13:58.864" v="4549" actId="47"/>
        <pc:sldMkLst>
          <pc:docMk/>
          <pc:sldMk cId="1206929045" sldId="2402"/>
        </pc:sldMkLst>
      </pc:sldChg>
      <pc:sldChg chg="del">
        <pc:chgData name="Hong, Bo" userId="56ef1b4c-fbaf-4604-85b9-fb7dd0de4f94" providerId="ADAL" clId="{8AA488F0-1727-4AE9-AA48-3270E211081D}" dt="2023-10-30T22:14:00.821" v="4550" actId="47"/>
        <pc:sldMkLst>
          <pc:docMk/>
          <pc:sldMk cId="830547699" sldId="2403"/>
        </pc:sldMkLst>
      </pc:sldChg>
      <pc:sldChg chg="modSp mod">
        <pc:chgData name="Hong, Bo" userId="56ef1b4c-fbaf-4604-85b9-fb7dd0de4f94" providerId="ADAL" clId="{8AA488F0-1727-4AE9-AA48-3270E211081D}" dt="2023-10-30T22:34:54.748" v="4683" actId="20577"/>
        <pc:sldMkLst>
          <pc:docMk/>
          <pc:sldMk cId="2368266300" sldId="2404"/>
        </pc:sldMkLst>
        <pc:spChg chg="mod">
          <ac:chgData name="Hong, Bo" userId="56ef1b4c-fbaf-4604-85b9-fb7dd0de4f94" providerId="ADAL" clId="{8AA488F0-1727-4AE9-AA48-3270E211081D}" dt="2023-10-30T22:34:54.748" v="4683" actId="20577"/>
          <ac:spMkLst>
            <pc:docMk/>
            <pc:sldMk cId="2368266300" sldId="2404"/>
            <ac:spMk id="5" creationId="{00000000-0000-0000-0000-000000000000}"/>
          </ac:spMkLst>
        </pc:spChg>
      </pc:sldChg>
      <pc:sldChg chg="addSp modSp del mod">
        <pc:chgData name="Hong, Bo" userId="56ef1b4c-fbaf-4604-85b9-fb7dd0de4f94" providerId="ADAL" clId="{8AA488F0-1727-4AE9-AA48-3270E211081D}" dt="2023-10-30T22:39:15.920" v="4764" actId="47"/>
        <pc:sldMkLst>
          <pc:docMk/>
          <pc:sldMk cId="152307485" sldId="2405"/>
        </pc:sldMkLst>
        <pc:spChg chg="add mod">
          <ac:chgData name="Hong, Bo" userId="56ef1b4c-fbaf-4604-85b9-fb7dd0de4f94" providerId="ADAL" clId="{8AA488F0-1727-4AE9-AA48-3270E211081D}" dt="2023-10-30T22:36:14.840" v="4703" actId="1076"/>
          <ac:spMkLst>
            <pc:docMk/>
            <pc:sldMk cId="152307485" sldId="2405"/>
            <ac:spMk id="2" creationId="{C97333C3-1838-8B4F-7C80-4E5830E7BEBD}"/>
          </ac:spMkLst>
        </pc:spChg>
      </pc:sldChg>
      <pc:sldChg chg="addSp delSp modSp mod ord">
        <pc:chgData name="Hong, Bo" userId="56ef1b4c-fbaf-4604-85b9-fb7dd0de4f94" providerId="ADAL" clId="{8AA488F0-1727-4AE9-AA48-3270E211081D}" dt="2023-10-30T22:51:33.710" v="4927" actId="14100"/>
        <pc:sldMkLst>
          <pc:docMk/>
          <pc:sldMk cId="3982735725" sldId="2406"/>
        </pc:sldMkLst>
        <pc:spChg chg="mod">
          <ac:chgData name="Hong, Bo" userId="56ef1b4c-fbaf-4604-85b9-fb7dd0de4f94" providerId="ADAL" clId="{8AA488F0-1727-4AE9-AA48-3270E211081D}" dt="2023-10-30T22:51:33.710" v="4927" actId="14100"/>
          <ac:spMkLst>
            <pc:docMk/>
            <pc:sldMk cId="3982735725" sldId="2406"/>
            <ac:spMk id="3" creationId="{608B5BA7-D159-E9F5-205F-6C1CC1D33F07}"/>
          </ac:spMkLst>
        </pc:spChg>
        <pc:spChg chg="mod">
          <ac:chgData name="Hong, Bo" userId="56ef1b4c-fbaf-4604-85b9-fb7dd0de4f94" providerId="ADAL" clId="{8AA488F0-1727-4AE9-AA48-3270E211081D}" dt="2023-10-30T19:56:44.664" v="3806" actId="12"/>
          <ac:spMkLst>
            <pc:docMk/>
            <pc:sldMk cId="3982735725" sldId="2406"/>
            <ac:spMk id="6" creationId="{6437A93A-1E62-CE3F-CC72-1790C896281C}"/>
          </ac:spMkLst>
        </pc:spChg>
        <pc:spChg chg="del mod">
          <ac:chgData name="Hong, Bo" userId="56ef1b4c-fbaf-4604-85b9-fb7dd0de4f94" providerId="ADAL" clId="{8AA488F0-1727-4AE9-AA48-3270E211081D}" dt="2023-10-30T19:56:56.499" v="3810" actId="478"/>
          <ac:spMkLst>
            <pc:docMk/>
            <pc:sldMk cId="3982735725" sldId="2406"/>
            <ac:spMk id="7" creationId="{72335A24-F5D8-F3BE-9691-1BBAAEBEC84A}"/>
          </ac:spMkLst>
        </pc:spChg>
        <pc:spChg chg="del">
          <ac:chgData name="Hong, Bo" userId="56ef1b4c-fbaf-4604-85b9-fb7dd0de4f94" providerId="ADAL" clId="{8AA488F0-1727-4AE9-AA48-3270E211081D}" dt="2023-10-27T20:03:54.916" v="1860" actId="478"/>
          <ac:spMkLst>
            <pc:docMk/>
            <pc:sldMk cId="3982735725" sldId="2406"/>
            <ac:spMk id="8" creationId="{439D6223-EFF6-B19E-81BC-36B011CABBF2}"/>
          </ac:spMkLst>
        </pc:spChg>
        <pc:spChg chg="del">
          <ac:chgData name="Hong, Bo" userId="56ef1b4c-fbaf-4604-85b9-fb7dd0de4f94" providerId="ADAL" clId="{8AA488F0-1727-4AE9-AA48-3270E211081D}" dt="2023-10-27T20:04:04.317" v="1862" actId="478"/>
          <ac:spMkLst>
            <pc:docMk/>
            <pc:sldMk cId="3982735725" sldId="2406"/>
            <ac:spMk id="9" creationId="{9143D4FF-48C3-BE57-6D25-B4F244701624}"/>
          </ac:spMkLst>
        </pc:spChg>
        <pc:picChg chg="add mod">
          <ac:chgData name="Hong, Bo" userId="56ef1b4c-fbaf-4604-85b9-fb7dd0de4f94" providerId="ADAL" clId="{8AA488F0-1727-4AE9-AA48-3270E211081D}" dt="2023-10-30T19:57:04.256" v="3813" actId="1076"/>
          <ac:picMkLst>
            <pc:docMk/>
            <pc:sldMk cId="3982735725" sldId="2406"/>
            <ac:picMk id="5" creationId="{3D8770D2-69AE-ED69-D42F-864B51A91EC4}"/>
          </ac:picMkLst>
        </pc:picChg>
      </pc:sldChg>
      <pc:sldChg chg="del ord">
        <pc:chgData name="Hong, Bo" userId="56ef1b4c-fbaf-4604-85b9-fb7dd0de4f94" providerId="ADAL" clId="{8AA488F0-1727-4AE9-AA48-3270E211081D}" dt="2023-10-30T19:44:28.461" v="3592" actId="47"/>
        <pc:sldMkLst>
          <pc:docMk/>
          <pc:sldMk cId="1139942461" sldId="2407"/>
        </pc:sldMkLst>
      </pc:sldChg>
      <pc:sldChg chg="addSp delSp modSp mod ord modNotesTx">
        <pc:chgData name="Hong, Bo" userId="56ef1b4c-fbaf-4604-85b9-fb7dd0de4f94" providerId="ADAL" clId="{8AA488F0-1727-4AE9-AA48-3270E211081D}" dt="2023-10-30T22:50:37.330" v="4920" actId="20577"/>
        <pc:sldMkLst>
          <pc:docMk/>
          <pc:sldMk cId="596065050" sldId="2408"/>
        </pc:sldMkLst>
        <pc:spChg chg="mod">
          <ac:chgData name="Hong, Bo" userId="56ef1b4c-fbaf-4604-85b9-fb7dd0de4f94" providerId="ADAL" clId="{8AA488F0-1727-4AE9-AA48-3270E211081D}" dt="2023-10-30T22:50:37.330" v="4920" actId="20577"/>
          <ac:spMkLst>
            <pc:docMk/>
            <pc:sldMk cId="596065050" sldId="2408"/>
            <ac:spMk id="3" creationId="{18732706-A3F9-A799-A5B1-39BE056B3D34}"/>
          </ac:spMkLst>
        </pc:spChg>
        <pc:spChg chg="mod">
          <ac:chgData name="Hong, Bo" userId="56ef1b4c-fbaf-4604-85b9-fb7dd0de4f94" providerId="ADAL" clId="{8AA488F0-1727-4AE9-AA48-3270E211081D}" dt="2023-10-30T19:43:51.436" v="3590" actId="14100"/>
          <ac:spMkLst>
            <pc:docMk/>
            <pc:sldMk cId="596065050" sldId="2408"/>
            <ac:spMk id="5" creationId="{835324DD-6318-3525-8820-3B090EA1793A}"/>
          </ac:spMkLst>
        </pc:spChg>
        <pc:spChg chg="del">
          <ac:chgData name="Hong, Bo" userId="56ef1b4c-fbaf-4604-85b9-fb7dd0de4f94" providerId="ADAL" clId="{8AA488F0-1727-4AE9-AA48-3270E211081D}" dt="2023-10-30T19:43:24.784" v="3585" actId="478"/>
          <ac:spMkLst>
            <pc:docMk/>
            <pc:sldMk cId="596065050" sldId="2408"/>
            <ac:spMk id="10" creationId="{7B209E26-45EB-768C-9804-D5C02DE82433}"/>
          </ac:spMkLst>
        </pc:spChg>
        <pc:spChg chg="del mod">
          <ac:chgData name="Hong, Bo" userId="56ef1b4c-fbaf-4604-85b9-fb7dd0de4f94" providerId="ADAL" clId="{8AA488F0-1727-4AE9-AA48-3270E211081D}" dt="2023-10-30T19:43:24.784" v="3585" actId="478"/>
          <ac:spMkLst>
            <pc:docMk/>
            <pc:sldMk cId="596065050" sldId="2408"/>
            <ac:spMk id="17" creationId="{5E7DF26D-C111-4243-AC6D-F4E7108E3824}"/>
          </ac:spMkLst>
        </pc:spChg>
        <pc:picChg chg="add mod">
          <ac:chgData name="Hong, Bo" userId="56ef1b4c-fbaf-4604-85b9-fb7dd0de4f94" providerId="ADAL" clId="{8AA488F0-1727-4AE9-AA48-3270E211081D}" dt="2023-10-30T19:43:46.289" v="3589" actId="14100"/>
          <ac:picMkLst>
            <pc:docMk/>
            <pc:sldMk cId="596065050" sldId="2408"/>
            <ac:picMk id="6" creationId="{E4802B0B-AF03-FC29-81E6-6778548FB3C7}"/>
          </ac:picMkLst>
        </pc:picChg>
        <pc:picChg chg="del mod modCrop">
          <ac:chgData name="Hong, Bo" userId="56ef1b4c-fbaf-4604-85b9-fb7dd0de4f94" providerId="ADAL" clId="{8AA488F0-1727-4AE9-AA48-3270E211081D}" dt="2023-10-30T19:43:21.627" v="3583" actId="478"/>
          <ac:picMkLst>
            <pc:docMk/>
            <pc:sldMk cId="596065050" sldId="2408"/>
            <ac:picMk id="7" creationId="{1C874ECF-B2D5-EFC9-D87B-5548FA762054}"/>
          </ac:picMkLst>
        </pc:picChg>
        <pc:picChg chg="del mod modCrop">
          <ac:chgData name="Hong, Bo" userId="56ef1b4c-fbaf-4604-85b9-fb7dd0de4f94" providerId="ADAL" clId="{8AA488F0-1727-4AE9-AA48-3270E211081D}" dt="2023-10-30T19:43:22.361" v="3584" actId="478"/>
          <ac:picMkLst>
            <pc:docMk/>
            <pc:sldMk cId="596065050" sldId="2408"/>
            <ac:picMk id="9" creationId="{D77E6D53-2A85-9B3C-9A67-A8B2B94997E1}"/>
          </ac:picMkLst>
        </pc:picChg>
        <pc:cxnChg chg="del mod">
          <ac:chgData name="Hong, Bo" userId="56ef1b4c-fbaf-4604-85b9-fb7dd0de4f94" providerId="ADAL" clId="{8AA488F0-1727-4AE9-AA48-3270E211081D}" dt="2023-10-30T19:43:24.784" v="3585" actId="478"/>
          <ac:cxnSpMkLst>
            <pc:docMk/>
            <pc:sldMk cId="596065050" sldId="2408"/>
            <ac:cxnSpMk id="12" creationId="{360CF423-8DBB-5289-5294-538DAF56A756}"/>
          </ac:cxnSpMkLst>
        </pc:cxnChg>
      </pc:sldChg>
      <pc:sldChg chg="addSp delSp modSp del mod">
        <pc:chgData name="Hong, Bo" userId="56ef1b4c-fbaf-4604-85b9-fb7dd0de4f94" providerId="ADAL" clId="{8AA488F0-1727-4AE9-AA48-3270E211081D}" dt="2023-10-27T22:34:19.552" v="2754" actId="47"/>
        <pc:sldMkLst>
          <pc:docMk/>
          <pc:sldMk cId="3669467519" sldId="2409"/>
        </pc:sldMkLst>
        <pc:spChg chg="mod">
          <ac:chgData name="Hong, Bo" userId="56ef1b4c-fbaf-4604-85b9-fb7dd0de4f94" providerId="ADAL" clId="{8AA488F0-1727-4AE9-AA48-3270E211081D}" dt="2023-10-25T16:25:57.185" v="2"/>
          <ac:spMkLst>
            <pc:docMk/>
            <pc:sldMk cId="3669467519" sldId="2409"/>
            <ac:spMk id="3" creationId="{8DB5831A-6F12-19E1-3141-775BA5108ADA}"/>
          </ac:spMkLst>
        </pc:spChg>
        <pc:spChg chg="add del mod">
          <ac:chgData name="Hong, Bo" userId="56ef1b4c-fbaf-4604-85b9-fb7dd0de4f94" providerId="ADAL" clId="{8AA488F0-1727-4AE9-AA48-3270E211081D}" dt="2023-10-27T21:30:20.347" v="2701" actId="478"/>
          <ac:spMkLst>
            <pc:docMk/>
            <pc:sldMk cId="3669467519" sldId="2409"/>
            <ac:spMk id="7" creationId="{B972AF94-8377-7570-AC15-F06D508A32E5}"/>
          </ac:spMkLst>
        </pc:spChg>
        <pc:graphicFrameChg chg="modGraphic">
          <ac:chgData name="Hong, Bo" userId="56ef1b4c-fbaf-4604-85b9-fb7dd0de4f94" providerId="ADAL" clId="{8AA488F0-1727-4AE9-AA48-3270E211081D}" dt="2023-10-27T21:03:53.084" v="2310" actId="2165"/>
          <ac:graphicFrameMkLst>
            <pc:docMk/>
            <pc:sldMk cId="3669467519" sldId="2409"/>
            <ac:graphicFrameMk id="5" creationId="{E3372200-98A3-B3CB-1A06-E055DEA93BC3}"/>
          </ac:graphicFrameMkLst>
        </pc:graphicFrameChg>
      </pc:sldChg>
      <pc:sldChg chg="addSp delSp modSp new del mod">
        <pc:chgData name="Hong, Bo" userId="56ef1b4c-fbaf-4604-85b9-fb7dd0de4f94" providerId="ADAL" clId="{8AA488F0-1727-4AE9-AA48-3270E211081D}" dt="2023-10-30T22:29:24.637" v="4640" actId="2696"/>
        <pc:sldMkLst>
          <pc:docMk/>
          <pc:sldMk cId="1841591594" sldId="2410"/>
        </pc:sldMkLst>
        <pc:spChg chg="mod">
          <ac:chgData name="Hong, Bo" userId="56ef1b4c-fbaf-4604-85b9-fb7dd0de4f94" providerId="ADAL" clId="{8AA488F0-1727-4AE9-AA48-3270E211081D}" dt="2023-10-27T16:35:26.133" v="472" actId="20577"/>
          <ac:spMkLst>
            <pc:docMk/>
            <pc:sldMk cId="1841591594" sldId="2410"/>
            <ac:spMk id="3" creationId="{9B5AB0CF-FBEB-3924-B45C-614D8622FE13}"/>
          </ac:spMkLst>
        </pc:spChg>
        <pc:spChg chg="del">
          <ac:chgData name="Hong, Bo" userId="56ef1b4c-fbaf-4604-85b9-fb7dd0de4f94" providerId="ADAL" clId="{8AA488F0-1727-4AE9-AA48-3270E211081D}" dt="2023-10-27T16:32:15.815" v="377" actId="22"/>
          <ac:spMkLst>
            <pc:docMk/>
            <pc:sldMk cId="1841591594" sldId="2410"/>
            <ac:spMk id="5" creationId="{CEC7DCC2-CA38-8511-0078-F587C8AE8773}"/>
          </ac:spMkLst>
        </pc:spChg>
        <pc:picChg chg="add mod ord">
          <ac:chgData name="Hong, Bo" userId="56ef1b4c-fbaf-4604-85b9-fb7dd0de4f94" providerId="ADAL" clId="{8AA488F0-1727-4AE9-AA48-3270E211081D}" dt="2023-10-27T16:32:15.815" v="377" actId="22"/>
          <ac:picMkLst>
            <pc:docMk/>
            <pc:sldMk cId="1841591594" sldId="2410"/>
            <ac:picMk id="7" creationId="{DF391A8F-B51A-7759-9A75-0C8C7A4C6248}"/>
          </ac:picMkLst>
        </pc:picChg>
      </pc:sldChg>
      <pc:sldChg chg="modSp new del mod">
        <pc:chgData name="Hong, Bo" userId="56ef1b4c-fbaf-4604-85b9-fb7dd0de4f94" providerId="ADAL" clId="{8AA488F0-1727-4AE9-AA48-3270E211081D}" dt="2023-10-30T22:14:26.070" v="4551" actId="47"/>
        <pc:sldMkLst>
          <pc:docMk/>
          <pc:sldMk cId="599346138" sldId="2411"/>
        </pc:sldMkLst>
        <pc:spChg chg="mod">
          <ac:chgData name="Hong, Bo" userId="56ef1b4c-fbaf-4604-85b9-fb7dd0de4f94" providerId="ADAL" clId="{8AA488F0-1727-4AE9-AA48-3270E211081D}" dt="2023-10-27T18:05:57.714" v="973" actId="20577"/>
          <ac:spMkLst>
            <pc:docMk/>
            <pc:sldMk cId="599346138" sldId="2411"/>
            <ac:spMk id="3" creationId="{6BE176BE-E866-A817-2BFA-939685B3341C}"/>
          </ac:spMkLst>
        </pc:spChg>
        <pc:spChg chg="mod">
          <ac:chgData name="Hong, Bo" userId="56ef1b4c-fbaf-4604-85b9-fb7dd0de4f94" providerId="ADAL" clId="{8AA488F0-1727-4AE9-AA48-3270E211081D}" dt="2023-10-27T18:54:32.360" v="1721" actId="20577"/>
          <ac:spMkLst>
            <pc:docMk/>
            <pc:sldMk cId="599346138" sldId="2411"/>
            <ac:spMk id="5" creationId="{3B2B3269-FD5F-EBA3-46F8-167CE87082C4}"/>
          </ac:spMkLst>
        </pc:spChg>
      </pc:sldChg>
      <pc:sldChg chg="modSp new add del mod">
        <pc:chgData name="Hong, Bo" userId="56ef1b4c-fbaf-4604-85b9-fb7dd0de4f94" providerId="ADAL" clId="{8AA488F0-1727-4AE9-AA48-3270E211081D}" dt="2023-10-27T20:44:35.999" v="2157" actId="47"/>
        <pc:sldMkLst>
          <pc:docMk/>
          <pc:sldMk cId="768560748" sldId="2412"/>
        </pc:sldMkLst>
        <pc:spChg chg="mod">
          <ac:chgData name="Hong, Bo" userId="56ef1b4c-fbaf-4604-85b9-fb7dd0de4f94" providerId="ADAL" clId="{8AA488F0-1727-4AE9-AA48-3270E211081D}" dt="2023-10-27T19:14:23.240" v="1726" actId="20577"/>
          <ac:spMkLst>
            <pc:docMk/>
            <pc:sldMk cId="768560748" sldId="2412"/>
            <ac:spMk id="3" creationId="{DE5568D5-2DB1-C657-9CDF-35EDE9FFBA90}"/>
          </ac:spMkLst>
        </pc:spChg>
        <pc:spChg chg="mod">
          <ac:chgData name="Hong, Bo" userId="56ef1b4c-fbaf-4604-85b9-fb7dd0de4f94" providerId="ADAL" clId="{8AA488F0-1727-4AE9-AA48-3270E211081D}" dt="2023-10-27T19:16:45.799" v="1790" actId="20577"/>
          <ac:spMkLst>
            <pc:docMk/>
            <pc:sldMk cId="768560748" sldId="2412"/>
            <ac:spMk id="5" creationId="{A66288B3-86C1-77F7-645D-0A9A24CA83EA}"/>
          </ac:spMkLst>
        </pc:spChg>
      </pc:sldChg>
      <pc:sldChg chg="addSp modSp new mod modNotesTx">
        <pc:chgData name="Hong, Bo" userId="56ef1b4c-fbaf-4604-85b9-fb7dd0de4f94" providerId="ADAL" clId="{8AA488F0-1727-4AE9-AA48-3270E211081D}" dt="2023-10-31T01:01:35.945" v="5149" actId="20577"/>
        <pc:sldMkLst>
          <pc:docMk/>
          <pc:sldMk cId="2196161151" sldId="2412"/>
        </pc:sldMkLst>
        <pc:spChg chg="mod">
          <ac:chgData name="Hong, Bo" userId="56ef1b4c-fbaf-4604-85b9-fb7dd0de4f94" providerId="ADAL" clId="{8AA488F0-1727-4AE9-AA48-3270E211081D}" dt="2023-10-30T16:56:30.465" v="3084"/>
          <ac:spMkLst>
            <pc:docMk/>
            <pc:sldMk cId="2196161151" sldId="2412"/>
            <ac:spMk id="3" creationId="{D4124BD8-8903-E3C3-6E4A-CC5FC2563315}"/>
          </ac:spMkLst>
        </pc:spChg>
        <pc:spChg chg="mod">
          <ac:chgData name="Hong, Bo" userId="56ef1b4c-fbaf-4604-85b9-fb7dd0de4f94" providerId="ADAL" clId="{8AA488F0-1727-4AE9-AA48-3270E211081D}" dt="2023-10-31T01:01:35.945" v="5149" actId="20577"/>
          <ac:spMkLst>
            <pc:docMk/>
            <pc:sldMk cId="2196161151" sldId="2412"/>
            <ac:spMk id="5" creationId="{198D1EEF-C0D6-337E-E198-4226F45F568C}"/>
          </ac:spMkLst>
        </pc:spChg>
        <pc:spChg chg="add mod">
          <ac:chgData name="Hong, Bo" userId="56ef1b4c-fbaf-4604-85b9-fb7dd0de4f94" providerId="ADAL" clId="{8AA488F0-1727-4AE9-AA48-3270E211081D}" dt="2023-10-30T22:56:06.118" v="4977" actId="1076"/>
          <ac:spMkLst>
            <pc:docMk/>
            <pc:sldMk cId="2196161151" sldId="2412"/>
            <ac:spMk id="7" creationId="{354FE245-3F51-8428-A33D-A611974ABB03}"/>
          </ac:spMkLst>
        </pc:spChg>
        <pc:picChg chg="add mod">
          <ac:chgData name="Hong, Bo" userId="56ef1b4c-fbaf-4604-85b9-fb7dd0de4f94" providerId="ADAL" clId="{8AA488F0-1727-4AE9-AA48-3270E211081D}" dt="2023-10-30T22:56:00.389" v="4975" actId="1076"/>
          <ac:picMkLst>
            <pc:docMk/>
            <pc:sldMk cId="2196161151" sldId="2412"/>
            <ac:picMk id="6" creationId="{65186435-A824-4554-A3C4-E344D3B4342B}"/>
          </ac:picMkLst>
        </pc:picChg>
        <pc:cxnChg chg="add mod">
          <ac:chgData name="Hong, Bo" userId="56ef1b4c-fbaf-4604-85b9-fb7dd0de4f94" providerId="ADAL" clId="{8AA488F0-1727-4AE9-AA48-3270E211081D}" dt="2023-10-30T22:56:13.237" v="4979" actId="14100"/>
          <ac:cxnSpMkLst>
            <pc:docMk/>
            <pc:sldMk cId="2196161151" sldId="2412"/>
            <ac:cxnSpMk id="8" creationId="{9E1921C9-24BD-3F75-5936-037D4303C819}"/>
          </ac:cxnSpMkLst>
        </pc:cxnChg>
      </pc:sldChg>
      <pc:sldChg chg="modSp new mod ord">
        <pc:chgData name="Hong, Bo" userId="56ef1b4c-fbaf-4604-85b9-fb7dd0de4f94" providerId="ADAL" clId="{8AA488F0-1727-4AE9-AA48-3270E211081D}" dt="2023-10-30T22:55:44.121" v="4973" actId="403"/>
        <pc:sldMkLst>
          <pc:docMk/>
          <pc:sldMk cId="3687665876" sldId="2413"/>
        </pc:sldMkLst>
        <pc:spChg chg="mod">
          <ac:chgData name="Hong, Bo" userId="56ef1b4c-fbaf-4604-85b9-fb7dd0de4f94" providerId="ADAL" clId="{8AA488F0-1727-4AE9-AA48-3270E211081D}" dt="2023-10-30T18:51:27.331" v="3449"/>
          <ac:spMkLst>
            <pc:docMk/>
            <pc:sldMk cId="3687665876" sldId="2413"/>
            <ac:spMk id="3" creationId="{A8D9B8A3-5942-A4FC-771C-04BAAE7DD95D}"/>
          </ac:spMkLst>
        </pc:spChg>
        <pc:spChg chg="mod">
          <ac:chgData name="Hong, Bo" userId="56ef1b4c-fbaf-4604-85b9-fb7dd0de4f94" providerId="ADAL" clId="{8AA488F0-1727-4AE9-AA48-3270E211081D}" dt="2023-10-30T22:55:44.121" v="4973" actId="403"/>
          <ac:spMkLst>
            <pc:docMk/>
            <pc:sldMk cId="3687665876" sldId="2413"/>
            <ac:spMk id="5" creationId="{0D55DF4D-F10B-A3A1-554F-C51B16C0FFA0}"/>
          </ac:spMkLst>
        </pc:spChg>
      </pc:sldChg>
      <pc:sldChg chg="addSp delSp modSp new mod">
        <pc:chgData name="Hong, Bo" userId="56ef1b4c-fbaf-4604-85b9-fb7dd0de4f94" providerId="ADAL" clId="{8AA488F0-1727-4AE9-AA48-3270E211081D}" dt="2023-10-30T22:54:28.831" v="4968" actId="403"/>
        <pc:sldMkLst>
          <pc:docMk/>
          <pc:sldMk cId="2849402805" sldId="2414"/>
        </pc:sldMkLst>
        <pc:spChg chg="mod">
          <ac:chgData name="Hong, Bo" userId="56ef1b4c-fbaf-4604-85b9-fb7dd0de4f94" providerId="ADAL" clId="{8AA488F0-1727-4AE9-AA48-3270E211081D}" dt="2023-10-30T21:03:08.204" v="3970"/>
          <ac:spMkLst>
            <pc:docMk/>
            <pc:sldMk cId="2849402805" sldId="2414"/>
            <ac:spMk id="3" creationId="{A434352E-C55D-2275-3F8E-0CC81D59AED3}"/>
          </ac:spMkLst>
        </pc:spChg>
        <pc:spChg chg="mod">
          <ac:chgData name="Hong, Bo" userId="56ef1b4c-fbaf-4604-85b9-fb7dd0de4f94" providerId="ADAL" clId="{8AA488F0-1727-4AE9-AA48-3270E211081D}" dt="2023-10-30T22:54:28.831" v="4968" actId="403"/>
          <ac:spMkLst>
            <pc:docMk/>
            <pc:sldMk cId="2849402805" sldId="2414"/>
            <ac:spMk id="5" creationId="{489644E0-B94C-E86C-2CFF-759F1CCDFA2E}"/>
          </ac:spMkLst>
        </pc:spChg>
        <pc:spChg chg="add del mod">
          <ac:chgData name="Hong, Bo" userId="56ef1b4c-fbaf-4604-85b9-fb7dd0de4f94" providerId="ADAL" clId="{8AA488F0-1727-4AE9-AA48-3270E211081D}" dt="2023-10-30T22:26:01.294" v="4617"/>
          <ac:spMkLst>
            <pc:docMk/>
            <pc:sldMk cId="2849402805" sldId="2414"/>
            <ac:spMk id="8" creationId="{B026D2EF-1571-B16C-4C33-F61A1572B2F4}"/>
          </ac:spMkLst>
        </pc:spChg>
        <pc:spChg chg="add mod">
          <ac:chgData name="Hong, Bo" userId="56ef1b4c-fbaf-4604-85b9-fb7dd0de4f94" providerId="ADAL" clId="{8AA488F0-1727-4AE9-AA48-3270E211081D}" dt="2023-10-30T22:54:18.231" v="4966" actId="403"/>
          <ac:spMkLst>
            <pc:docMk/>
            <pc:sldMk cId="2849402805" sldId="2414"/>
            <ac:spMk id="9" creationId="{631E8A57-4A42-2EAE-26A6-8CA4AEC0E17E}"/>
          </ac:spMkLst>
        </pc:spChg>
        <pc:picChg chg="add mod">
          <ac:chgData name="Hong, Bo" userId="56ef1b4c-fbaf-4604-85b9-fb7dd0de4f94" providerId="ADAL" clId="{8AA488F0-1727-4AE9-AA48-3270E211081D}" dt="2023-10-30T22:08:12.538" v="4502" actId="1076"/>
          <ac:picMkLst>
            <pc:docMk/>
            <pc:sldMk cId="2849402805" sldId="2414"/>
            <ac:picMk id="7" creationId="{8A7ECAE5-C256-3522-0C6A-9EBAC5B0B45B}"/>
          </ac:picMkLst>
        </pc:picChg>
      </pc:sldChg>
      <pc:sldChg chg="modSp new mod">
        <pc:chgData name="Hong, Bo" userId="56ef1b4c-fbaf-4604-85b9-fb7dd0de4f94" providerId="ADAL" clId="{8AA488F0-1727-4AE9-AA48-3270E211081D}" dt="2023-10-30T22:55:12.177" v="4972" actId="20577"/>
        <pc:sldMkLst>
          <pc:docMk/>
          <pc:sldMk cId="3217179752" sldId="2415"/>
        </pc:sldMkLst>
        <pc:spChg chg="mod">
          <ac:chgData name="Hong, Bo" userId="56ef1b4c-fbaf-4604-85b9-fb7dd0de4f94" providerId="ADAL" clId="{8AA488F0-1727-4AE9-AA48-3270E211081D}" dt="2023-10-30T21:12:56.783" v="4003"/>
          <ac:spMkLst>
            <pc:docMk/>
            <pc:sldMk cId="3217179752" sldId="2415"/>
            <ac:spMk id="3" creationId="{CD9C99BE-338E-543E-7252-D3BCDCDDBB26}"/>
          </ac:spMkLst>
        </pc:spChg>
        <pc:spChg chg="mod">
          <ac:chgData name="Hong, Bo" userId="56ef1b4c-fbaf-4604-85b9-fb7dd0de4f94" providerId="ADAL" clId="{8AA488F0-1727-4AE9-AA48-3270E211081D}" dt="2023-10-30T22:55:12.177" v="4972" actId="20577"/>
          <ac:spMkLst>
            <pc:docMk/>
            <pc:sldMk cId="3217179752" sldId="2415"/>
            <ac:spMk id="5" creationId="{12CADD2F-D0A4-8FAA-F9D3-3D225D5D1ABC}"/>
          </ac:spMkLst>
        </pc:spChg>
      </pc:sldChg>
      <pc:sldChg chg="addSp delSp modSp new mod">
        <pc:chgData name="Hong, Bo" userId="56ef1b4c-fbaf-4604-85b9-fb7dd0de4f94" providerId="ADAL" clId="{8AA488F0-1727-4AE9-AA48-3270E211081D}" dt="2023-10-30T22:40:28.233" v="4795" actId="1076"/>
        <pc:sldMkLst>
          <pc:docMk/>
          <pc:sldMk cId="3504256611" sldId="2416"/>
        </pc:sldMkLst>
        <pc:spChg chg="del">
          <ac:chgData name="Hong, Bo" userId="56ef1b4c-fbaf-4604-85b9-fb7dd0de4f94" providerId="ADAL" clId="{8AA488F0-1727-4AE9-AA48-3270E211081D}" dt="2023-10-30T22:39:28.251" v="4765" actId="478"/>
          <ac:spMkLst>
            <pc:docMk/>
            <pc:sldMk cId="3504256611" sldId="2416"/>
            <ac:spMk id="3" creationId="{272615A4-8465-4049-AEA2-2E6D6A34884B}"/>
          </ac:spMkLst>
        </pc:spChg>
        <pc:spChg chg="mod">
          <ac:chgData name="Hong, Bo" userId="56ef1b4c-fbaf-4604-85b9-fb7dd0de4f94" providerId="ADAL" clId="{8AA488F0-1727-4AE9-AA48-3270E211081D}" dt="2023-10-30T22:40:19.259" v="4793" actId="20577"/>
          <ac:spMkLst>
            <pc:docMk/>
            <pc:sldMk cId="3504256611" sldId="2416"/>
            <ac:spMk id="5" creationId="{C1D74883-64C0-D86A-8E40-F487C05E8285}"/>
          </ac:spMkLst>
        </pc:spChg>
        <pc:spChg chg="add mod">
          <ac:chgData name="Hong, Bo" userId="56ef1b4c-fbaf-4604-85b9-fb7dd0de4f94" providerId="ADAL" clId="{8AA488F0-1727-4AE9-AA48-3270E211081D}" dt="2023-10-30T22:40:28.233" v="4795" actId="1076"/>
          <ac:spMkLst>
            <pc:docMk/>
            <pc:sldMk cId="3504256611" sldId="2416"/>
            <ac:spMk id="6" creationId="{D2418C0E-4B99-30FF-53E2-F0A31BC4585B}"/>
          </ac:spMkLst>
        </pc:spChg>
      </pc:sldChg>
      <pc:sldMasterChg chg="delSldLayout">
        <pc:chgData name="Hong, Bo" userId="56ef1b4c-fbaf-4604-85b9-fb7dd0de4f94" providerId="ADAL" clId="{8AA488F0-1727-4AE9-AA48-3270E211081D}" dt="2023-10-30T22:39:15.920" v="4764" actId="47"/>
        <pc:sldMasterMkLst>
          <pc:docMk/>
          <pc:sldMasterMk cId="481531331" sldId="2147484009"/>
        </pc:sldMasterMkLst>
        <pc:sldLayoutChg chg="del">
          <pc:chgData name="Hong, Bo" userId="56ef1b4c-fbaf-4604-85b9-fb7dd0de4f94" providerId="ADAL" clId="{8AA488F0-1727-4AE9-AA48-3270E211081D}" dt="2023-10-30T22:39:15.920" v="4764" actId="47"/>
          <pc:sldLayoutMkLst>
            <pc:docMk/>
            <pc:sldMasterMk cId="481531331" sldId="2147484009"/>
            <pc:sldLayoutMk cId="1419966375" sldId="2147484031"/>
          </pc:sldLayoutMkLst>
        </pc:sldLayoutChg>
        <pc:sldLayoutChg chg="del">
          <pc:chgData name="Hong, Bo" userId="56ef1b4c-fbaf-4604-85b9-fb7dd0de4f94" providerId="ADAL" clId="{8AA488F0-1727-4AE9-AA48-3270E211081D}" dt="2023-10-30T16:47:49.345" v="2977" actId="47"/>
          <pc:sldLayoutMkLst>
            <pc:docMk/>
            <pc:sldMasterMk cId="481531331" sldId="2147484009"/>
            <pc:sldLayoutMk cId="1692097000" sldId="2147484032"/>
          </pc:sldLayoutMkLst>
        </pc:sldLayout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01442" name="Rectangle 2"/>
          <p:cNvSpPr>
            <a:spLocks noGrp="1" noChangeArrowheads="1"/>
          </p:cNvSpPr>
          <p:nvPr>
            <p:ph type="hdr" sz="quarter"/>
          </p:nvPr>
        </p:nvSpPr>
        <p:spPr bwMode="auto">
          <a:xfrm>
            <a:off x="1" y="0"/>
            <a:ext cx="3027466" cy="464503"/>
          </a:xfrm>
          <a:prstGeom prst="rect">
            <a:avLst/>
          </a:prstGeom>
          <a:noFill/>
          <a:ln w="9525">
            <a:noFill/>
            <a:miter lim="800000"/>
            <a:headEnd/>
            <a:tailEnd/>
          </a:ln>
          <a:effectLst/>
        </p:spPr>
        <p:txBody>
          <a:bodyPr vert="horz" wrap="square" lIns="91189" tIns="45594" rIns="91189" bIns="45594" numCol="1" anchor="t" anchorCtr="0" compatLnSpc="1">
            <a:prstTxWarp prst="textNoShape">
              <a:avLst/>
            </a:prstTxWarp>
          </a:bodyPr>
          <a:lstStyle>
            <a:lvl1pPr>
              <a:defRPr sz="1200">
                <a:latin typeface="Arial" charset="0"/>
                <a:ea typeface="+mn-ea"/>
              </a:defRPr>
            </a:lvl1pPr>
          </a:lstStyle>
          <a:p>
            <a:pPr>
              <a:defRPr/>
            </a:pPr>
            <a:endParaRPr lang="en-US" dirty="0"/>
          </a:p>
        </p:txBody>
      </p:sp>
      <p:sp>
        <p:nvSpPr>
          <p:cNvPr id="701443" name="Rectangle 3"/>
          <p:cNvSpPr>
            <a:spLocks noGrp="1" noChangeArrowheads="1"/>
          </p:cNvSpPr>
          <p:nvPr>
            <p:ph type="dt" sz="quarter" idx="1"/>
          </p:nvPr>
        </p:nvSpPr>
        <p:spPr bwMode="auto">
          <a:xfrm>
            <a:off x="3955953" y="0"/>
            <a:ext cx="3027466" cy="464503"/>
          </a:xfrm>
          <a:prstGeom prst="rect">
            <a:avLst/>
          </a:prstGeom>
          <a:noFill/>
          <a:ln w="9525">
            <a:noFill/>
            <a:miter lim="800000"/>
            <a:headEnd/>
            <a:tailEnd/>
          </a:ln>
          <a:effectLst/>
        </p:spPr>
        <p:txBody>
          <a:bodyPr vert="horz" wrap="square" lIns="91189" tIns="45594" rIns="91189" bIns="45594" numCol="1" anchor="t" anchorCtr="0" compatLnSpc="1">
            <a:prstTxWarp prst="textNoShape">
              <a:avLst/>
            </a:prstTxWarp>
          </a:bodyPr>
          <a:lstStyle>
            <a:lvl1pPr algn="r">
              <a:defRPr sz="1200">
                <a:latin typeface="Arial" charset="0"/>
                <a:ea typeface="+mn-ea"/>
              </a:defRPr>
            </a:lvl1pPr>
          </a:lstStyle>
          <a:p>
            <a:pPr>
              <a:defRPr/>
            </a:pPr>
            <a:endParaRPr lang="en-US" dirty="0"/>
          </a:p>
        </p:txBody>
      </p:sp>
      <p:sp>
        <p:nvSpPr>
          <p:cNvPr id="701444" name="Rectangle 4"/>
          <p:cNvSpPr>
            <a:spLocks noGrp="1" noChangeArrowheads="1"/>
          </p:cNvSpPr>
          <p:nvPr>
            <p:ph type="ftr" sz="quarter" idx="2"/>
          </p:nvPr>
        </p:nvSpPr>
        <p:spPr bwMode="auto">
          <a:xfrm>
            <a:off x="1" y="8817612"/>
            <a:ext cx="3027466" cy="464503"/>
          </a:xfrm>
          <a:prstGeom prst="rect">
            <a:avLst/>
          </a:prstGeom>
          <a:noFill/>
          <a:ln w="9525">
            <a:noFill/>
            <a:miter lim="800000"/>
            <a:headEnd/>
            <a:tailEnd/>
          </a:ln>
          <a:effectLst/>
        </p:spPr>
        <p:txBody>
          <a:bodyPr vert="horz" wrap="square" lIns="91189" tIns="45594" rIns="91189" bIns="45594" numCol="1" anchor="b" anchorCtr="0" compatLnSpc="1">
            <a:prstTxWarp prst="textNoShape">
              <a:avLst/>
            </a:prstTxWarp>
          </a:bodyPr>
          <a:lstStyle>
            <a:lvl1pPr>
              <a:defRPr sz="1200">
                <a:latin typeface="Arial" charset="0"/>
                <a:ea typeface="+mn-ea"/>
              </a:defRPr>
            </a:lvl1pPr>
          </a:lstStyle>
          <a:p>
            <a:pPr>
              <a:defRPr/>
            </a:pPr>
            <a:endParaRPr lang="en-US" dirty="0"/>
          </a:p>
        </p:txBody>
      </p:sp>
      <p:sp>
        <p:nvSpPr>
          <p:cNvPr id="701445" name="Rectangle 5"/>
          <p:cNvSpPr>
            <a:spLocks noGrp="1" noChangeArrowheads="1"/>
          </p:cNvSpPr>
          <p:nvPr>
            <p:ph type="sldNum" sz="quarter" idx="3"/>
          </p:nvPr>
        </p:nvSpPr>
        <p:spPr bwMode="auto">
          <a:xfrm>
            <a:off x="3955953" y="8817612"/>
            <a:ext cx="3027466" cy="464503"/>
          </a:xfrm>
          <a:prstGeom prst="rect">
            <a:avLst/>
          </a:prstGeom>
          <a:noFill/>
          <a:ln w="9525">
            <a:noFill/>
            <a:miter lim="800000"/>
            <a:headEnd/>
            <a:tailEnd/>
          </a:ln>
          <a:effectLst/>
        </p:spPr>
        <p:txBody>
          <a:bodyPr vert="horz" wrap="square" lIns="91189" tIns="45594" rIns="91189" bIns="45594" numCol="1" anchor="b" anchorCtr="0" compatLnSpc="1">
            <a:prstTxWarp prst="textNoShape">
              <a:avLst/>
            </a:prstTxWarp>
          </a:bodyPr>
          <a:lstStyle>
            <a:lvl1pPr algn="r">
              <a:defRPr sz="1200">
                <a:latin typeface="Arial" pitchFamily="34" charset="0"/>
              </a:defRPr>
            </a:lvl1pPr>
          </a:lstStyle>
          <a:p>
            <a:pPr>
              <a:defRPr/>
            </a:pPr>
            <a:fld id="{E8226311-62EA-456F-8B76-9220A4C1A652}" type="slidenum">
              <a:rPr lang="en-US"/>
              <a:pPr>
                <a:defRPr/>
              </a:pPr>
              <a:t>‹#›</a:t>
            </a:fld>
            <a:endParaRPr lang="en-US" dirty="0"/>
          </a:p>
        </p:txBody>
      </p:sp>
    </p:spTree>
    <p:extLst>
      <p:ext uri="{BB962C8B-B14F-4D97-AF65-F5344CB8AC3E}">
        <p14:creationId xmlns:p14="http://schemas.microsoft.com/office/powerpoint/2010/main" val="375780787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1" y="0"/>
            <a:ext cx="3027466" cy="462917"/>
          </a:xfrm>
          <a:prstGeom prst="rect">
            <a:avLst/>
          </a:prstGeom>
          <a:noFill/>
          <a:ln w="9525">
            <a:noFill/>
            <a:miter lim="800000"/>
            <a:headEnd/>
            <a:tailEnd/>
          </a:ln>
          <a:effectLst/>
        </p:spPr>
        <p:txBody>
          <a:bodyPr vert="horz" wrap="square" lIns="92916" tIns="46458" rIns="92916" bIns="46458" numCol="1" anchor="t" anchorCtr="0" compatLnSpc="1">
            <a:prstTxWarp prst="textNoShape">
              <a:avLst/>
            </a:prstTxWarp>
          </a:bodyPr>
          <a:lstStyle>
            <a:lvl1pPr defTabSz="929627">
              <a:defRPr sz="1300">
                <a:latin typeface="Arial" charset="0"/>
                <a:ea typeface="+mn-ea"/>
              </a:defRPr>
            </a:lvl1pPr>
          </a:lstStyle>
          <a:p>
            <a:pPr>
              <a:defRPr/>
            </a:pPr>
            <a:endParaRPr lang="en-US" dirty="0"/>
          </a:p>
        </p:txBody>
      </p:sp>
      <p:sp>
        <p:nvSpPr>
          <p:cNvPr id="4099" name="Rectangle 3"/>
          <p:cNvSpPr>
            <a:spLocks noGrp="1" noChangeArrowheads="1"/>
          </p:cNvSpPr>
          <p:nvPr>
            <p:ph type="dt" idx="1"/>
          </p:nvPr>
        </p:nvSpPr>
        <p:spPr bwMode="auto">
          <a:xfrm>
            <a:off x="3955953" y="0"/>
            <a:ext cx="3027466" cy="462917"/>
          </a:xfrm>
          <a:prstGeom prst="rect">
            <a:avLst/>
          </a:prstGeom>
          <a:noFill/>
          <a:ln w="9525">
            <a:noFill/>
            <a:miter lim="800000"/>
            <a:headEnd/>
            <a:tailEnd/>
          </a:ln>
          <a:effectLst/>
        </p:spPr>
        <p:txBody>
          <a:bodyPr vert="horz" wrap="square" lIns="92916" tIns="46458" rIns="92916" bIns="46458" numCol="1" anchor="t" anchorCtr="0" compatLnSpc="1">
            <a:prstTxWarp prst="textNoShape">
              <a:avLst/>
            </a:prstTxWarp>
          </a:bodyPr>
          <a:lstStyle>
            <a:lvl1pPr algn="r" defTabSz="929627">
              <a:defRPr sz="1300">
                <a:latin typeface="Arial" charset="0"/>
                <a:ea typeface="+mn-ea"/>
              </a:defRPr>
            </a:lvl1pPr>
          </a:lstStyle>
          <a:p>
            <a:pPr>
              <a:defRPr/>
            </a:pPr>
            <a:endParaRPr lang="en-US" dirty="0"/>
          </a:p>
        </p:txBody>
      </p:sp>
      <p:sp>
        <p:nvSpPr>
          <p:cNvPr id="16388" name="Rectangle 4"/>
          <p:cNvSpPr>
            <a:spLocks noGrp="1" noRot="1" noChangeAspect="1" noChangeArrowheads="1" noTextEdit="1"/>
          </p:cNvSpPr>
          <p:nvPr>
            <p:ph type="sldImg" idx="2"/>
          </p:nvPr>
        </p:nvSpPr>
        <p:spPr bwMode="auto">
          <a:xfrm>
            <a:off x="1171575" y="696913"/>
            <a:ext cx="4641850" cy="3481387"/>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699133" y="4410392"/>
            <a:ext cx="5586735" cy="4175763"/>
          </a:xfrm>
          <a:prstGeom prst="rect">
            <a:avLst/>
          </a:prstGeom>
          <a:noFill/>
          <a:ln w="9525">
            <a:noFill/>
            <a:miter lim="800000"/>
            <a:headEnd/>
            <a:tailEnd/>
          </a:ln>
          <a:effectLst/>
        </p:spPr>
        <p:txBody>
          <a:bodyPr vert="horz" wrap="square" lIns="92916" tIns="46458" rIns="92916" bIns="46458"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102" name="Rectangle 6"/>
          <p:cNvSpPr>
            <a:spLocks noGrp="1" noChangeArrowheads="1"/>
          </p:cNvSpPr>
          <p:nvPr>
            <p:ph type="ftr" sz="quarter" idx="4"/>
          </p:nvPr>
        </p:nvSpPr>
        <p:spPr bwMode="auto">
          <a:xfrm>
            <a:off x="1" y="8819198"/>
            <a:ext cx="3027466" cy="462917"/>
          </a:xfrm>
          <a:prstGeom prst="rect">
            <a:avLst/>
          </a:prstGeom>
          <a:noFill/>
          <a:ln w="9525">
            <a:noFill/>
            <a:miter lim="800000"/>
            <a:headEnd/>
            <a:tailEnd/>
          </a:ln>
          <a:effectLst/>
        </p:spPr>
        <p:txBody>
          <a:bodyPr vert="horz" wrap="square" lIns="92916" tIns="46458" rIns="92916" bIns="46458" numCol="1" anchor="b" anchorCtr="0" compatLnSpc="1">
            <a:prstTxWarp prst="textNoShape">
              <a:avLst/>
            </a:prstTxWarp>
          </a:bodyPr>
          <a:lstStyle>
            <a:lvl1pPr defTabSz="929627">
              <a:defRPr sz="1300">
                <a:latin typeface="Arial" charset="0"/>
                <a:ea typeface="+mn-ea"/>
              </a:defRPr>
            </a:lvl1pPr>
          </a:lstStyle>
          <a:p>
            <a:pPr>
              <a:defRPr/>
            </a:pPr>
            <a:endParaRPr lang="en-US" dirty="0"/>
          </a:p>
        </p:txBody>
      </p:sp>
      <p:sp>
        <p:nvSpPr>
          <p:cNvPr id="4103" name="Rectangle 7"/>
          <p:cNvSpPr>
            <a:spLocks noGrp="1" noChangeArrowheads="1"/>
          </p:cNvSpPr>
          <p:nvPr>
            <p:ph type="sldNum" sz="quarter" idx="5"/>
          </p:nvPr>
        </p:nvSpPr>
        <p:spPr bwMode="auto">
          <a:xfrm>
            <a:off x="3955953" y="8819198"/>
            <a:ext cx="3027466" cy="462917"/>
          </a:xfrm>
          <a:prstGeom prst="rect">
            <a:avLst/>
          </a:prstGeom>
          <a:noFill/>
          <a:ln w="9525">
            <a:noFill/>
            <a:miter lim="800000"/>
            <a:headEnd/>
            <a:tailEnd/>
          </a:ln>
          <a:effectLst/>
        </p:spPr>
        <p:txBody>
          <a:bodyPr vert="horz" wrap="square" lIns="92916" tIns="46458" rIns="92916" bIns="46458" numCol="1" anchor="b" anchorCtr="0" compatLnSpc="1">
            <a:prstTxWarp prst="textNoShape">
              <a:avLst/>
            </a:prstTxWarp>
          </a:bodyPr>
          <a:lstStyle>
            <a:lvl1pPr algn="r" defTabSz="929627">
              <a:defRPr sz="1300">
                <a:latin typeface="Arial" pitchFamily="34" charset="0"/>
              </a:defRPr>
            </a:lvl1pPr>
          </a:lstStyle>
          <a:p>
            <a:pPr>
              <a:defRPr/>
            </a:pPr>
            <a:fld id="{8C1C09D7-2034-4A7F-959F-75165A7C71A3}" type="slidenum">
              <a:rPr lang="en-US"/>
              <a:pPr>
                <a:defRPr/>
              </a:pPr>
              <a:t>‹#›</a:t>
            </a:fld>
            <a:endParaRPr lang="en-US" dirty="0"/>
          </a:p>
        </p:txBody>
      </p:sp>
    </p:spTree>
    <p:extLst>
      <p:ext uri="{BB962C8B-B14F-4D97-AF65-F5344CB8AC3E}">
        <p14:creationId xmlns:p14="http://schemas.microsoft.com/office/powerpoint/2010/main" val="253531751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pitchFamily="-107" charset="-128"/>
        <a:cs typeface="ＭＳ Ｐゴシック" pitchFamily="-107"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E9BC4E5-2BC1-4F43-85DD-A1B8F74CB7EB}" type="slidenum">
              <a:rPr lang="en-US" smtClean="0"/>
              <a:pPr/>
              <a:t>1</a:t>
            </a:fld>
            <a:endParaRPr lang="en-US" dirty="0"/>
          </a:p>
        </p:txBody>
      </p:sp>
    </p:spTree>
    <p:extLst>
      <p:ext uri="{BB962C8B-B14F-4D97-AF65-F5344CB8AC3E}">
        <p14:creationId xmlns:p14="http://schemas.microsoft.com/office/powerpoint/2010/main" val="20094833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The electronics will be mostly the same as LCLSII design. </a:t>
            </a:r>
            <a:r>
              <a:rPr lang="en-US" sz="1200" dirty="0"/>
              <a:t>Phase lock loop control for L3 and L4 and </a:t>
            </a:r>
            <a:r>
              <a:rPr lang="en-US" sz="1200" dirty="0" err="1"/>
              <a:t>Fwd&amp;Rev</a:t>
            </a:r>
            <a:r>
              <a:rPr lang="en-US" sz="1200" dirty="0"/>
              <a:t> phase averaging to compensate the temperature related drift.  </a:t>
            </a:r>
            <a:r>
              <a:rPr lang="en-US" dirty="0"/>
              <a:t>We also add more monitoring tools in HE.</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dirty="0"/>
              <a:t>2) Using RFOF to extend the MO to Sector 7.  S7 will be the reference point for the HE Phase Reference Line.  </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dirty="0"/>
              <a:t>3) Build PRL transmission line and couplers in the tunnel (Same as LCLSII).  </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dirty="0"/>
              <a:t>4) LO distribution for L4.  </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dirty="0"/>
              <a:t>5) Some modifications and improvement work from LCLSII PRL</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dirty="0"/>
          </a:p>
        </p:txBody>
      </p:sp>
      <p:sp>
        <p:nvSpPr>
          <p:cNvPr id="4" name="Footer Placeholder 3"/>
          <p:cNvSpPr>
            <a:spLocks noGrp="1"/>
          </p:cNvSpPr>
          <p:nvPr>
            <p:ph type="ftr" sz="quarter" idx="4"/>
          </p:nvPr>
        </p:nvSpPr>
        <p:spPr/>
        <p:txBody>
          <a:bodyPr/>
          <a:lstStyle/>
          <a:p>
            <a:pPr>
              <a:defRPr/>
            </a:pPr>
            <a:r>
              <a:rPr lang="en-US"/>
              <a:t>Preliminary Design Review LCLSII-HE PRL System, Nov. 31, 2022</a:t>
            </a:r>
            <a:endParaRPr lang="en-US" dirty="0"/>
          </a:p>
        </p:txBody>
      </p:sp>
      <p:sp>
        <p:nvSpPr>
          <p:cNvPr id="5" name="Slide Number Placeholder 4"/>
          <p:cNvSpPr>
            <a:spLocks noGrp="1"/>
          </p:cNvSpPr>
          <p:nvPr>
            <p:ph type="sldNum" sz="quarter" idx="5"/>
          </p:nvPr>
        </p:nvSpPr>
        <p:spPr/>
        <p:txBody>
          <a:bodyPr/>
          <a:lstStyle/>
          <a:p>
            <a:pPr>
              <a:defRPr/>
            </a:pPr>
            <a:fld id="{8C1C09D7-2034-4A7F-959F-75165A7C71A3}" type="slidenum">
              <a:rPr lang="en-US" smtClean="0"/>
              <a:pPr>
                <a:defRPr/>
              </a:pPr>
              <a:t>6</a:t>
            </a:fld>
            <a:endParaRPr lang="en-US" dirty="0"/>
          </a:p>
        </p:txBody>
      </p:sp>
    </p:spTree>
    <p:extLst>
      <p:ext uri="{BB962C8B-B14F-4D97-AF65-F5344CB8AC3E}">
        <p14:creationId xmlns:p14="http://schemas.microsoft.com/office/powerpoint/2010/main" val="23402363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trike="sngStrike" dirty="0"/>
              <a:t>Supplement with a fiber oven to reduce fiber thermal drift to device specification.  Duplicate the fiber oven design used in the LCLS NC timing system in NEH.</a:t>
            </a:r>
          </a:p>
          <a:p>
            <a:r>
              <a:rPr lang="en-US" strike="sngStrike" dirty="0"/>
              <a:t>Use existing long haul fibers from LCLS SC timing fiber plant; need to splice fibers at patch locations.</a:t>
            </a:r>
            <a:r>
              <a:rPr lang="en-US" dirty="0"/>
              <a:t> [Inconsistent with Libera Sync requirements: &lt;1500m, 500ps drift]</a:t>
            </a:r>
          </a:p>
          <a:p>
            <a:r>
              <a:rPr lang="en-US" dirty="0"/>
              <a:t>Run new low TCD fiber [Furukawa PSOF] from S2 to S10 to meet Libera Sync phase drift excursion requirements.</a:t>
            </a:r>
          </a:p>
        </p:txBody>
      </p:sp>
      <p:sp>
        <p:nvSpPr>
          <p:cNvPr id="4" name="Footer Placeholder 3"/>
          <p:cNvSpPr>
            <a:spLocks noGrp="1"/>
          </p:cNvSpPr>
          <p:nvPr>
            <p:ph type="ftr" sz="quarter" idx="4"/>
          </p:nvPr>
        </p:nvSpPr>
        <p:spPr/>
        <p:txBody>
          <a:bodyPr/>
          <a:lstStyle/>
          <a:p>
            <a:pPr>
              <a:defRPr/>
            </a:pPr>
            <a:r>
              <a:rPr lang="en-US"/>
              <a:t>Preliminary Design Review LCLSII-HE PRL System, Nov. 31, 2022</a:t>
            </a:r>
            <a:endParaRPr lang="en-US" dirty="0"/>
          </a:p>
        </p:txBody>
      </p:sp>
      <p:sp>
        <p:nvSpPr>
          <p:cNvPr id="5" name="Slide Number Placeholder 4"/>
          <p:cNvSpPr>
            <a:spLocks noGrp="1"/>
          </p:cNvSpPr>
          <p:nvPr>
            <p:ph type="sldNum" sz="quarter" idx="5"/>
          </p:nvPr>
        </p:nvSpPr>
        <p:spPr/>
        <p:txBody>
          <a:bodyPr/>
          <a:lstStyle/>
          <a:p>
            <a:pPr>
              <a:defRPr/>
            </a:pPr>
            <a:fld id="{8C1C09D7-2034-4A7F-959F-75165A7C71A3}" type="slidenum">
              <a:rPr lang="en-US" smtClean="0"/>
              <a:pPr>
                <a:defRPr/>
              </a:pPr>
              <a:t>8</a:t>
            </a:fld>
            <a:endParaRPr lang="en-US" dirty="0"/>
          </a:p>
        </p:txBody>
      </p:sp>
    </p:spTree>
    <p:extLst>
      <p:ext uri="{BB962C8B-B14F-4D97-AF65-F5344CB8AC3E}">
        <p14:creationId xmlns:p14="http://schemas.microsoft.com/office/powerpoint/2010/main" val="24839361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dirty="0"/>
              <a:t>Due to more and more requirements of 1.3GHz, a MO fanout chassis/module is needed.  This has certain impact to existing LCLSII MO-LO Gen system, including rack space shift and or chassis/module upgrade.  </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dirty="0"/>
              <a:t>The RFOF Tx needs 15dBm RF input.  The existing 1.3GHz x2 multiplier needs to be modified to have higher output power.</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b="0" i="0" u="none" strike="noStrike" baseline="0" dirty="0">
                <a:solidFill>
                  <a:srgbClr val="000000"/>
                </a:solidFill>
                <a:latin typeface="Calibri" panose="020F0502020204030204" pitchFamily="34" charset="0"/>
              </a:rPr>
              <a:t>When operating in the field, the phase noise is higher.  The power supply AC line and the acoustic noise from the environment are the major noise source.</a:t>
            </a:r>
            <a:endParaRPr lang="en-US" dirty="0"/>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dirty="0"/>
          </a:p>
          <a:p>
            <a:endParaRPr lang="en-US" dirty="0"/>
          </a:p>
        </p:txBody>
      </p:sp>
      <p:sp>
        <p:nvSpPr>
          <p:cNvPr id="4" name="Footer Placeholder 3"/>
          <p:cNvSpPr>
            <a:spLocks noGrp="1"/>
          </p:cNvSpPr>
          <p:nvPr>
            <p:ph type="ftr" sz="quarter" idx="4"/>
          </p:nvPr>
        </p:nvSpPr>
        <p:spPr/>
        <p:txBody>
          <a:bodyPr/>
          <a:lstStyle/>
          <a:p>
            <a:pPr>
              <a:defRPr/>
            </a:pPr>
            <a:r>
              <a:rPr lang="en-US"/>
              <a:t>Preliminary Design Review LCLSII-HE PRL System, Nov. 31, 2022</a:t>
            </a:r>
            <a:endParaRPr lang="en-US" dirty="0"/>
          </a:p>
        </p:txBody>
      </p:sp>
      <p:sp>
        <p:nvSpPr>
          <p:cNvPr id="5" name="Slide Number Placeholder 4"/>
          <p:cNvSpPr>
            <a:spLocks noGrp="1"/>
          </p:cNvSpPr>
          <p:nvPr>
            <p:ph type="sldNum" sz="quarter" idx="5"/>
          </p:nvPr>
        </p:nvSpPr>
        <p:spPr/>
        <p:txBody>
          <a:bodyPr/>
          <a:lstStyle/>
          <a:p>
            <a:pPr>
              <a:defRPr/>
            </a:pPr>
            <a:fld id="{8C1C09D7-2034-4A7F-959F-75165A7C71A3}" type="slidenum">
              <a:rPr lang="en-US" smtClean="0"/>
              <a:pPr>
                <a:defRPr/>
              </a:pPr>
              <a:t>9</a:t>
            </a:fld>
            <a:endParaRPr lang="en-US" dirty="0"/>
          </a:p>
        </p:txBody>
      </p:sp>
    </p:spTree>
    <p:extLst>
      <p:ext uri="{BB962C8B-B14F-4D97-AF65-F5344CB8AC3E}">
        <p14:creationId xmlns:p14="http://schemas.microsoft.com/office/powerpoint/2010/main" val="27353174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4"/>
          </p:nvPr>
        </p:nvSpPr>
        <p:spPr/>
        <p:txBody>
          <a:bodyPr/>
          <a:lstStyle/>
          <a:p>
            <a:pPr>
              <a:defRPr/>
            </a:pPr>
            <a:r>
              <a:rPr lang="en-US"/>
              <a:t>Preliminary Design Review LCLSII-HE PRL System, Nov. 31, 2022</a:t>
            </a:r>
            <a:endParaRPr lang="en-US" dirty="0"/>
          </a:p>
        </p:txBody>
      </p:sp>
      <p:sp>
        <p:nvSpPr>
          <p:cNvPr id="5" name="Slide Number Placeholder 4"/>
          <p:cNvSpPr>
            <a:spLocks noGrp="1"/>
          </p:cNvSpPr>
          <p:nvPr>
            <p:ph type="sldNum" sz="quarter" idx="5"/>
          </p:nvPr>
        </p:nvSpPr>
        <p:spPr/>
        <p:txBody>
          <a:bodyPr/>
          <a:lstStyle/>
          <a:p>
            <a:pPr>
              <a:defRPr/>
            </a:pPr>
            <a:fld id="{8C1C09D7-2034-4A7F-959F-75165A7C71A3}" type="slidenum">
              <a:rPr lang="en-US" smtClean="0"/>
              <a:pPr>
                <a:defRPr/>
              </a:pPr>
              <a:t>10</a:t>
            </a:fld>
            <a:endParaRPr lang="en-US" dirty="0"/>
          </a:p>
        </p:txBody>
      </p:sp>
    </p:spTree>
    <p:extLst>
      <p:ext uri="{BB962C8B-B14F-4D97-AF65-F5344CB8AC3E}">
        <p14:creationId xmlns:p14="http://schemas.microsoft.com/office/powerpoint/2010/main" val="9192498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some failure couplers in LCLSII commissioning.  This is due to the mechanical stress with temperature swing.  Soft pigtail cables are added at the in and out of the coupler to relief this stress.</a:t>
            </a:r>
          </a:p>
        </p:txBody>
      </p:sp>
      <p:sp>
        <p:nvSpPr>
          <p:cNvPr id="4" name="Footer Placeholder 3"/>
          <p:cNvSpPr>
            <a:spLocks noGrp="1"/>
          </p:cNvSpPr>
          <p:nvPr>
            <p:ph type="ftr" sz="quarter" idx="4"/>
          </p:nvPr>
        </p:nvSpPr>
        <p:spPr/>
        <p:txBody>
          <a:bodyPr/>
          <a:lstStyle/>
          <a:p>
            <a:pPr>
              <a:defRPr/>
            </a:pPr>
            <a:r>
              <a:rPr lang="en-US"/>
              <a:t>Preliminary Design Review LCLSII-HE PRL System, Nov. 31, 2022</a:t>
            </a:r>
            <a:endParaRPr lang="en-US" dirty="0"/>
          </a:p>
        </p:txBody>
      </p:sp>
      <p:sp>
        <p:nvSpPr>
          <p:cNvPr id="5" name="Slide Number Placeholder 4"/>
          <p:cNvSpPr>
            <a:spLocks noGrp="1"/>
          </p:cNvSpPr>
          <p:nvPr>
            <p:ph type="sldNum" sz="quarter" idx="5"/>
          </p:nvPr>
        </p:nvSpPr>
        <p:spPr/>
        <p:txBody>
          <a:bodyPr/>
          <a:lstStyle/>
          <a:p>
            <a:pPr>
              <a:defRPr/>
            </a:pPr>
            <a:fld id="{8C1C09D7-2034-4A7F-959F-75165A7C71A3}" type="slidenum">
              <a:rPr lang="en-US" smtClean="0"/>
              <a:pPr>
                <a:defRPr/>
              </a:pPr>
              <a:t>12</a:t>
            </a:fld>
            <a:endParaRPr lang="en-US" dirty="0"/>
          </a:p>
        </p:txBody>
      </p:sp>
    </p:spTree>
    <p:extLst>
      <p:ext uri="{BB962C8B-B14F-4D97-AF65-F5344CB8AC3E}">
        <p14:creationId xmlns:p14="http://schemas.microsoft.com/office/powerpoint/2010/main" val="7051862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dirty="0"/>
              <a:t>LLRF Sensitivity to LO and PRL Noise in LCLS-II</a:t>
            </a:r>
          </a:p>
          <a:p>
            <a:r>
              <a:rPr lang="en-US" dirty="0"/>
              <a:t>LLRF PRC PRL phase measurement shows 0.001deg (2.1fs) [22Hz-22.3kHz] – According to Larry Doolittle’s email response.</a:t>
            </a:r>
          </a:p>
        </p:txBody>
      </p:sp>
      <p:sp>
        <p:nvSpPr>
          <p:cNvPr id="4" name="Slide Number Placeholder 3"/>
          <p:cNvSpPr>
            <a:spLocks noGrp="1"/>
          </p:cNvSpPr>
          <p:nvPr>
            <p:ph type="sldNum" sz="quarter" idx="5"/>
          </p:nvPr>
        </p:nvSpPr>
        <p:spPr/>
        <p:txBody>
          <a:bodyPr/>
          <a:lstStyle/>
          <a:p>
            <a:pPr>
              <a:defRPr/>
            </a:pPr>
            <a:fld id="{8C1C09D7-2034-4A7F-959F-75165A7C71A3}" type="slidenum">
              <a:rPr lang="en-US" smtClean="0"/>
              <a:pPr>
                <a:defRPr/>
              </a:pPr>
              <a:t>20</a:t>
            </a:fld>
            <a:endParaRPr lang="en-US" dirty="0"/>
          </a:p>
        </p:txBody>
      </p:sp>
    </p:spTree>
    <p:extLst>
      <p:ext uri="{BB962C8B-B14F-4D97-AF65-F5344CB8AC3E}">
        <p14:creationId xmlns:p14="http://schemas.microsoft.com/office/powerpoint/2010/main" val="1600703775"/>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2.png"/><Relationship Id="rId7" Type="http://schemas.openxmlformats.org/officeDocument/2006/relationships/image" Target="../media/image6.tiff"/><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5.jpeg"/><Relationship Id="rId5" Type="http://schemas.openxmlformats.org/officeDocument/2006/relationships/image" Target="../media/image4.gif"/><Relationship Id="rId10" Type="http://schemas.openxmlformats.org/officeDocument/2006/relationships/image" Target="../media/image9.jpeg"/><Relationship Id="rId4" Type="http://schemas.openxmlformats.org/officeDocument/2006/relationships/image" Target="../media/image3.png"/><Relationship Id="rId9" Type="http://schemas.openxmlformats.org/officeDocument/2006/relationships/image" Target="../media/image8.gif"/></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2.png"/><Relationship Id="rId7" Type="http://schemas.openxmlformats.org/officeDocument/2006/relationships/image" Target="../media/image15.jpeg"/><Relationship Id="rId2" Type="http://schemas.openxmlformats.org/officeDocument/2006/relationships/image" Target="../media/image11.png"/><Relationship Id="rId1" Type="http://schemas.openxmlformats.org/officeDocument/2006/relationships/slideMaster" Target="../slideMasters/slideMaster1.xml"/><Relationship Id="rId6" Type="http://schemas.openxmlformats.org/officeDocument/2006/relationships/image" Target="../media/image14.png"/><Relationship Id="rId5" Type="http://schemas.openxmlformats.org/officeDocument/2006/relationships/image" Target="../media/image13.jpeg"/><Relationship Id="rId4" Type="http://schemas.openxmlformats.org/officeDocument/2006/relationships/image" Target="../media/image12.jpg"/><Relationship Id="rId9" Type="http://schemas.openxmlformats.org/officeDocument/2006/relationships/image" Target="../media/image17.jpe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pic>
        <p:nvPicPr>
          <p:cNvPr id="10" name="Picture 2" descr="C:\Users\bronwynb\Desktop\Branding\divider_template_backg#5330.jpg"/>
          <p:cNvPicPr>
            <a:picLocks noChangeAspect="1" noChangeArrowheads="1"/>
          </p:cNvPicPr>
          <p:nvPr userDrawn="1"/>
        </p:nvPicPr>
        <p:blipFill>
          <a:blip r:embed="rId2"/>
          <a:srcRect/>
          <a:stretch>
            <a:fillRect/>
          </a:stretch>
        </p:blipFill>
        <p:spPr bwMode="auto">
          <a:xfrm>
            <a:off x="0" y="0"/>
            <a:ext cx="9144001" cy="6858000"/>
          </a:xfrm>
          <a:prstGeom prst="rect">
            <a:avLst/>
          </a:prstGeom>
          <a:noFill/>
        </p:spPr>
      </p:pic>
      <p:pic>
        <p:nvPicPr>
          <p:cNvPr id="8" name="Picture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229100" y="3876675"/>
            <a:ext cx="2524389" cy="733425"/>
          </a:xfrm>
          <a:prstGeom prst="rect">
            <a:avLst/>
          </a:prstGeom>
        </p:spPr>
      </p:pic>
      <p:pic>
        <p:nvPicPr>
          <p:cNvPr id="9" name="Picture 8"/>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6124575"/>
            <a:ext cx="1973584" cy="717805"/>
          </a:xfrm>
          <a:prstGeom prst="rect">
            <a:avLst/>
          </a:prstGeom>
        </p:spPr>
      </p:pic>
      <p:sp>
        <p:nvSpPr>
          <p:cNvPr id="2" name="Title 1"/>
          <p:cNvSpPr>
            <a:spLocks noGrp="1"/>
          </p:cNvSpPr>
          <p:nvPr>
            <p:ph type="ctrTitle"/>
          </p:nvPr>
        </p:nvSpPr>
        <p:spPr>
          <a:xfrm>
            <a:off x="557213" y="536575"/>
            <a:ext cx="8008937" cy="2246313"/>
          </a:xfrm>
        </p:spPr>
        <p:txBody>
          <a:bodyPr anchor="b" anchorCtr="0">
            <a:noAutofit/>
          </a:bodyPr>
          <a:lstStyle>
            <a:lvl1pPr>
              <a:defRPr sz="4300" b="1">
                <a:solidFill>
                  <a:schemeClr val="tx1"/>
                </a:solidFill>
                <a:latin typeface="Arial" pitchFamily="34" charset="0"/>
                <a:cs typeface="Arial" pitchFamily="34" charset="0"/>
              </a:defRPr>
            </a:lvl1pPr>
          </a:lstStyle>
          <a:p>
            <a:r>
              <a:rPr lang="en-US" dirty="0"/>
              <a:t>Click to edit Master title style</a:t>
            </a:r>
          </a:p>
        </p:txBody>
      </p:sp>
      <p:sp>
        <p:nvSpPr>
          <p:cNvPr id="3" name="Subtitle 2"/>
          <p:cNvSpPr>
            <a:spLocks noGrp="1"/>
          </p:cNvSpPr>
          <p:nvPr>
            <p:ph type="subTitle" idx="1"/>
          </p:nvPr>
        </p:nvSpPr>
        <p:spPr>
          <a:xfrm>
            <a:off x="557213" y="3181350"/>
            <a:ext cx="7989887" cy="2652522"/>
          </a:xfrm>
        </p:spPr>
        <p:txBody>
          <a:bodyPr>
            <a:noAutofit/>
          </a:bodyPr>
          <a:lstStyle>
            <a:lvl1pPr marL="0" indent="0" algn="l">
              <a:lnSpc>
                <a:spcPct val="110000"/>
              </a:lnSpc>
              <a:buNone/>
              <a:defRPr sz="1600" b="0">
                <a:solidFill>
                  <a:schemeClr val="tx1"/>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endParaRPr lang="en-CA" dirty="0"/>
          </a:p>
        </p:txBody>
      </p:sp>
      <p:sp>
        <p:nvSpPr>
          <p:cNvPr id="15" name="Text Placeholder 14"/>
          <p:cNvSpPr>
            <a:spLocks noGrp="1"/>
          </p:cNvSpPr>
          <p:nvPr>
            <p:ph type="body" sz="quarter" idx="11" hasCustomPrompt="1"/>
          </p:nvPr>
        </p:nvSpPr>
        <p:spPr>
          <a:xfrm>
            <a:off x="557213" y="2755011"/>
            <a:ext cx="8008937" cy="369189"/>
          </a:xfrm>
        </p:spPr>
        <p:txBody>
          <a:bodyPr>
            <a:noAutofit/>
          </a:bodyPr>
          <a:lstStyle>
            <a:lvl1pPr>
              <a:lnSpc>
                <a:spcPct val="100000"/>
              </a:lnSpc>
              <a:defRPr sz="2800" b="0">
                <a:solidFill>
                  <a:schemeClr val="tx1"/>
                </a:solidFill>
                <a:latin typeface="Arial" pitchFamily="34" charset="0"/>
                <a:cs typeface="Arial" pitchFamily="34" charset="0"/>
              </a:defRPr>
            </a:lvl1pPr>
          </a:lstStyle>
          <a:p>
            <a:pPr lvl="0"/>
            <a:r>
              <a:rPr lang="en-CA" dirty="0"/>
              <a:t>Click to edit Master subtitle style</a:t>
            </a:r>
          </a:p>
        </p:txBody>
      </p:sp>
      <p:pic>
        <p:nvPicPr>
          <p:cNvPr id="12" name="Picture 2" descr="C:\Documents and Settings\mcdunn\Desktop\LBNL_Full_Logo_Final.gif"/>
          <p:cNvPicPr>
            <a:picLocks noChangeAspect="1" noChangeArrowheads="1"/>
          </p:cNvPicPr>
          <p:nvPr userDrawn="1"/>
        </p:nvPicPr>
        <p:blipFill>
          <a:blip r:embed="rId5"/>
          <a:srcRect/>
          <a:stretch>
            <a:fillRect/>
          </a:stretch>
        </p:blipFill>
        <p:spPr bwMode="auto">
          <a:xfrm>
            <a:off x="6400800" y="3590925"/>
            <a:ext cx="907882" cy="776239"/>
          </a:xfrm>
          <a:prstGeom prst="rect">
            <a:avLst/>
          </a:prstGeom>
          <a:noFill/>
        </p:spPr>
      </p:pic>
      <p:pic>
        <p:nvPicPr>
          <p:cNvPr id="13" name="Picture 39" descr="http://inside.anl.gov/resources/standards/images/logos/ANL_H_Black.jpg"/>
          <p:cNvPicPr>
            <a:picLocks noChangeAspect="1" noChangeArrowheads="1"/>
          </p:cNvPicPr>
          <p:nvPr userDrawn="1"/>
        </p:nvPicPr>
        <p:blipFill>
          <a:blip r:embed="rId6"/>
          <a:srcRect/>
          <a:stretch>
            <a:fillRect/>
          </a:stretch>
        </p:blipFill>
        <p:spPr bwMode="auto">
          <a:xfrm>
            <a:off x="7491503" y="3680008"/>
            <a:ext cx="1223871" cy="569939"/>
          </a:xfrm>
          <a:prstGeom prst="rect">
            <a:avLst/>
          </a:prstGeom>
          <a:noFill/>
          <a:ln w="9525">
            <a:solidFill>
              <a:srgbClr val="FFFF00"/>
            </a:solidFill>
            <a:miter lim="800000"/>
            <a:headEnd/>
            <a:tailEnd/>
          </a:ln>
          <a:effectLst/>
        </p:spPr>
      </p:pic>
      <p:pic>
        <p:nvPicPr>
          <p:cNvPr id="1026" name="Picture 2" descr="C:\Users\tor\Downloads\FermiLogo.tiff"/>
          <p:cNvPicPr>
            <a:picLocks noChangeAspect="1" noChangeArrowheads="1"/>
          </p:cNvPicPr>
          <p:nvPr userDrawn="1"/>
        </p:nvPicPr>
        <p:blipFill>
          <a:blip r:embed="rId7"/>
          <a:srcRect/>
          <a:stretch>
            <a:fillRect/>
          </a:stretch>
        </p:blipFill>
        <p:spPr bwMode="auto">
          <a:xfrm>
            <a:off x="5189601" y="4531614"/>
            <a:ext cx="1792224" cy="323468"/>
          </a:xfrm>
          <a:prstGeom prst="rect">
            <a:avLst/>
          </a:prstGeom>
          <a:noFill/>
        </p:spPr>
      </p:pic>
      <p:pic>
        <p:nvPicPr>
          <p:cNvPr id="14" name="Picture 13" descr="JLab_logo_white1.jpg"/>
          <p:cNvPicPr>
            <a:picLocks noChangeAspect="1"/>
          </p:cNvPicPr>
          <p:nvPr userDrawn="1"/>
        </p:nvPicPr>
        <p:blipFill>
          <a:blip r:embed="rId8"/>
          <a:stretch>
            <a:fillRect/>
          </a:stretch>
        </p:blipFill>
        <p:spPr>
          <a:xfrm>
            <a:off x="7077076" y="4380905"/>
            <a:ext cx="1952624" cy="610194"/>
          </a:xfrm>
          <a:prstGeom prst="rect">
            <a:avLst/>
          </a:prstGeom>
        </p:spPr>
      </p:pic>
      <p:pic>
        <p:nvPicPr>
          <p:cNvPr id="16" name="Picture 15" descr="cornell university 2.gif"/>
          <p:cNvPicPr>
            <a:picLocks noChangeAspect="1"/>
          </p:cNvPicPr>
          <p:nvPr userDrawn="1"/>
        </p:nvPicPr>
        <p:blipFill>
          <a:blip r:embed="rId9"/>
          <a:stretch>
            <a:fillRect/>
          </a:stretch>
        </p:blipFill>
        <p:spPr>
          <a:xfrm>
            <a:off x="4210050" y="4371975"/>
            <a:ext cx="775963" cy="754745"/>
          </a:xfrm>
          <a:prstGeom prst="rect">
            <a:avLst/>
          </a:prstGeom>
        </p:spPr>
      </p:pic>
      <p:pic>
        <p:nvPicPr>
          <p:cNvPr id="17" name="Picture 4" descr="C:\Users\boyce\Documents\lclsII_banner_v01_wd565.jpg"/>
          <p:cNvPicPr>
            <a:picLocks noChangeAspect="1" noChangeArrowheads="1"/>
          </p:cNvPicPr>
          <p:nvPr userDrawn="1"/>
        </p:nvPicPr>
        <p:blipFill>
          <a:blip r:embed="rId10">
            <a:extLst>
              <a:ext uri="{28A0092B-C50C-407E-A947-70E740481C1C}">
                <a14:useLocalDpi xmlns:a14="http://schemas.microsoft.com/office/drawing/2010/main" val="0"/>
              </a:ext>
            </a:extLst>
          </a:blip>
          <a:srcRect/>
          <a:stretch>
            <a:fillRect/>
          </a:stretch>
        </p:blipFill>
        <p:spPr bwMode="auto">
          <a:xfrm>
            <a:off x="419100" y="414089"/>
            <a:ext cx="5349126" cy="11076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987518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1252728"/>
          </a:xfrm>
          <a:prstGeom prst="rect">
            <a:avLst/>
          </a:prstGeom>
        </p:spPr>
      </p:pic>
      <p:sp>
        <p:nvSpPr>
          <p:cNvPr id="8" name="Slide Number Placeholder 7"/>
          <p:cNvSpPr>
            <a:spLocks noGrp="1"/>
          </p:cNvSpPr>
          <p:nvPr>
            <p:ph type="sldNum" sz="quarter" idx="11"/>
          </p:nvPr>
        </p:nvSpPr>
        <p:spPr/>
        <p:txBody>
          <a:bodyPr/>
          <a:lstStyle/>
          <a:p>
            <a:fld id="{5BD36294-2849-48A8-8531-5354CF3095D2}" type="slidenum">
              <a:rPr lang="en-US" smtClean="0"/>
              <a:pPr/>
              <a:t>‹#›</a:t>
            </a:fld>
            <a:endParaRPr lang="en-US" dirty="0"/>
          </a:p>
        </p:txBody>
      </p:sp>
      <p:sp>
        <p:nvSpPr>
          <p:cNvPr id="4" name="Title 3"/>
          <p:cNvSpPr>
            <a:spLocks noGrp="1"/>
          </p:cNvSpPr>
          <p:nvPr>
            <p:ph type="title"/>
          </p:nvPr>
        </p:nvSpPr>
        <p:spPr/>
        <p:txBody>
          <a:bodyPr/>
          <a:lstStyle>
            <a:lvl1pPr>
              <a:defRPr>
                <a:solidFill>
                  <a:srgbClr val="A4001D"/>
                </a:solidFill>
              </a:defRPr>
            </a:lvl1pPr>
          </a:lstStyle>
          <a:p>
            <a:r>
              <a:rPr lang="en-US"/>
              <a:t>Click to edit Master title style</a:t>
            </a:r>
            <a:endParaRPr lang="en-CA" dirty="0"/>
          </a:p>
        </p:txBody>
      </p:sp>
      <p:sp>
        <p:nvSpPr>
          <p:cNvPr id="12" name="Footer Placeholder 11"/>
          <p:cNvSpPr>
            <a:spLocks noGrp="1"/>
          </p:cNvSpPr>
          <p:nvPr>
            <p:ph type="ftr" sz="quarter" idx="13"/>
          </p:nvPr>
        </p:nvSpPr>
        <p:spPr>
          <a:xfrm>
            <a:off x="445472" y="6400800"/>
            <a:ext cx="4126528" cy="314326"/>
          </a:xfrm>
          <a:prstGeom prst="rect">
            <a:avLst/>
          </a:prstGeom>
        </p:spPr>
        <p:txBody>
          <a:bodyPr/>
          <a:lstStyle>
            <a:lvl1pPr algn="l">
              <a:defRPr sz="1100" b="0">
                <a:solidFill>
                  <a:schemeClr val="tx1"/>
                </a:solidFill>
              </a:defRPr>
            </a:lvl1pPr>
          </a:lstStyle>
          <a:p>
            <a:r>
              <a:rPr lang="en-US"/>
              <a:t>Final Design Review LCLSII-HE PRL System, Oct. 31, 2023</a:t>
            </a:r>
            <a:endParaRPr lang="en-US" dirty="0"/>
          </a:p>
        </p:txBody>
      </p:sp>
      <p:sp>
        <p:nvSpPr>
          <p:cNvPr id="16" name="Content Placeholder 15"/>
          <p:cNvSpPr>
            <a:spLocks noGrp="1"/>
          </p:cNvSpPr>
          <p:nvPr>
            <p:ph sz="quarter" idx="14"/>
          </p:nvPr>
        </p:nvSpPr>
        <p:spPr>
          <a:xfrm>
            <a:off x="457200" y="1243584"/>
            <a:ext cx="8108950" cy="5065522"/>
          </a:xfrm>
        </p:spPr>
        <p:txBody>
          <a:bodyPr/>
          <a:lstStyle>
            <a:lvl1pPr>
              <a:buClr>
                <a:srgbClr val="981E32"/>
              </a:buClr>
              <a:defRPr/>
            </a:lvl1pPr>
            <a:lvl2pPr>
              <a:buClr>
                <a:srgbClr val="981E32"/>
              </a:buClr>
              <a:defRPr/>
            </a:lvl2pPr>
            <a:lvl3pPr>
              <a:buClr>
                <a:srgbClr val="981E32"/>
              </a:buClr>
              <a:defRPr b="0"/>
            </a:lvl3pPr>
            <a:lvl4pPr>
              <a:buClr>
                <a:srgbClr val="981E32"/>
              </a:buClr>
              <a:defRPr/>
            </a:lvl4pPr>
            <a:lvl5pPr>
              <a:buClr>
                <a:srgbClr val="981E32"/>
              </a:buCl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cxnSp>
        <p:nvCxnSpPr>
          <p:cNvPr id="14" name="Straight Connector 13"/>
          <p:cNvCxnSpPr/>
          <p:nvPr userDrawn="1"/>
        </p:nvCxnSpPr>
        <p:spPr>
          <a:xfrm>
            <a:off x="21" y="1074380"/>
            <a:ext cx="8553429" cy="1945"/>
          </a:xfrm>
          <a:prstGeom prst="line">
            <a:avLst/>
          </a:prstGeom>
          <a:ln w="22225">
            <a:solidFill>
              <a:srgbClr val="A4001D"/>
            </a:solidFill>
            <a:headEnd type="none"/>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032379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1252728"/>
          </a:xfrm>
          <a:prstGeom prst="rect">
            <a:avLst/>
          </a:prstGeom>
        </p:spPr>
      </p:pic>
      <p:sp>
        <p:nvSpPr>
          <p:cNvPr id="8" name="Slide Number Placeholder 7"/>
          <p:cNvSpPr>
            <a:spLocks noGrp="1"/>
          </p:cNvSpPr>
          <p:nvPr>
            <p:ph type="sldNum" sz="quarter" idx="11"/>
          </p:nvPr>
        </p:nvSpPr>
        <p:spPr/>
        <p:txBody>
          <a:bodyPr/>
          <a:lstStyle/>
          <a:p>
            <a:fld id="{5BD36294-2849-48A8-8531-5354CF3095D2}" type="slidenum">
              <a:rPr lang="en-US" smtClean="0"/>
              <a:pPr/>
              <a:t>‹#›</a:t>
            </a:fld>
            <a:endParaRPr lang="en-US" dirty="0"/>
          </a:p>
        </p:txBody>
      </p:sp>
      <p:sp>
        <p:nvSpPr>
          <p:cNvPr id="4" name="Title 3"/>
          <p:cNvSpPr>
            <a:spLocks noGrp="1"/>
          </p:cNvSpPr>
          <p:nvPr>
            <p:ph type="title"/>
          </p:nvPr>
        </p:nvSpPr>
        <p:spPr/>
        <p:txBody>
          <a:bodyPr/>
          <a:lstStyle/>
          <a:p>
            <a:r>
              <a:rPr lang="en-US"/>
              <a:t>Click to edit Master title style</a:t>
            </a:r>
            <a:endParaRPr lang="en-CA" dirty="0"/>
          </a:p>
        </p:txBody>
      </p:sp>
      <p:sp>
        <p:nvSpPr>
          <p:cNvPr id="12" name="Footer Placeholder 11"/>
          <p:cNvSpPr>
            <a:spLocks noGrp="1"/>
          </p:cNvSpPr>
          <p:nvPr>
            <p:ph type="ftr" sz="quarter" idx="13"/>
          </p:nvPr>
        </p:nvSpPr>
        <p:spPr>
          <a:xfrm>
            <a:off x="445472" y="6400800"/>
            <a:ext cx="4126528" cy="314326"/>
          </a:xfrm>
          <a:prstGeom prst="rect">
            <a:avLst/>
          </a:prstGeom>
        </p:spPr>
        <p:txBody>
          <a:bodyPr/>
          <a:lstStyle>
            <a:lvl1pPr algn="l">
              <a:defRPr sz="1100" b="0">
                <a:solidFill>
                  <a:schemeClr val="tx1"/>
                </a:solidFill>
              </a:defRPr>
            </a:lvl1pPr>
          </a:lstStyle>
          <a:p>
            <a:r>
              <a:rPr lang="en-US"/>
              <a:t>Final Design Review LCLSII-HE PRL System, Oct. 31, 2023</a:t>
            </a:r>
            <a:endParaRPr lang="en-US" dirty="0"/>
          </a:p>
        </p:txBody>
      </p:sp>
      <p:cxnSp>
        <p:nvCxnSpPr>
          <p:cNvPr id="7" name="Straight Connector 6"/>
          <p:cNvCxnSpPr/>
          <p:nvPr userDrawn="1"/>
        </p:nvCxnSpPr>
        <p:spPr>
          <a:xfrm>
            <a:off x="21" y="1074380"/>
            <a:ext cx="8553429" cy="1945"/>
          </a:xfrm>
          <a:prstGeom prst="line">
            <a:avLst/>
          </a:prstGeom>
          <a:ln w="22225">
            <a:solidFill>
              <a:srgbClr val="A4001D"/>
            </a:solidFill>
            <a:headEnd type="none"/>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032379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1252728"/>
          </a:xfrm>
          <a:prstGeom prst="rect">
            <a:avLst/>
          </a:prstGeom>
        </p:spPr>
      </p:pic>
      <p:sp>
        <p:nvSpPr>
          <p:cNvPr id="8" name="Slide Number Placeholder 7"/>
          <p:cNvSpPr>
            <a:spLocks noGrp="1"/>
          </p:cNvSpPr>
          <p:nvPr>
            <p:ph type="sldNum" sz="quarter" idx="11"/>
          </p:nvPr>
        </p:nvSpPr>
        <p:spPr/>
        <p:txBody>
          <a:bodyPr/>
          <a:lstStyle/>
          <a:p>
            <a:fld id="{5BD36294-2849-48A8-8531-5354CF3095D2}" type="slidenum">
              <a:rPr lang="en-US" smtClean="0"/>
              <a:pPr/>
              <a:t>‹#›</a:t>
            </a:fld>
            <a:endParaRPr lang="en-US" dirty="0"/>
          </a:p>
        </p:txBody>
      </p:sp>
      <p:sp>
        <p:nvSpPr>
          <p:cNvPr id="4" name="Title 3"/>
          <p:cNvSpPr>
            <a:spLocks noGrp="1"/>
          </p:cNvSpPr>
          <p:nvPr>
            <p:ph type="title"/>
          </p:nvPr>
        </p:nvSpPr>
        <p:spPr/>
        <p:txBody>
          <a:bodyPr/>
          <a:lstStyle/>
          <a:p>
            <a:r>
              <a:rPr lang="en-US"/>
              <a:t>Click to edit Master title style</a:t>
            </a:r>
            <a:endParaRPr lang="en-CA" dirty="0"/>
          </a:p>
        </p:txBody>
      </p:sp>
      <p:sp>
        <p:nvSpPr>
          <p:cNvPr id="12" name="Footer Placeholder 11"/>
          <p:cNvSpPr>
            <a:spLocks noGrp="1"/>
          </p:cNvSpPr>
          <p:nvPr>
            <p:ph type="ftr" sz="quarter" idx="13"/>
          </p:nvPr>
        </p:nvSpPr>
        <p:spPr>
          <a:xfrm>
            <a:off x="445472" y="6400800"/>
            <a:ext cx="4126528" cy="314326"/>
          </a:xfrm>
          <a:prstGeom prst="rect">
            <a:avLst/>
          </a:prstGeom>
        </p:spPr>
        <p:txBody>
          <a:bodyPr/>
          <a:lstStyle>
            <a:lvl1pPr algn="l">
              <a:defRPr sz="1100" b="0">
                <a:solidFill>
                  <a:schemeClr val="tx1"/>
                </a:solidFill>
              </a:defRPr>
            </a:lvl1pPr>
          </a:lstStyle>
          <a:p>
            <a:r>
              <a:rPr lang="en-US"/>
              <a:t>Final Design Review LCLSII-HE PRL System, Oct. 31, 2023</a:t>
            </a:r>
            <a:endParaRPr lang="en-US" dirty="0"/>
          </a:p>
        </p:txBody>
      </p:sp>
      <p:sp>
        <p:nvSpPr>
          <p:cNvPr id="16" name="Content Placeholder 15"/>
          <p:cNvSpPr>
            <a:spLocks noGrp="1"/>
          </p:cNvSpPr>
          <p:nvPr>
            <p:ph sz="quarter" idx="14"/>
          </p:nvPr>
        </p:nvSpPr>
        <p:spPr>
          <a:xfrm>
            <a:off x="457200" y="1243584"/>
            <a:ext cx="3886200" cy="5065522"/>
          </a:xfrm>
        </p:spPr>
        <p:txBody>
          <a:bodyPr/>
          <a:lstStyle>
            <a:lvl1pPr>
              <a:buClr>
                <a:srgbClr val="981E32"/>
              </a:buClr>
              <a:defRPr/>
            </a:lvl1pPr>
            <a:lvl2pPr>
              <a:buClr>
                <a:srgbClr val="981E32"/>
              </a:buClr>
              <a:defRPr/>
            </a:lvl2pPr>
            <a:lvl3pPr>
              <a:buClr>
                <a:srgbClr val="981E32"/>
              </a:buClr>
              <a:defRPr/>
            </a:lvl3pPr>
            <a:lvl4pPr>
              <a:buClr>
                <a:srgbClr val="981E32"/>
              </a:buClr>
              <a:defRPr/>
            </a:lvl4pPr>
            <a:lvl5pPr>
              <a:buClr>
                <a:srgbClr val="981E32"/>
              </a:buCl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sp>
        <p:nvSpPr>
          <p:cNvPr id="11" name="Content Placeholder 15"/>
          <p:cNvSpPr>
            <a:spLocks noGrp="1"/>
          </p:cNvSpPr>
          <p:nvPr>
            <p:ph sz="quarter" idx="15"/>
          </p:nvPr>
        </p:nvSpPr>
        <p:spPr>
          <a:xfrm>
            <a:off x="4648200" y="1252729"/>
            <a:ext cx="3886200" cy="5065522"/>
          </a:xfrm>
        </p:spPr>
        <p:txBody>
          <a:bodyPr/>
          <a:lstStyle>
            <a:lvl1pPr>
              <a:buClr>
                <a:srgbClr val="981E32"/>
              </a:buClr>
              <a:defRPr/>
            </a:lvl1pPr>
            <a:lvl2pPr>
              <a:buClr>
                <a:srgbClr val="981E32"/>
              </a:buClr>
              <a:defRPr/>
            </a:lvl2pPr>
            <a:lvl3pPr>
              <a:buClr>
                <a:srgbClr val="981E32"/>
              </a:buClr>
              <a:defRPr/>
            </a:lvl3pPr>
            <a:lvl4pPr>
              <a:buClr>
                <a:srgbClr val="981E32"/>
              </a:buClr>
              <a:defRPr/>
            </a:lvl4pPr>
            <a:lvl5pPr>
              <a:buClr>
                <a:srgbClr val="981E32"/>
              </a:buCl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cxnSp>
        <p:nvCxnSpPr>
          <p:cNvPr id="13" name="Straight Connector 12"/>
          <p:cNvCxnSpPr/>
          <p:nvPr userDrawn="1"/>
        </p:nvCxnSpPr>
        <p:spPr>
          <a:xfrm>
            <a:off x="21" y="1074380"/>
            <a:ext cx="8553429" cy="1945"/>
          </a:xfrm>
          <a:prstGeom prst="line">
            <a:avLst/>
          </a:prstGeom>
          <a:ln w="22225">
            <a:solidFill>
              <a:srgbClr val="A4001D"/>
            </a:solidFill>
            <a:headEnd type="none"/>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032379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 line headline">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1252728"/>
          </a:xfrm>
          <a:prstGeom prst="rect">
            <a:avLst/>
          </a:prstGeom>
        </p:spPr>
      </p:pic>
      <p:sp>
        <p:nvSpPr>
          <p:cNvPr id="8" name="Slide Number Placeholder 7"/>
          <p:cNvSpPr>
            <a:spLocks noGrp="1"/>
          </p:cNvSpPr>
          <p:nvPr>
            <p:ph type="sldNum" sz="quarter" idx="11"/>
          </p:nvPr>
        </p:nvSpPr>
        <p:spPr/>
        <p:txBody>
          <a:bodyPr/>
          <a:lstStyle/>
          <a:p>
            <a:fld id="{5BD36294-2849-48A8-8531-5354CF3095D2}" type="slidenum">
              <a:rPr lang="en-US" smtClean="0"/>
              <a:pPr/>
              <a:t>‹#›</a:t>
            </a:fld>
            <a:endParaRPr lang="en-US" dirty="0"/>
          </a:p>
        </p:txBody>
      </p:sp>
      <p:sp>
        <p:nvSpPr>
          <p:cNvPr id="4" name="Title 3"/>
          <p:cNvSpPr>
            <a:spLocks noGrp="1"/>
          </p:cNvSpPr>
          <p:nvPr>
            <p:ph type="title"/>
          </p:nvPr>
        </p:nvSpPr>
        <p:spPr/>
        <p:txBody>
          <a:bodyPr/>
          <a:lstStyle/>
          <a:p>
            <a:r>
              <a:rPr lang="en-US"/>
              <a:t>Click to edit Master title style</a:t>
            </a:r>
            <a:endParaRPr lang="en-CA" dirty="0"/>
          </a:p>
        </p:txBody>
      </p:sp>
      <p:sp>
        <p:nvSpPr>
          <p:cNvPr id="5" name="Picture Placeholder 4"/>
          <p:cNvSpPr>
            <a:spLocks noGrp="1"/>
          </p:cNvSpPr>
          <p:nvPr>
            <p:ph type="pic" sz="quarter" idx="15"/>
          </p:nvPr>
        </p:nvSpPr>
        <p:spPr>
          <a:xfrm>
            <a:off x="3646488" y="1252728"/>
            <a:ext cx="2442340" cy="2481072"/>
          </a:xfrm>
        </p:spPr>
        <p:txBody>
          <a:bodyPr/>
          <a:lstStyle/>
          <a:p>
            <a:r>
              <a:rPr lang="en-US" dirty="0"/>
              <a:t>Click icon to add picture</a:t>
            </a:r>
            <a:endParaRPr lang="en-CA" dirty="0"/>
          </a:p>
        </p:txBody>
      </p:sp>
      <p:sp>
        <p:nvSpPr>
          <p:cNvPr id="11" name="Picture Placeholder 4"/>
          <p:cNvSpPr>
            <a:spLocks noGrp="1"/>
          </p:cNvSpPr>
          <p:nvPr>
            <p:ph type="pic" sz="quarter" idx="16"/>
          </p:nvPr>
        </p:nvSpPr>
        <p:spPr>
          <a:xfrm>
            <a:off x="3646488" y="3886200"/>
            <a:ext cx="2442340" cy="2432050"/>
          </a:xfrm>
        </p:spPr>
        <p:txBody>
          <a:bodyPr/>
          <a:lstStyle/>
          <a:p>
            <a:r>
              <a:rPr lang="en-US" dirty="0"/>
              <a:t>Click icon to add picture</a:t>
            </a:r>
            <a:endParaRPr lang="en-CA" dirty="0"/>
          </a:p>
        </p:txBody>
      </p:sp>
      <p:sp>
        <p:nvSpPr>
          <p:cNvPr id="13" name="Picture Placeholder 4"/>
          <p:cNvSpPr>
            <a:spLocks noGrp="1"/>
          </p:cNvSpPr>
          <p:nvPr>
            <p:ph type="pic" sz="quarter" idx="17"/>
          </p:nvPr>
        </p:nvSpPr>
        <p:spPr>
          <a:xfrm>
            <a:off x="6242954" y="1243584"/>
            <a:ext cx="2442340" cy="5065522"/>
          </a:xfrm>
        </p:spPr>
        <p:txBody>
          <a:bodyPr/>
          <a:lstStyle/>
          <a:p>
            <a:r>
              <a:rPr lang="en-US" dirty="0"/>
              <a:t>Click icon to add picture</a:t>
            </a:r>
            <a:endParaRPr lang="en-CA" dirty="0"/>
          </a:p>
        </p:txBody>
      </p:sp>
      <p:sp>
        <p:nvSpPr>
          <p:cNvPr id="3" name="Content Placeholder 2"/>
          <p:cNvSpPr>
            <a:spLocks noGrp="1"/>
          </p:cNvSpPr>
          <p:nvPr>
            <p:ph sz="quarter" idx="18"/>
          </p:nvPr>
        </p:nvSpPr>
        <p:spPr>
          <a:xfrm>
            <a:off x="457200" y="1243584"/>
            <a:ext cx="3013075" cy="5065522"/>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sp>
        <p:nvSpPr>
          <p:cNvPr id="14" name="Footer Placeholder 11"/>
          <p:cNvSpPr>
            <a:spLocks noGrp="1"/>
          </p:cNvSpPr>
          <p:nvPr>
            <p:ph type="ftr" sz="quarter" idx="13"/>
          </p:nvPr>
        </p:nvSpPr>
        <p:spPr>
          <a:xfrm>
            <a:off x="445472" y="6400800"/>
            <a:ext cx="4126528" cy="314326"/>
          </a:xfrm>
          <a:prstGeom prst="rect">
            <a:avLst/>
          </a:prstGeom>
        </p:spPr>
        <p:txBody>
          <a:bodyPr/>
          <a:lstStyle>
            <a:lvl1pPr algn="l">
              <a:defRPr sz="1100" b="0">
                <a:solidFill>
                  <a:schemeClr val="tx1"/>
                </a:solidFill>
              </a:defRPr>
            </a:lvl1pPr>
          </a:lstStyle>
          <a:p>
            <a:r>
              <a:rPr lang="en-US"/>
              <a:t>Final Design Review LCLSII-HE PRL System, Oct. 31, 2023</a:t>
            </a:r>
            <a:endParaRPr lang="en-US" dirty="0"/>
          </a:p>
        </p:txBody>
      </p:sp>
      <p:cxnSp>
        <p:nvCxnSpPr>
          <p:cNvPr id="12" name="Straight Connector 11"/>
          <p:cNvCxnSpPr/>
          <p:nvPr userDrawn="1"/>
        </p:nvCxnSpPr>
        <p:spPr>
          <a:xfrm>
            <a:off x="21" y="1074380"/>
            <a:ext cx="8553429" cy="1945"/>
          </a:xfrm>
          <a:prstGeom prst="line">
            <a:avLst/>
          </a:prstGeom>
          <a:ln w="22225">
            <a:solidFill>
              <a:srgbClr val="A4001D"/>
            </a:solidFill>
            <a:headEnd type="none"/>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696461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t and Chart on right">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1252728"/>
          </a:xfrm>
          <a:prstGeom prst="rect">
            <a:avLst/>
          </a:prstGeom>
        </p:spPr>
      </p:pic>
      <p:sp>
        <p:nvSpPr>
          <p:cNvPr id="8" name="Slide Number Placeholder 7"/>
          <p:cNvSpPr>
            <a:spLocks noGrp="1"/>
          </p:cNvSpPr>
          <p:nvPr>
            <p:ph type="sldNum" sz="quarter" idx="11"/>
          </p:nvPr>
        </p:nvSpPr>
        <p:spPr/>
        <p:txBody>
          <a:bodyPr/>
          <a:lstStyle/>
          <a:p>
            <a:fld id="{5BD36294-2849-48A8-8531-5354CF3095D2}" type="slidenum">
              <a:rPr lang="en-US" smtClean="0"/>
              <a:pPr/>
              <a:t>‹#›</a:t>
            </a:fld>
            <a:endParaRPr lang="en-US" dirty="0"/>
          </a:p>
        </p:txBody>
      </p:sp>
      <p:sp>
        <p:nvSpPr>
          <p:cNvPr id="4" name="Title 3"/>
          <p:cNvSpPr>
            <a:spLocks noGrp="1"/>
          </p:cNvSpPr>
          <p:nvPr>
            <p:ph type="title"/>
          </p:nvPr>
        </p:nvSpPr>
        <p:spPr/>
        <p:txBody>
          <a:bodyPr/>
          <a:lstStyle/>
          <a:p>
            <a:r>
              <a:rPr lang="en-US"/>
              <a:t>Click to edit Master title style</a:t>
            </a:r>
            <a:endParaRPr lang="en-CA" dirty="0"/>
          </a:p>
        </p:txBody>
      </p:sp>
      <p:sp>
        <p:nvSpPr>
          <p:cNvPr id="3" name="Chart Placeholder 2"/>
          <p:cNvSpPr>
            <a:spLocks noGrp="1"/>
          </p:cNvSpPr>
          <p:nvPr>
            <p:ph type="chart" sz="quarter" idx="15"/>
          </p:nvPr>
        </p:nvSpPr>
        <p:spPr>
          <a:xfrm>
            <a:off x="6007100" y="1243584"/>
            <a:ext cx="2667000" cy="5065522"/>
          </a:xfrm>
        </p:spPr>
        <p:txBody>
          <a:bodyPr/>
          <a:lstStyle/>
          <a:p>
            <a:r>
              <a:rPr lang="en-US" dirty="0"/>
              <a:t>Click icon to add chart</a:t>
            </a:r>
            <a:endParaRPr lang="en-CA" dirty="0"/>
          </a:p>
        </p:txBody>
      </p:sp>
      <p:sp>
        <p:nvSpPr>
          <p:cNvPr id="5" name="Content Placeholder 4"/>
          <p:cNvSpPr>
            <a:spLocks noGrp="1"/>
          </p:cNvSpPr>
          <p:nvPr>
            <p:ph sz="quarter" idx="16"/>
          </p:nvPr>
        </p:nvSpPr>
        <p:spPr>
          <a:xfrm>
            <a:off x="457200" y="1243584"/>
            <a:ext cx="5484812" cy="5065522"/>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sp>
        <p:nvSpPr>
          <p:cNvPr id="11" name="Footer Placeholder 11"/>
          <p:cNvSpPr>
            <a:spLocks noGrp="1"/>
          </p:cNvSpPr>
          <p:nvPr>
            <p:ph type="ftr" sz="quarter" idx="13"/>
          </p:nvPr>
        </p:nvSpPr>
        <p:spPr>
          <a:xfrm>
            <a:off x="445472" y="6400800"/>
            <a:ext cx="4126528" cy="314326"/>
          </a:xfrm>
          <a:prstGeom prst="rect">
            <a:avLst/>
          </a:prstGeom>
        </p:spPr>
        <p:txBody>
          <a:bodyPr/>
          <a:lstStyle>
            <a:lvl1pPr algn="l">
              <a:defRPr sz="1100" b="0">
                <a:solidFill>
                  <a:schemeClr val="tx1"/>
                </a:solidFill>
              </a:defRPr>
            </a:lvl1pPr>
          </a:lstStyle>
          <a:p>
            <a:r>
              <a:rPr lang="en-US"/>
              <a:t>Final Design Review LCLSII-HE PRL System, Oct. 31, 2023</a:t>
            </a:r>
            <a:endParaRPr lang="en-US" dirty="0"/>
          </a:p>
        </p:txBody>
      </p:sp>
      <p:cxnSp>
        <p:nvCxnSpPr>
          <p:cNvPr id="12" name="Straight Connector 11"/>
          <p:cNvCxnSpPr/>
          <p:nvPr userDrawn="1"/>
        </p:nvCxnSpPr>
        <p:spPr>
          <a:xfrm>
            <a:off x="21" y="1074380"/>
            <a:ext cx="8553429" cy="1945"/>
          </a:xfrm>
          <a:prstGeom prst="line">
            <a:avLst/>
          </a:prstGeom>
          <a:ln w="22225">
            <a:solidFill>
              <a:srgbClr val="A4001D"/>
            </a:solidFill>
            <a:headEnd type="none"/>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954724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Simple Title 01">
    <p:spTree>
      <p:nvGrpSpPr>
        <p:cNvPr id="1" name=""/>
        <p:cNvGrpSpPr/>
        <p:nvPr/>
      </p:nvGrpSpPr>
      <p:grpSpPr>
        <a:xfrm>
          <a:off x="0" y="0"/>
          <a:ext cx="0" cy="0"/>
          <a:chOff x="0" y="0"/>
          <a:chExt cx="0" cy="0"/>
        </a:xfrm>
      </p:grpSpPr>
    </p:spTree>
    <p:extLst>
      <p:ext uri="{BB962C8B-B14F-4D97-AF65-F5344CB8AC3E}">
        <p14:creationId xmlns:p14="http://schemas.microsoft.com/office/powerpoint/2010/main" val="10987518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_Titl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BFEBBD4D-A077-694F-949C-816E31DDFCB4}"/>
              </a:ext>
            </a:extLst>
          </p:cNvPr>
          <p:cNvSpPr/>
          <p:nvPr userDrawn="1"/>
        </p:nvSpPr>
        <p:spPr>
          <a:xfrm>
            <a:off x="0" y="5828144"/>
            <a:ext cx="9144000" cy="10298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3" name="line dots"/>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379" y="-4795"/>
            <a:ext cx="9143245" cy="6867593"/>
          </a:xfrm>
          <a:prstGeom prst="rect">
            <a:avLst/>
          </a:prstGeom>
        </p:spPr>
      </p:pic>
      <p:pic>
        <p:nvPicPr>
          <p:cNvPr id="16" name="logo SLAC">
            <a:extLst>
              <a:ext uri="{FF2B5EF4-FFF2-40B4-BE49-F238E27FC236}">
                <a16:creationId xmlns:a16="http://schemas.microsoft.com/office/drawing/2014/main" id="{9B359C41-4F1D-C34A-A6F5-56B5093A7BD2}"/>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r="16565" b="51513"/>
          <a:stretch/>
        </p:blipFill>
        <p:spPr>
          <a:xfrm>
            <a:off x="6917902" y="3555487"/>
            <a:ext cx="2166310" cy="487680"/>
          </a:xfrm>
          <a:prstGeom prst="rect">
            <a:avLst/>
          </a:prstGeom>
        </p:spPr>
      </p:pic>
      <p:pic>
        <p:nvPicPr>
          <p:cNvPr id="9" name="Picture 8">
            <a:extLst>
              <a:ext uri="{FF2B5EF4-FFF2-40B4-BE49-F238E27FC236}">
                <a16:creationId xmlns:a16="http://schemas.microsoft.com/office/drawing/2014/main" id="{5512191F-B767-D04B-9D40-AFF96A3B3B20}"/>
              </a:ext>
            </a:extLst>
          </p:cNvPr>
          <p:cNvPicPr>
            <a:picLocks noChangeAspect="1"/>
          </p:cNvPicPr>
          <p:nvPr userDrawn="1"/>
        </p:nvPicPr>
        <p:blipFill>
          <a:blip r:embed="rId4"/>
          <a:stretch>
            <a:fillRect/>
          </a:stretch>
        </p:blipFill>
        <p:spPr>
          <a:xfrm>
            <a:off x="577056" y="6089140"/>
            <a:ext cx="2209800" cy="432257"/>
          </a:xfrm>
          <a:prstGeom prst="rect">
            <a:avLst/>
          </a:prstGeom>
        </p:spPr>
      </p:pic>
      <p:pic>
        <p:nvPicPr>
          <p:cNvPr id="14" name="Picture 13">
            <a:extLst>
              <a:ext uri="{FF2B5EF4-FFF2-40B4-BE49-F238E27FC236}">
                <a16:creationId xmlns:a16="http://schemas.microsoft.com/office/drawing/2014/main" id="{6D83F41A-623A-084A-9B29-C305AC8E2487}"/>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311172" y="4343400"/>
            <a:ext cx="2138948" cy="609600"/>
          </a:xfrm>
          <a:prstGeom prst="rect">
            <a:avLst/>
          </a:prstGeom>
        </p:spPr>
      </p:pic>
      <p:pic>
        <p:nvPicPr>
          <p:cNvPr id="17" name="Picture 16" descr="A close up of a sign&#10;&#10;Description automatically generated">
            <a:extLst>
              <a:ext uri="{FF2B5EF4-FFF2-40B4-BE49-F238E27FC236}">
                <a16:creationId xmlns:a16="http://schemas.microsoft.com/office/drawing/2014/main" id="{60186546-5EC2-1D4D-9986-0160DB05175F}"/>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608162" y="5551021"/>
            <a:ext cx="1666596" cy="1219200"/>
          </a:xfrm>
          <a:prstGeom prst="rect">
            <a:avLst/>
          </a:prstGeom>
        </p:spPr>
      </p:pic>
      <p:pic>
        <p:nvPicPr>
          <p:cNvPr id="18" name="Picture 17" descr="A picture containing text, clipart, vector graphics&#10;&#10;Description automatically generated">
            <a:extLst>
              <a:ext uri="{FF2B5EF4-FFF2-40B4-BE49-F238E27FC236}">
                <a16:creationId xmlns:a16="http://schemas.microsoft.com/office/drawing/2014/main" id="{F646CF95-F868-6946-BAD5-A3F07EEAA2FD}"/>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036217" y="5257800"/>
            <a:ext cx="888076" cy="1512421"/>
          </a:xfrm>
          <a:prstGeom prst="rect">
            <a:avLst/>
          </a:prstGeom>
        </p:spPr>
      </p:pic>
      <p:pic>
        <p:nvPicPr>
          <p:cNvPr id="19" name="Picture 18">
            <a:extLst>
              <a:ext uri="{FF2B5EF4-FFF2-40B4-BE49-F238E27FC236}">
                <a16:creationId xmlns:a16="http://schemas.microsoft.com/office/drawing/2014/main" id="{CDDD957F-1939-924C-8662-853791B9DBF6}"/>
              </a:ext>
            </a:extLst>
          </p:cNvPr>
          <p:cNvPicPr>
            <a:picLocks noChangeAspect="1"/>
          </p:cNvPicPr>
          <p:nvPr/>
        </p:nvPicPr>
        <p:blipFill>
          <a:blip r:embed="rId8" cstate="screen">
            <a:extLst>
              <a:ext uri="{28A0092B-C50C-407E-A947-70E740481C1C}">
                <a14:useLocalDpi xmlns:a14="http://schemas.microsoft.com/office/drawing/2010/main"/>
              </a:ext>
            </a:extLst>
          </a:blip>
          <a:srcRect b="10703"/>
          <a:stretch>
            <a:fillRect/>
          </a:stretch>
        </p:blipFill>
        <p:spPr>
          <a:xfrm>
            <a:off x="5525059" y="5156200"/>
            <a:ext cx="2293743" cy="853440"/>
          </a:xfrm>
          <a:custGeom>
            <a:avLst/>
            <a:gdLst>
              <a:gd name="connsiteX0" fmla="*/ 555660 w 2842031"/>
              <a:gd name="connsiteY0" fmla="*/ 0 h 793082"/>
              <a:gd name="connsiteX1" fmla="*/ 2842031 w 2842031"/>
              <a:gd name="connsiteY1" fmla="*/ 0 h 793082"/>
              <a:gd name="connsiteX2" fmla="*/ 2842031 w 2842031"/>
              <a:gd name="connsiteY2" fmla="*/ 793082 h 793082"/>
              <a:gd name="connsiteX3" fmla="*/ 0 w 2842031"/>
              <a:gd name="connsiteY3" fmla="*/ 793082 h 793082"/>
              <a:gd name="connsiteX4" fmla="*/ 0 w 2842031"/>
              <a:gd name="connsiteY4" fmla="*/ 425651 h 7930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42031" h="793082">
                <a:moveTo>
                  <a:pt x="555660" y="0"/>
                </a:moveTo>
                <a:lnTo>
                  <a:pt x="2842031" y="0"/>
                </a:lnTo>
                <a:lnTo>
                  <a:pt x="2842031" y="793082"/>
                </a:lnTo>
                <a:lnTo>
                  <a:pt x="0" y="793082"/>
                </a:lnTo>
                <a:lnTo>
                  <a:pt x="0" y="425651"/>
                </a:lnTo>
                <a:close/>
              </a:path>
            </a:pathLst>
          </a:custGeom>
        </p:spPr>
      </p:pic>
      <p:pic>
        <p:nvPicPr>
          <p:cNvPr id="20" name="Picture 19">
            <a:extLst>
              <a:ext uri="{FF2B5EF4-FFF2-40B4-BE49-F238E27FC236}">
                <a16:creationId xmlns:a16="http://schemas.microsoft.com/office/drawing/2014/main" id="{392FB9E8-8F40-DA46-B238-4124F66A56A8}"/>
              </a:ext>
            </a:extLst>
          </p:cNvPr>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246307" y="372534"/>
            <a:ext cx="5029200" cy="1906343"/>
          </a:xfrm>
          <a:prstGeom prst="rect">
            <a:avLst/>
          </a:prstGeom>
        </p:spPr>
      </p:pic>
      <p:sp>
        <p:nvSpPr>
          <p:cNvPr id="21" name="Title 8">
            <a:extLst>
              <a:ext uri="{FF2B5EF4-FFF2-40B4-BE49-F238E27FC236}">
                <a16:creationId xmlns:a16="http://schemas.microsoft.com/office/drawing/2014/main" id="{E0426B28-07B6-DC41-9FD0-869E6C3497E8}"/>
              </a:ext>
            </a:extLst>
          </p:cNvPr>
          <p:cNvSpPr>
            <a:spLocks noGrp="1"/>
          </p:cNvSpPr>
          <p:nvPr>
            <p:ph type="ctrTitle" hasCustomPrompt="1"/>
          </p:nvPr>
        </p:nvSpPr>
        <p:spPr>
          <a:xfrm>
            <a:off x="228600" y="2514600"/>
            <a:ext cx="9188764" cy="914400"/>
          </a:xfrm>
        </p:spPr>
        <p:txBody>
          <a:bodyPr/>
          <a:lstStyle>
            <a:lvl1pPr>
              <a:defRPr>
                <a:solidFill>
                  <a:schemeClr val="tx1"/>
                </a:solidFill>
              </a:defRPr>
            </a:lvl1pPr>
          </a:lstStyle>
          <a:p>
            <a:r>
              <a:rPr lang="en-CA" sz="3200" dirty="0"/>
              <a:t>Title</a:t>
            </a:r>
            <a:endParaRPr lang="en-CA" sz="4267" dirty="0"/>
          </a:p>
        </p:txBody>
      </p:sp>
      <p:sp>
        <p:nvSpPr>
          <p:cNvPr id="22" name="Text Placeholder 4">
            <a:extLst>
              <a:ext uri="{FF2B5EF4-FFF2-40B4-BE49-F238E27FC236}">
                <a16:creationId xmlns:a16="http://schemas.microsoft.com/office/drawing/2014/main" id="{4C06C237-108A-5B46-8105-25E7D16D6F31}"/>
              </a:ext>
            </a:extLst>
          </p:cNvPr>
          <p:cNvSpPr>
            <a:spLocks noGrp="1"/>
          </p:cNvSpPr>
          <p:nvPr>
            <p:ph type="body" sz="quarter" idx="11" hasCustomPrompt="1"/>
          </p:nvPr>
        </p:nvSpPr>
        <p:spPr>
          <a:xfrm>
            <a:off x="228600" y="3576967"/>
            <a:ext cx="5562600" cy="1029857"/>
          </a:xfrm>
        </p:spPr>
        <p:txBody>
          <a:bodyPr vert="horz" lIns="0" tIns="0" rIns="0" bIns="0" rtlCol="0" anchor="t">
            <a:noAutofit/>
          </a:bodyPr>
          <a:lstStyle>
            <a:lvl1pPr>
              <a:spcAft>
                <a:spcPts val="0"/>
              </a:spcAft>
              <a:defRPr sz="1400"/>
            </a:lvl1pPr>
          </a:lstStyle>
          <a:p>
            <a:r>
              <a:rPr lang="en-US" sz="1200" dirty="0"/>
              <a:t>Name, Position</a:t>
            </a:r>
          </a:p>
          <a:p>
            <a:r>
              <a:rPr lang="en-CA" sz="1200" dirty="0"/>
              <a:t>Meeting</a:t>
            </a:r>
          </a:p>
          <a:p>
            <a:r>
              <a:rPr lang="en-CA" sz="1200" dirty="0"/>
              <a:t>Date</a:t>
            </a:r>
          </a:p>
        </p:txBody>
      </p:sp>
    </p:spTree>
    <p:extLst>
      <p:ext uri="{BB962C8B-B14F-4D97-AF65-F5344CB8AC3E}">
        <p14:creationId xmlns:p14="http://schemas.microsoft.com/office/powerpoint/2010/main" val="3361068383"/>
      </p:ext>
    </p:extLst>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1822" y="129091"/>
            <a:ext cx="8103570" cy="753033"/>
          </a:xfrm>
          <a:prstGeom prst="rect">
            <a:avLst/>
          </a:prstGeom>
        </p:spPr>
        <p:txBody>
          <a:bodyPr vert="horz" lIns="0" tIns="0" rIns="0" bIns="0" rtlCol="0" anchor="b"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457200" y="1243584"/>
            <a:ext cx="8109919" cy="5029200"/>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4"/>
          </p:nvPr>
        </p:nvSpPr>
        <p:spPr>
          <a:xfrm>
            <a:off x="8566150" y="6318251"/>
            <a:ext cx="318932" cy="539750"/>
          </a:xfrm>
          <a:prstGeom prst="rect">
            <a:avLst/>
          </a:prstGeom>
        </p:spPr>
        <p:txBody>
          <a:bodyPr vert="horz" lIns="72000" tIns="57600" rIns="72000" bIns="45720" rtlCol="0" anchor="ctr"/>
          <a:lstStyle>
            <a:lvl1pPr algn="l">
              <a:defRPr sz="1100" b="0">
                <a:solidFill>
                  <a:schemeClr val="tx1"/>
                </a:solidFill>
                <a:latin typeface="Arial" pitchFamily="34" charset="0"/>
                <a:cs typeface="Arial" pitchFamily="34" charset="0"/>
              </a:defRPr>
            </a:lvl1pPr>
          </a:lstStyle>
          <a:p>
            <a:fld id="{5BD36294-2849-48A8-8531-5354CF3095D2}" type="slidenum">
              <a:rPr lang="en-US" smtClean="0"/>
              <a:pPr/>
              <a:t>‹#›</a:t>
            </a:fld>
            <a:endParaRPr lang="en-US" dirty="0"/>
          </a:p>
        </p:txBody>
      </p:sp>
      <p:sp>
        <p:nvSpPr>
          <p:cNvPr id="8" name="Footer Placeholder 11"/>
          <p:cNvSpPr>
            <a:spLocks noGrp="1"/>
          </p:cNvSpPr>
          <p:nvPr>
            <p:ph type="ftr" sz="quarter" idx="3"/>
          </p:nvPr>
        </p:nvSpPr>
        <p:spPr>
          <a:xfrm>
            <a:off x="445472" y="6400800"/>
            <a:ext cx="4126528" cy="314326"/>
          </a:xfrm>
          <a:prstGeom prst="rect">
            <a:avLst/>
          </a:prstGeom>
        </p:spPr>
        <p:txBody>
          <a:bodyPr/>
          <a:lstStyle>
            <a:lvl1pPr algn="l">
              <a:defRPr sz="1100" b="0">
                <a:solidFill>
                  <a:schemeClr val="tx1"/>
                </a:solidFill>
              </a:defRPr>
            </a:lvl1pPr>
          </a:lstStyle>
          <a:p>
            <a:r>
              <a:rPr lang="en-US"/>
              <a:t>Final Design Review LCLSII-HE PRL System, Oct. 31, 2023</a:t>
            </a:r>
            <a:endParaRPr lang="en-US" dirty="0"/>
          </a:p>
        </p:txBody>
      </p:sp>
    </p:spTree>
    <p:extLst>
      <p:ext uri="{BB962C8B-B14F-4D97-AF65-F5344CB8AC3E}">
        <p14:creationId xmlns:p14="http://schemas.microsoft.com/office/powerpoint/2010/main" val="481531331"/>
      </p:ext>
    </p:extLst>
  </p:cSld>
  <p:clrMap bg1="lt1" tx1="dk1" bg2="lt2" tx2="dk2" accent1="accent1" accent2="accent2" accent3="accent3" accent4="accent4" accent5="accent5" accent6="accent6" hlink="hlink" folHlink="folHlink"/>
  <p:sldLayoutIdLst>
    <p:sldLayoutId id="2147484010" r:id="rId1"/>
    <p:sldLayoutId id="2147484011" r:id="rId2"/>
    <p:sldLayoutId id="2147484012" r:id="rId3"/>
    <p:sldLayoutId id="2147484013" r:id="rId4"/>
    <p:sldLayoutId id="2147484014" r:id="rId5"/>
    <p:sldLayoutId id="2147484015" r:id="rId6"/>
    <p:sldLayoutId id="2147484016" r:id="rId7"/>
    <p:sldLayoutId id="2147484032" r:id="rId8"/>
  </p:sldLayoutIdLst>
  <p:hf hdr="0" dt="0"/>
  <p:txStyles>
    <p:titleStyle>
      <a:lvl1pPr algn="l" defTabSz="914400" rtl="0" eaLnBrk="1" latinLnBrk="0" hangingPunct="1">
        <a:spcBef>
          <a:spcPct val="0"/>
        </a:spcBef>
        <a:buNone/>
        <a:defRPr sz="2400" b="1" kern="1200">
          <a:solidFill>
            <a:schemeClr val="bg2"/>
          </a:solidFill>
          <a:latin typeface="Arial" pitchFamily="34" charset="0"/>
          <a:ea typeface="+mj-ea"/>
          <a:cs typeface="Arial" pitchFamily="34" charset="0"/>
        </a:defRPr>
      </a:lvl1pPr>
    </p:titleStyle>
    <p:bodyStyle>
      <a:lvl1pPr marL="0" indent="0" algn="l" defTabSz="914400" rtl="0" eaLnBrk="1" latinLnBrk="0" hangingPunct="1">
        <a:lnSpc>
          <a:spcPct val="120000"/>
        </a:lnSpc>
        <a:spcBef>
          <a:spcPts val="0"/>
        </a:spcBef>
        <a:spcAft>
          <a:spcPts val="300"/>
        </a:spcAft>
        <a:buClr>
          <a:schemeClr val="tx1"/>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chemeClr val="bg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chemeClr val="bg2"/>
        </a:buClr>
        <a:buSzPct val="100000"/>
        <a:buFont typeface="Arial" pitchFamily="34" charset="0"/>
        <a:buChar char="-"/>
        <a:defRPr sz="200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chemeClr val="bg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chemeClr val="bg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notesSlide" Target="../notesSlides/notesSlide5.xml"/><Relationship Id="rId1" Type="http://schemas.openxmlformats.org/officeDocument/2006/relationships/slideLayout" Target="../slideLayouts/slideLayout3.xml"/><Relationship Id="rId5" Type="http://schemas.openxmlformats.org/officeDocument/2006/relationships/image" Target="../media/image26.png"/><Relationship Id="rId4" Type="http://schemas.openxmlformats.org/officeDocument/2006/relationships/image" Target="../media/image25.png"/></Relationships>
</file>

<file path=ppt/slides/_rels/slide1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notesSlide" Target="../notesSlides/notesSlide6.xml"/><Relationship Id="rId1" Type="http://schemas.openxmlformats.org/officeDocument/2006/relationships/slideLayout" Target="../slideLayouts/slideLayout3.xml"/><Relationship Id="rId5" Type="http://schemas.openxmlformats.org/officeDocument/2006/relationships/image" Target="../media/image30.png"/><Relationship Id="rId4" Type="http://schemas.openxmlformats.org/officeDocument/2006/relationships/image" Target="../media/image29.emf"/></Relationships>
</file>

<file path=ppt/slides/_rels/slide1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3.xml"/><Relationship Id="rId4" Type="http://schemas.openxmlformats.org/officeDocument/2006/relationships/image" Target="../media/image33.png"/></Relationships>
</file>

<file path=ppt/slides/_rels/slide1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3.xml"/><Relationship Id="rId4" Type="http://schemas.openxmlformats.org/officeDocument/2006/relationships/image" Target="../media/image36.PNG"/></Relationships>
</file>

<file path=ppt/slides/_rels/slide1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22.png"/></Relationships>
</file>

<file path=ppt/slides/_rels/slide9.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8">
            <a:extLst>
              <a:ext uri="{FF2B5EF4-FFF2-40B4-BE49-F238E27FC236}">
                <a16:creationId xmlns:a16="http://schemas.microsoft.com/office/drawing/2014/main" id="{CB9F3022-2365-FBBA-2309-06C043DFDFC0}"/>
              </a:ext>
            </a:extLst>
          </p:cNvPr>
          <p:cNvSpPr txBox="1">
            <a:spLocks/>
          </p:cNvSpPr>
          <p:nvPr/>
        </p:nvSpPr>
        <p:spPr>
          <a:xfrm>
            <a:off x="228600" y="2823884"/>
            <a:ext cx="5149780" cy="1446233"/>
          </a:xfrm>
          <a:prstGeom prst="rect">
            <a:avLst/>
          </a:prstGeom>
          <a:solidFill>
            <a:schemeClr val="bg1"/>
          </a:solidFill>
          <a:ln>
            <a:noFill/>
          </a:ln>
        </p:spPr>
        <p:txBody>
          <a:bodyPr vert="horz" wrap="square" lIns="0" tIns="0" rIns="0" bIns="0" anchor="b" anchorCtr="0" compatLnSpc="1">
            <a:noAutofit/>
          </a:bodyPr>
          <a:lstStyle>
            <a:lvl1pPr marL="0" marR="0" lvl="0" indent="0" algn="l" defTabSz="914400" rtl="0" fontAlgn="auto" hangingPunct="1">
              <a:lnSpc>
                <a:spcPct val="100000"/>
              </a:lnSpc>
              <a:spcBef>
                <a:spcPts val="0"/>
              </a:spcBef>
              <a:spcAft>
                <a:spcPts val="0"/>
              </a:spcAft>
              <a:buNone/>
              <a:tabLst/>
              <a:defRPr lang="en-US" sz="2400" b="1" i="0" u="none" strike="noStrike" kern="1200" cap="none" spc="0" baseline="0">
                <a:solidFill>
                  <a:schemeClr val="tx1"/>
                </a:solidFill>
                <a:uFillTx/>
                <a:latin typeface="Arial" pitchFamily="34"/>
                <a:cs typeface="Arial" pitchFamily="34"/>
              </a:defRPr>
            </a:lvl1pPr>
          </a:lstStyle>
          <a:p>
            <a:br>
              <a:rPr lang="en-US" sz="2800" dirty="0"/>
            </a:br>
            <a:br>
              <a:rPr lang="en-US" sz="2800" dirty="0"/>
            </a:br>
            <a:br>
              <a:rPr lang="en-US" sz="2800" dirty="0"/>
            </a:br>
            <a:br>
              <a:rPr lang="en-US" sz="2800" dirty="0"/>
            </a:br>
            <a:r>
              <a:rPr lang="en-US" sz="2000" dirty="0"/>
              <a:t>Timing System - Phase Reference Line</a:t>
            </a:r>
            <a:br>
              <a:rPr lang="en-US" sz="4000" dirty="0">
                <a:latin typeface="Arial"/>
                <a:cs typeface="Arial"/>
              </a:rPr>
            </a:br>
            <a:r>
              <a:rPr lang="en-US" sz="1400" dirty="0">
                <a:latin typeface="Arial"/>
                <a:cs typeface="Arial"/>
              </a:rPr>
              <a:t>Bo Hong, SLAC Technology Innovation Directorate</a:t>
            </a:r>
            <a:br>
              <a:rPr lang="en-US" sz="1400" dirty="0"/>
            </a:br>
            <a:r>
              <a:rPr lang="en-US" sz="1400" dirty="0">
                <a:latin typeface="Arial"/>
                <a:cs typeface="Arial"/>
              </a:rPr>
              <a:t>October 31, 2023</a:t>
            </a:r>
            <a:endParaRPr lang="en-US" sz="1400" dirty="0"/>
          </a:p>
        </p:txBody>
      </p:sp>
      <p:sp>
        <p:nvSpPr>
          <p:cNvPr id="2" name="Title 1">
            <a:extLst>
              <a:ext uri="{FF2B5EF4-FFF2-40B4-BE49-F238E27FC236}">
                <a16:creationId xmlns:a16="http://schemas.microsoft.com/office/drawing/2014/main" id="{F27191DA-7D08-DF43-812B-8EA06B56E8FF}"/>
              </a:ext>
            </a:extLst>
          </p:cNvPr>
          <p:cNvSpPr>
            <a:spLocks noGrp="1"/>
          </p:cNvSpPr>
          <p:nvPr>
            <p:ph type="ctrTitle"/>
          </p:nvPr>
        </p:nvSpPr>
        <p:spPr>
          <a:xfrm>
            <a:off x="228600" y="2743200"/>
            <a:ext cx="9188764" cy="685800"/>
          </a:xfrm>
        </p:spPr>
        <p:txBody>
          <a:bodyPr/>
          <a:lstStyle/>
          <a:p>
            <a:r>
              <a:rPr lang="en-CA" sz="2600" dirty="0"/>
              <a:t>LCLSII-HE Final Design Review</a:t>
            </a:r>
            <a:br>
              <a:rPr lang="en-CA" sz="2600" dirty="0"/>
            </a:br>
            <a:endParaRPr lang="en-US" sz="2600" dirty="0">
              <a:latin typeface="Arial"/>
              <a:cs typeface="Arial"/>
            </a:endParaRPr>
          </a:p>
        </p:txBody>
      </p:sp>
    </p:spTree>
    <p:extLst>
      <p:ext uri="{BB962C8B-B14F-4D97-AF65-F5344CB8AC3E}">
        <p14:creationId xmlns:p14="http://schemas.microsoft.com/office/powerpoint/2010/main" val="22654001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3C2CA18-0701-0455-9547-1DFC54BCAF11}"/>
              </a:ext>
            </a:extLst>
          </p:cNvPr>
          <p:cNvSpPr>
            <a:spLocks noGrp="1"/>
          </p:cNvSpPr>
          <p:nvPr>
            <p:ph type="sldNum" sz="quarter" idx="11"/>
          </p:nvPr>
        </p:nvSpPr>
        <p:spPr/>
        <p:txBody>
          <a:bodyPr/>
          <a:lstStyle/>
          <a:p>
            <a:fld id="{5BD36294-2849-48A8-8531-5354CF3095D2}" type="slidenum">
              <a:rPr lang="en-US" smtClean="0"/>
              <a:pPr/>
              <a:t>10</a:t>
            </a:fld>
            <a:endParaRPr lang="en-US" dirty="0"/>
          </a:p>
        </p:txBody>
      </p:sp>
      <p:sp>
        <p:nvSpPr>
          <p:cNvPr id="3" name="Title 2">
            <a:extLst>
              <a:ext uri="{FF2B5EF4-FFF2-40B4-BE49-F238E27FC236}">
                <a16:creationId xmlns:a16="http://schemas.microsoft.com/office/drawing/2014/main" id="{18732706-A3F9-A799-A5B1-39BE056B3D34}"/>
              </a:ext>
            </a:extLst>
          </p:cNvPr>
          <p:cNvSpPr>
            <a:spLocks noGrp="1"/>
          </p:cNvSpPr>
          <p:nvPr>
            <p:ph type="title"/>
          </p:nvPr>
        </p:nvSpPr>
        <p:spPr/>
        <p:txBody>
          <a:bodyPr/>
          <a:lstStyle/>
          <a:p>
            <a:r>
              <a:rPr lang="en-US" sz="2400" dirty="0"/>
              <a:t>Technical Scope Maturity -</a:t>
            </a:r>
            <a:r>
              <a:rPr lang="en-US" dirty="0"/>
              <a:t> Adding more monitors</a:t>
            </a:r>
          </a:p>
        </p:txBody>
      </p:sp>
      <p:sp>
        <p:nvSpPr>
          <p:cNvPr id="4" name="Footer Placeholder 3">
            <a:extLst>
              <a:ext uri="{FF2B5EF4-FFF2-40B4-BE49-F238E27FC236}">
                <a16:creationId xmlns:a16="http://schemas.microsoft.com/office/drawing/2014/main" id="{D689A208-328C-F471-B6F7-693A1B4349CC}"/>
              </a:ext>
            </a:extLst>
          </p:cNvPr>
          <p:cNvSpPr>
            <a:spLocks noGrp="1"/>
          </p:cNvSpPr>
          <p:nvPr>
            <p:ph type="ftr" sz="quarter" idx="13"/>
          </p:nvPr>
        </p:nvSpPr>
        <p:spPr>
          <a:xfrm>
            <a:off x="0" y="6543674"/>
            <a:ext cx="4424218" cy="314326"/>
          </a:xfrm>
        </p:spPr>
        <p:txBody>
          <a:bodyPr/>
          <a:lstStyle/>
          <a:p>
            <a:r>
              <a:rPr lang="en-US"/>
              <a:t>Final Design Review LCLSII-HE PRL System, Oct. 31, 2023</a:t>
            </a:r>
            <a:endParaRPr lang="en-US" dirty="0"/>
          </a:p>
        </p:txBody>
      </p:sp>
      <p:sp>
        <p:nvSpPr>
          <p:cNvPr id="5" name="TextBox 4">
            <a:extLst>
              <a:ext uri="{FF2B5EF4-FFF2-40B4-BE49-F238E27FC236}">
                <a16:creationId xmlns:a16="http://schemas.microsoft.com/office/drawing/2014/main" id="{835324DD-6318-3525-8820-3B090EA1793A}"/>
              </a:ext>
            </a:extLst>
          </p:cNvPr>
          <p:cNvSpPr txBox="1"/>
          <p:nvPr/>
        </p:nvSpPr>
        <p:spPr>
          <a:xfrm>
            <a:off x="106597" y="1360639"/>
            <a:ext cx="4884147" cy="2062103"/>
          </a:xfrm>
          <a:prstGeom prst="rect">
            <a:avLst/>
          </a:prstGeom>
          <a:noFill/>
        </p:spPr>
        <p:txBody>
          <a:bodyPr wrap="square" rtlCol="0">
            <a:spAutoFit/>
          </a:bodyPr>
          <a:lstStyle/>
          <a:p>
            <a:pPr marL="342900" indent="-342900">
              <a:buFont typeface="+mj-lt"/>
              <a:buAutoNum type="arabicPeriod"/>
            </a:pPr>
            <a:r>
              <a:rPr lang="en-US" sz="1600" dirty="0"/>
              <a:t>Add monitors at PA input -- Modify the variable attenuator module.  Helpful to isolate the  between the PA drive and PA output.</a:t>
            </a:r>
          </a:p>
          <a:p>
            <a:pPr marL="342900" indent="-342900">
              <a:buFont typeface="+mj-lt"/>
              <a:buAutoNum type="arabicPeriod"/>
            </a:pPr>
            <a:endParaRPr lang="en-US" sz="1600" dirty="0"/>
          </a:p>
          <a:p>
            <a:pPr marL="342900" indent="-342900">
              <a:buFont typeface="+mj-lt"/>
              <a:buAutoNum type="arabicPeriod"/>
            </a:pPr>
            <a:r>
              <a:rPr lang="en-US" sz="1600" dirty="0"/>
              <a:t>Add averaged phase monitoring in PRL/Timing rack.  Use LLRF PRC technology as preliminary plan.  Dual-directional couplers will be added in Active-End chassis.</a:t>
            </a:r>
          </a:p>
        </p:txBody>
      </p:sp>
      <p:pic>
        <p:nvPicPr>
          <p:cNvPr id="9" name="Picture 8">
            <a:extLst>
              <a:ext uri="{FF2B5EF4-FFF2-40B4-BE49-F238E27FC236}">
                <a16:creationId xmlns:a16="http://schemas.microsoft.com/office/drawing/2014/main" id="{601F371F-9313-9C85-E543-E71D7B99EB8B}"/>
              </a:ext>
            </a:extLst>
          </p:cNvPr>
          <p:cNvPicPr>
            <a:picLocks noChangeAspect="1"/>
          </p:cNvPicPr>
          <p:nvPr/>
        </p:nvPicPr>
        <p:blipFill>
          <a:blip r:embed="rId3"/>
          <a:stretch>
            <a:fillRect/>
          </a:stretch>
        </p:blipFill>
        <p:spPr>
          <a:xfrm>
            <a:off x="106597" y="3487129"/>
            <a:ext cx="5337074" cy="3001603"/>
          </a:xfrm>
          <a:prstGeom prst="rect">
            <a:avLst/>
          </a:prstGeom>
        </p:spPr>
      </p:pic>
      <p:pic>
        <p:nvPicPr>
          <p:cNvPr id="8" name="Picture 7">
            <a:extLst>
              <a:ext uri="{FF2B5EF4-FFF2-40B4-BE49-F238E27FC236}">
                <a16:creationId xmlns:a16="http://schemas.microsoft.com/office/drawing/2014/main" id="{61DCC1A0-2454-1E73-7F66-95904A634124}"/>
              </a:ext>
            </a:extLst>
          </p:cNvPr>
          <p:cNvPicPr>
            <a:picLocks noChangeAspect="1"/>
          </p:cNvPicPr>
          <p:nvPr/>
        </p:nvPicPr>
        <p:blipFill>
          <a:blip r:embed="rId4"/>
          <a:stretch>
            <a:fillRect/>
          </a:stretch>
        </p:blipFill>
        <p:spPr>
          <a:xfrm>
            <a:off x="5064376" y="1371664"/>
            <a:ext cx="4079624" cy="2660088"/>
          </a:xfrm>
          <a:prstGeom prst="rect">
            <a:avLst/>
          </a:prstGeom>
        </p:spPr>
      </p:pic>
      <p:pic>
        <p:nvPicPr>
          <p:cNvPr id="11" name="Picture 10">
            <a:extLst>
              <a:ext uri="{FF2B5EF4-FFF2-40B4-BE49-F238E27FC236}">
                <a16:creationId xmlns:a16="http://schemas.microsoft.com/office/drawing/2014/main" id="{66C5F71A-64A1-3FED-492A-231B772A35CA}"/>
              </a:ext>
            </a:extLst>
          </p:cNvPr>
          <p:cNvPicPr>
            <a:picLocks noChangeAspect="1"/>
          </p:cNvPicPr>
          <p:nvPr/>
        </p:nvPicPr>
        <p:blipFill>
          <a:blip r:embed="rId5"/>
          <a:stretch>
            <a:fillRect/>
          </a:stretch>
        </p:blipFill>
        <p:spPr>
          <a:xfrm>
            <a:off x="5906635" y="4209500"/>
            <a:ext cx="2774400" cy="2101484"/>
          </a:xfrm>
          <a:prstGeom prst="rect">
            <a:avLst/>
          </a:prstGeom>
        </p:spPr>
      </p:pic>
    </p:spTree>
    <p:extLst>
      <p:ext uri="{BB962C8B-B14F-4D97-AF65-F5344CB8AC3E}">
        <p14:creationId xmlns:p14="http://schemas.microsoft.com/office/powerpoint/2010/main" val="34617020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119BBB3-F8B5-943A-3B21-75988F8B70D5}"/>
              </a:ext>
            </a:extLst>
          </p:cNvPr>
          <p:cNvSpPr>
            <a:spLocks noGrp="1"/>
          </p:cNvSpPr>
          <p:nvPr>
            <p:ph type="sldNum" sz="quarter" idx="11"/>
          </p:nvPr>
        </p:nvSpPr>
        <p:spPr/>
        <p:txBody>
          <a:bodyPr/>
          <a:lstStyle/>
          <a:p>
            <a:fld id="{5BD36294-2849-48A8-8531-5354CF3095D2}" type="slidenum">
              <a:rPr lang="en-US" smtClean="0"/>
              <a:pPr/>
              <a:t>11</a:t>
            </a:fld>
            <a:endParaRPr lang="en-US" dirty="0"/>
          </a:p>
        </p:txBody>
      </p:sp>
      <p:sp>
        <p:nvSpPr>
          <p:cNvPr id="3" name="Title 2">
            <a:extLst>
              <a:ext uri="{FF2B5EF4-FFF2-40B4-BE49-F238E27FC236}">
                <a16:creationId xmlns:a16="http://schemas.microsoft.com/office/drawing/2014/main" id="{608B5BA7-D159-E9F5-205F-6C1CC1D33F07}"/>
              </a:ext>
            </a:extLst>
          </p:cNvPr>
          <p:cNvSpPr>
            <a:spLocks noGrp="1"/>
          </p:cNvSpPr>
          <p:nvPr>
            <p:ph type="title"/>
          </p:nvPr>
        </p:nvSpPr>
        <p:spPr>
          <a:xfrm>
            <a:off x="153823" y="129091"/>
            <a:ext cx="8853443" cy="753033"/>
          </a:xfrm>
        </p:spPr>
        <p:txBody>
          <a:bodyPr/>
          <a:lstStyle/>
          <a:p>
            <a:r>
              <a:rPr lang="en-US" sz="2400" dirty="0"/>
              <a:t>Technical Scope Maturity -</a:t>
            </a:r>
            <a:r>
              <a:rPr lang="en-US" dirty="0"/>
              <a:t> Change of PA power level for PRL</a:t>
            </a:r>
          </a:p>
        </p:txBody>
      </p:sp>
      <p:sp>
        <p:nvSpPr>
          <p:cNvPr id="4" name="Footer Placeholder 3">
            <a:extLst>
              <a:ext uri="{FF2B5EF4-FFF2-40B4-BE49-F238E27FC236}">
                <a16:creationId xmlns:a16="http://schemas.microsoft.com/office/drawing/2014/main" id="{866EB9E3-845F-8949-3F3B-2A2525E467EC}"/>
              </a:ext>
            </a:extLst>
          </p:cNvPr>
          <p:cNvSpPr>
            <a:spLocks noGrp="1"/>
          </p:cNvSpPr>
          <p:nvPr>
            <p:ph type="ftr" sz="quarter" idx="13"/>
          </p:nvPr>
        </p:nvSpPr>
        <p:spPr/>
        <p:txBody>
          <a:bodyPr/>
          <a:lstStyle/>
          <a:p>
            <a:r>
              <a:rPr lang="en-US"/>
              <a:t>Final Design Review LCLSII-HE PRL System, Oct. 31, 2023</a:t>
            </a:r>
            <a:endParaRPr lang="en-US" dirty="0"/>
          </a:p>
        </p:txBody>
      </p:sp>
      <p:sp>
        <p:nvSpPr>
          <p:cNvPr id="6" name="TextBox 5">
            <a:extLst>
              <a:ext uri="{FF2B5EF4-FFF2-40B4-BE49-F238E27FC236}">
                <a16:creationId xmlns:a16="http://schemas.microsoft.com/office/drawing/2014/main" id="{6437A93A-1E62-CE3F-CC72-1790C896281C}"/>
              </a:ext>
            </a:extLst>
          </p:cNvPr>
          <p:cNvSpPr txBox="1"/>
          <p:nvPr/>
        </p:nvSpPr>
        <p:spPr>
          <a:xfrm>
            <a:off x="445472" y="1418766"/>
            <a:ext cx="7758491" cy="2308324"/>
          </a:xfrm>
          <a:prstGeom prst="rect">
            <a:avLst/>
          </a:prstGeom>
          <a:noFill/>
        </p:spPr>
        <p:txBody>
          <a:bodyPr wrap="square">
            <a:spAutoFit/>
          </a:bodyPr>
          <a:lstStyle/>
          <a:p>
            <a:pPr marL="342900" indent="-342900">
              <a:buFont typeface="+mj-lt"/>
              <a:buAutoNum type="arabicPeriod"/>
            </a:pPr>
            <a:r>
              <a:rPr lang="en-US" dirty="0"/>
              <a:t>Lower the PA power for PRL – LCLSII-HE-1.5-FR-0259-R0</a:t>
            </a:r>
          </a:p>
          <a:p>
            <a:pPr marL="800100" lvl="1" indent="-342900">
              <a:buFont typeface="Arial" panose="020B0604020202020204" pitchFamily="34" charset="0"/>
              <a:buChar char="•"/>
            </a:pPr>
            <a:r>
              <a:rPr lang="en-US" dirty="0"/>
              <a:t>Old requirement:  80W for power at the LLRF PRC &lt;14dBm for L0-L1 and L2, &lt;6dBm for L3.</a:t>
            </a:r>
          </a:p>
          <a:p>
            <a:pPr marL="800100" lvl="1" indent="-342900">
              <a:buFont typeface="Arial" panose="020B0604020202020204" pitchFamily="34" charset="0"/>
              <a:buChar char="•"/>
            </a:pPr>
            <a:r>
              <a:rPr lang="en-US" dirty="0"/>
              <a:t>New requirement: 50W for power at the LLRF PRC &lt;5dBm (requirement:&lt;2dBm). Quote with 50W amp from R&amp;K: $6260/each with 5-6 pcs.  </a:t>
            </a:r>
          </a:p>
          <a:p>
            <a:pPr marL="800100" lvl="1" indent="-342900">
              <a:buFont typeface="+mj-lt"/>
              <a:buAutoNum type="arabicPeriod"/>
            </a:pPr>
            <a:endParaRPr lang="en-US" dirty="0"/>
          </a:p>
          <a:p>
            <a:pPr marL="342900" indent="-342900">
              <a:buFont typeface="+mj-lt"/>
              <a:buAutoNum type="arabicPeriod"/>
            </a:pPr>
            <a:r>
              <a:rPr lang="en-US" dirty="0"/>
              <a:t>LO PA power will be the same as for LCLSII</a:t>
            </a:r>
          </a:p>
        </p:txBody>
      </p:sp>
      <p:pic>
        <p:nvPicPr>
          <p:cNvPr id="5" name="Picture 4">
            <a:extLst>
              <a:ext uri="{FF2B5EF4-FFF2-40B4-BE49-F238E27FC236}">
                <a16:creationId xmlns:a16="http://schemas.microsoft.com/office/drawing/2014/main" id="{3D8770D2-69AE-ED69-D42F-864B51A91EC4}"/>
              </a:ext>
            </a:extLst>
          </p:cNvPr>
          <p:cNvPicPr>
            <a:picLocks noChangeAspect="1"/>
          </p:cNvPicPr>
          <p:nvPr/>
        </p:nvPicPr>
        <p:blipFill>
          <a:blip r:embed="rId2"/>
          <a:stretch>
            <a:fillRect/>
          </a:stretch>
        </p:blipFill>
        <p:spPr>
          <a:xfrm>
            <a:off x="872090" y="3727090"/>
            <a:ext cx="6968847" cy="2559984"/>
          </a:xfrm>
          <a:prstGeom prst="rect">
            <a:avLst/>
          </a:prstGeom>
        </p:spPr>
      </p:pic>
    </p:spTree>
    <p:extLst>
      <p:ext uri="{BB962C8B-B14F-4D97-AF65-F5344CB8AC3E}">
        <p14:creationId xmlns:p14="http://schemas.microsoft.com/office/powerpoint/2010/main" val="39827357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 name="Picture 61">
            <a:extLst>
              <a:ext uri="{FF2B5EF4-FFF2-40B4-BE49-F238E27FC236}">
                <a16:creationId xmlns:a16="http://schemas.microsoft.com/office/drawing/2014/main" id="{EEE02DC6-D4F2-B39F-AD5D-798167F68382}"/>
              </a:ext>
            </a:extLst>
          </p:cNvPr>
          <p:cNvPicPr>
            <a:picLocks noChangeAspect="1"/>
          </p:cNvPicPr>
          <p:nvPr/>
        </p:nvPicPr>
        <p:blipFill>
          <a:blip r:embed="rId3"/>
          <a:stretch>
            <a:fillRect/>
          </a:stretch>
        </p:blipFill>
        <p:spPr>
          <a:xfrm>
            <a:off x="807527" y="4258100"/>
            <a:ext cx="3167727" cy="1341175"/>
          </a:xfrm>
          <a:prstGeom prst="rect">
            <a:avLst/>
          </a:prstGeom>
        </p:spPr>
      </p:pic>
      <p:sp>
        <p:nvSpPr>
          <p:cNvPr id="2" name="Slide Number Placeholder 1">
            <a:extLst>
              <a:ext uri="{FF2B5EF4-FFF2-40B4-BE49-F238E27FC236}">
                <a16:creationId xmlns:a16="http://schemas.microsoft.com/office/drawing/2014/main" id="{AB95B917-EB2B-8086-6A2F-BAD7E0BC23F2}"/>
              </a:ext>
            </a:extLst>
          </p:cNvPr>
          <p:cNvSpPr>
            <a:spLocks noGrp="1"/>
          </p:cNvSpPr>
          <p:nvPr>
            <p:ph type="sldNum" sz="quarter" idx="11"/>
          </p:nvPr>
        </p:nvSpPr>
        <p:spPr/>
        <p:txBody>
          <a:bodyPr/>
          <a:lstStyle/>
          <a:p>
            <a:fld id="{5BD36294-2849-48A8-8531-5354CF3095D2}" type="slidenum">
              <a:rPr lang="en-US" smtClean="0"/>
              <a:pPr/>
              <a:t>12</a:t>
            </a:fld>
            <a:endParaRPr lang="en-US" dirty="0"/>
          </a:p>
        </p:txBody>
      </p:sp>
      <p:sp>
        <p:nvSpPr>
          <p:cNvPr id="3" name="Title 2">
            <a:extLst>
              <a:ext uri="{FF2B5EF4-FFF2-40B4-BE49-F238E27FC236}">
                <a16:creationId xmlns:a16="http://schemas.microsoft.com/office/drawing/2014/main" id="{5452C64E-AA1C-546F-D712-2ABAD4ADD0C0}"/>
              </a:ext>
            </a:extLst>
          </p:cNvPr>
          <p:cNvSpPr>
            <a:spLocks noGrp="1"/>
          </p:cNvSpPr>
          <p:nvPr>
            <p:ph type="title"/>
          </p:nvPr>
        </p:nvSpPr>
        <p:spPr/>
        <p:txBody>
          <a:bodyPr/>
          <a:lstStyle/>
          <a:p>
            <a:r>
              <a:rPr lang="en-US" sz="2400" dirty="0"/>
              <a:t>Technical Scope Maturity -</a:t>
            </a:r>
            <a:r>
              <a:rPr lang="en-US" dirty="0"/>
              <a:t> LO Distribution Line</a:t>
            </a:r>
          </a:p>
        </p:txBody>
      </p:sp>
      <p:sp>
        <p:nvSpPr>
          <p:cNvPr id="4" name="Footer Placeholder 3">
            <a:extLst>
              <a:ext uri="{FF2B5EF4-FFF2-40B4-BE49-F238E27FC236}">
                <a16:creationId xmlns:a16="http://schemas.microsoft.com/office/drawing/2014/main" id="{BF9B8EFB-255A-11B0-F24F-DBA52934BAFD}"/>
              </a:ext>
            </a:extLst>
          </p:cNvPr>
          <p:cNvSpPr>
            <a:spLocks noGrp="1"/>
          </p:cNvSpPr>
          <p:nvPr>
            <p:ph type="ftr" sz="quarter" idx="13"/>
          </p:nvPr>
        </p:nvSpPr>
        <p:spPr/>
        <p:txBody>
          <a:bodyPr/>
          <a:lstStyle/>
          <a:p>
            <a:r>
              <a:rPr lang="en-US" dirty="0"/>
              <a:t>Final Design Review LCLSII-HE PRL System, Oct. 31, 2023</a:t>
            </a:r>
          </a:p>
        </p:txBody>
      </p:sp>
      <p:pic>
        <p:nvPicPr>
          <p:cNvPr id="10" name="Picture 9">
            <a:extLst>
              <a:ext uri="{FF2B5EF4-FFF2-40B4-BE49-F238E27FC236}">
                <a16:creationId xmlns:a16="http://schemas.microsoft.com/office/drawing/2014/main" id="{D3F58B03-8F46-0BC9-0987-AB4354DEEBCB}"/>
              </a:ext>
            </a:extLst>
          </p:cNvPr>
          <p:cNvPicPr>
            <a:picLocks noChangeAspect="1"/>
          </p:cNvPicPr>
          <p:nvPr/>
        </p:nvPicPr>
        <p:blipFill>
          <a:blip r:embed="rId4"/>
          <a:stretch>
            <a:fillRect/>
          </a:stretch>
        </p:blipFill>
        <p:spPr>
          <a:xfrm>
            <a:off x="264442" y="1300140"/>
            <a:ext cx="8615116" cy="2344839"/>
          </a:xfrm>
          <a:prstGeom prst="rect">
            <a:avLst/>
          </a:prstGeom>
        </p:spPr>
      </p:pic>
      <p:sp>
        <p:nvSpPr>
          <p:cNvPr id="11" name="TextBox 10">
            <a:extLst>
              <a:ext uri="{FF2B5EF4-FFF2-40B4-BE49-F238E27FC236}">
                <a16:creationId xmlns:a16="http://schemas.microsoft.com/office/drawing/2014/main" id="{F3C50586-AACA-C698-7CE0-98FF634E617D}"/>
              </a:ext>
            </a:extLst>
          </p:cNvPr>
          <p:cNvSpPr txBox="1"/>
          <p:nvPr/>
        </p:nvSpPr>
        <p:spPr>
          <a:xfrm>
            <a:off x="5810281" y="3708171"/>
            <a:ext cx="3134959" cy="646331"/>
          </a:xfrm>
          <a:prstGeom prst="rect">
            <a:avLst/>
          </a:prstGeom>
          <a:noFill/>
        </p:spPr>
        <p:txBody>
          <a:bodyPr wrap="square" rtlCol="0">
            <a:spAutoFit/>
          </a:bodyPr>
          <a:lstStyle/>
          <a:p>
            <a:r>
              <a:rPr lang="en-US" sz="1200" dirty="0"/>
              <a:t>Remove the termination at the end of L3 LO.  Connect it to variable attenuator and then to the L4 LO PA.</a:t>
            </a:r>
          </a:p>
        </p:txBody>
      </p:sp>
      <p:cxnSp>
        <p:nvCxnSpPr>
          <p:cNvPr id="13" name="Straight Arrow Connector 12">
            <a:extLst>
              <a:ext uri="{FF2B5EF4-FFF2-40B4-BE49-F238E27FC236}">
                <a16:creationId xmlns:a16="http://schemas.microsoft.com/office/drawing/2014/main" id="{9F171DFB-0E26-E95B-C8DA-338AD31FBB0E}"/>
              </a:ext>
            </a:extLst>
          </p:cNvPr>
          <p:cNvCxnSpPr>
            <a:cxnSpLocks/>
          </p:cNvCxnSpPr>
          <p:nvPr/>
        </p:nvCxnSpPr>
        <p:spPr>
          <a:xfrm flipH="1" flipV="1">
            <a:off x="8009164" y="2171700"/>
            <a:ext cx="130628" cy="1606175"/>
          </a:xfrm>
          <a:prstGeom prst="straightConnector1">
            <a:avLst/>
          </a:prstGeom>
          <a:ln w="19050"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21" name="Straight Arrow Connector 20">
            <a:extLst>
              <a:ext uri="{FF2B5EF4-FFF2-40B4-BE49-F238E27FC236}">
                <a16:creationId xmlns:a16="http://schemas.microsoft.com/office/drawing/2014/main" id="{1CE94673-E3EF-485C-A09D-114318F73A40}"/>
              </a:ext>
            </a:extLst>
          </p:cNvPr>
          <p:cNvCxnSpPr>
            <a:cxnSpLocks/>
          </p:cNvCxnSpPr>
          <p:nvPr/>
        </p:nvCxnSpPr>
        <p:spPr>
          <a:xfrm flipH="1" flipV="1">
            <a:off x="7486650" y="2726871"/>
            <a:ext cx="653142" cy="1051004"/>
          </a:xfrm>
          <a:prstGeom prst="straightConnector1">
            <a:avLst/>
          </a:prstGeom>
          <a:ln w="19050"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24" name="Straight Arrow Connector 23">
            <a:extLst>
              <a:ext uri="{FF2B5EF4-FFF2-40B4-BE49-F238E27FC236}">
                <a16:creationId xmlns:a16="http://schemas.microsoft.com/office/drawing/2014/main" id="{08CFCEC9-0E65-4E81-4367-395C1D9A2E20}"/>
              </a:ext>
            </a:extLst>
          </p:cNvPr>
          <p:cNvCxnSpPr>
            <a:cxnSpLocks/>
          </p:cNvCxnSpPr>
          <p:nvPr/>
        </p:nvCxnSpPr>
        <p:spPr>
          <a:xfrm flipH="1" flipV="1">
            <a:off x="7258176" y="3488164"/>
            <a:ext cx="881616" cy="289711"/>
          </a:xfrm>
          <a:prstGeom prst="straightConnector1">
            <a:avLst/>
          </a:prstGeom>
          <a:ln w="19050"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28" name="TextBox 27">
            <a:extLst>
              <a:ext uri="{FF2B5EF4-FFF2-40B4-BE49-F238E27FC236}">
                <a16:creationId xmlns:a16="http://schemas.microsoft.com/office/drawing/2014/main" id="{1672335F-1FA1-61D7-3230-AE0F4BBFEB3C}"/>
              </a:ext>
            </a:extLst>
          </p:cNvPr>
          <p:cNvSpPr txBox="1"/>
          <p:nvPr/>
        </p:nvSpPr>
        <p:spPr>
          <a:xfrm>
            <a:off x="1003446" y="5741570"/>
            <a:ext cx="2924974" cy="523220"/>
          </a:xfrm>
          <a:prstGeom prst="rect">
            <a:avLst/>
          </a:prstGeom>
          <a:noFill/>
        </p:spPr>
        <p:txBody>
          <a:bodyPr wrap="square" rtlCol="0">
            <a:spAutoFit/>
          </a:bodyPr>
          <a:lstStyle/>
          <a:p>
            <a:r>
              <a:rPr lang="en-US" sz="1400" dirty="0"/>
              <a:t>3ft LMR-400 for mechanical stress relief. – Curtesy to Mark Petree. </a:t>
            </a:r>
          </a:p>
        </p:txBody>
      </p:sp>
      <p:sp>
        <p:nvSpPr>
          <p:cNvPr id="29" name="TextBox 28">
            <a:extLst>
              <a:ext uri="{FF2B5EF4-FFF2-40B4-BE49-F238E27FC236}">
                <a16:creationId xmlns:a16="http://schemas.microsoft.com/office/drawing/2014/main" id="{A507A28C-B14C-D1DD-0495-2A80768369FC}"/>
              </a:ext>
            </a:extLst>
          </p:cNvPr>
          <p:cNvSpPr txBox="1"/>
          <p:nvPr/>
        </p:nvSpPr>
        <p:spPr>
          <a:xfrm>
            <a:off x="2738885" y="3921986"/>
            <a:ext cx="1040670" cy="307777"/>
          </a:xfrm>
          <a:prstGeom prst="rect">
            <a:avLst/>
          </a:prstGeom>
          <a:noFill/>
        </p:spPr>
        <p:txBody>
          <a:bodyPr wrap="none" rtlCol="0">
            <a:spAutoFit/>
          </a:bodyPr>
          <a:lstStyle/>
          <a:p>
            <a:r>
              <a:rPr lang="en-US" sz="1400" dirty="0"/>
              <a:t>7/8” </a:t>
            </a:r>
            <a:r>
              <a:rPr lang="en-US" sz="1400" dirty="0" err="1"/>
              <a:t>Heliax</a:t>
            </a:r>
            <a:endParaRPr lang="en-US" sz="1400" dirty="0"/>
          </a:p>
        </p:txBody>
      </p:sp>
      <p:cxnSp>
        <p:nvCxnSpPr>
          <p:cNvPr id="31" name="Straight Arrow Connector 30">
            <a:extLst>
              <a:ext uri="{FF2B5EF4-FFF2-40B4-BE49-F238E27FC236}">
                <a16:creationId xmlns:a16="http://schemas.microsoft.com/office/drawing/2014/main" id="{07E14B28-0B8F-08A5-2CF5-83BBC571854F}"/>
              </a:ext>
            </a:extLst>
          </p:cNvPr>
          <p:cNvCxnSpPr>
            <a:cxnSpLocks/>
            <a:stCxn id="29" idx="2"/>
          </p:cNvCxnSpPr>
          <p:nvPr/>
        </p:nvCxnSpPr>
        <p:spPr>
          <a:xfrm>
            <a:off x="3259220" y="4229763"/>
            <a:ext cx="356591" cy="1137996"/>
          </a:xfrm>
          <a:prstGeom prst="straightConnector1">
            <a:avLst/>
          </a:prstGeom>
          <a:ln w="19050" cap="flat" cmpd="sng" algn="ctr">
            <a:solidFill>
              <a:schemeClr val="accent5"/>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35" name="Straight Arrow Connector 34">
            <a:extLst>
              <a:ext uri="{FF2B5EF4-FFF2-40B4-BE49-F238E27FC236}">
                <a16:creationId xmlns:a16="http://schemas.microsoft.com/office/drawing/2014/main" id="{4B0AA115-0092-8672-C2E3-D23CD429B609}"/>
              </a:ext>
            </a:extLst>
          </p:cNvPr>
          <p:cNvCxnSpPr>
            <a:cxnSpLocks/>
            <a:stCxn id="29" idx="2"/>
          </p:cNvCxnSpPr>
          <p:nvPr/>
        </p:nvCxnSpPr>
        <p:spPr>
          <a:xfrm flipH="1">
            <a:off x="1183136" y="4229763"/>
            <a:ext cx="2076084" cy="1153822"/>
          </a:xfrm>
          <a:prstGeom prst="straightConnector1">
            <a:avLst/>
          </a:prstGeom>
          <a:ln w="19050" cap="flat" cmpd="sng" algn="ctr">
            <a:solidFill>
              <a:schemeClr val="accent5"/>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38" name="Straight Arrow Connector 37">
            <a:extLst>
              <a:ext uri="{FF2B5EF4-FFF2-40B4-BE49-F238E27FC236}">
                <a16:creationId xmlns:a16="http://schemas.microsoft.com/office/drawing/2014/main" id="{28CDF7FC-1481-2023-E2FA-C8501830AC72}"/>
              </a:ext>
            </a:extLst>
          </p:cNvPr>
          <p:cNvCxnSpPr>
            <a:cxnSpLocks/>
            <a:stCxn id="28" idx="0"/>
          </p:cNvCxnSpPr>
          <p:nvPr/>
        </p:nvCxnSpPr>
        <p:spPr>
          <a:xfrm flipV="1">
            <a:off x="2465933" y="5329740"/>
            <a:ext cx="534033" cy="411830"/>
          </a:xfrm>
          <a:prstGeom prst="straightConnector1">
            <a:avLst/>
          </a:prstGeom>
          <a:ln w="19050" cap="flat" cmpd="sng" algn="ctr">
            <a:solidFill>
              <a:schemeClr val="accent5"/>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41" name="Straight Arrow Connector 40">
            <a:extLst>
              <a:ext uri="{FF2B5EF4-FFF2-40B4-BE49-F238E27FC236}">
                <a16:creationId xmlns:a16="http://schemas.microsoft.com/office/drawing/2014/main" id="{DF0B42D1-3772-4C1D-83CF-F27B7EC6818A}"/>
              </a:ext>
            </a:extLst>
          </p:cNvPr>
          <p:cNvCxnSpPr>
            <a:cxnSpLocks/>
            <a:stCxn id="28" idx="0"/>
          </p:cNvCxnSpPr>
          <p:nvPr/>
        </p:nvCxnSpPr>
        <p:spPr>
          <a:xfrm flipH="1" flipV="1">
            <a:off x="1762785" y="5383585"/>
            <a:ext cx="703148" cy="357985"/>
          </a:xfrm>
          <a:prstGeom prst="straightConnector1">
            <a:avLst/>
          </a:prstGeom>
          <a:ln w="19050" cap="flat" cmpd="sng" algn="ctr">
            <a:solidFill>
              <a:schemeClr val="accent5"/>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48" name="TextBox 47">
            <a:extLst>
              <a:ext uri="{FF2B5EF4-FFF2-40B4-BE49-F238E27FC236}">
                <a16:creationId xmlns:a16="http://schemas.microsoft.com/office/drawing/2014/main" id="{644EA0FD-060F-C0AB-98C9-329695FEF89B}"/>
              </a:ext>
            </a:extLst>
          </p:cNvPr>
          <p:cNvSpPr txBox="1"/>
          <p:nvPr/>
        </p:nvSpPr>
        <p:spPr>
          <a:xfrm>
            <a:off x="805022" y="3865599"/>
            <a:ext cx="1279517" cy="307777"/>
          </a:xfrm>
          <a:prstGeom prst="rect">
            <a:avLst/>
          </a:prstGeom>
          <a:noFill/>
        </p:spPr>
        <p:txBody>
          <a:bodyPr wrap="none" rtlCol="0">
            <a:spAutoFit/>
          </a:bodyPr>
          <a:lstStyle/>
          <a:p>
            <a:r>
              <a:rPr lang="en-US" sz="1400" dirty="0"/>
              <a:t>15dB Coupler</a:t>
            </a:r>
          </a:p>
        </p:txBody>
      </p:sp>
      <p:cxnSp>
        <p:nvCxnSpPr>
          <p:cNvPr id="49" name="Straight Arrow Connector 48">
            <a:extLst>
              <a:ext uri="{FF2B5EF4-FFF2-40B4-BE49-F238E27FC236}">
                <a16:creationId xmlns:a16="http://schemas.microsoft.com/office/drawing/2014/main" id="{1BD22E3D-BA31-4985-900D-91B95FD369B7}"/>
              </a:ext>
            </a:extLst>
          </p:cNvPr>
          <p:cNvCxnSpPr>
            <a:cxnSpLocks/>
            <a:stCxn id="48" idx="2"/>
          </p:cNvCxnSpPr>
          <p:nvPr/>
        </p:nvCxnSpPr>
        <p:spPr>
          <a:xfrm>
            <a:off x="1444781" y="4173376"/>
            <a:ext cx="854032" cy="1194383"/>
          </a:xfrm>
          <a:prstGeom prst="straightConnector1">
            <a:avLst/>
          </a:prstGeom>
          <a:ln w="19050" cap="flat" cmpd="sng" algn="ctr">
            <a:solidFill>
              <a:schemeClr val="accent1">
                <a:lumMod val="60000"/>
                <a:lumOff val="40000"/>
              </a:schemeClr>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pic>
        <p:nvPicPr>
          <p:cNvPr id="53" name="Picture 52">
            <a:extLst>
              <a:ext uri="{FF2B5EF4-FFF2-40B4-BE49-F238E27FC236}">
                <a16:creationId xmlns:a16="http://schemas.microsoft.com/office/drawing/2014/main" id="{DADE3A4B-A55E-2F25-8495-9DE887449688}"/>
              </a:ext>
            </a:extLst>
          </p:cNvPr>
          <p:cNvPicPr>
            <a:picLocks noChangeAspect="1"/>
          </p:cNvPicPr>
          <p:nvPr/>
        </p:nvPicPr>
        <p:blipFill rotWithShape="1">
          <a:blip r:embed="rId5"/>
          <a:srcRect l="16404" t="3810" r="14995" b="1882"/>
          <a:stretch/>
        </p:blipFill>
        <p:spPr>
          <a:xfrm rot="16200000">
            <a:off x="6180941" y="3855428"/>
            <a:ext cx="1676285" cy="3072618"/>
          </a:xfrm>
          <a:prstGeom prst="rect">
            <a:avLst/>
          </a:prstGeom>
        </p:spPr>
      </p:pic>
      <p:sp>
        <p:nvSpPr>
          <p:cNvPr id="70" name="TextBox 69">
            <a:extLst>
              <a:ext uri="{FF2B5EF4-FFF2-40B4-BE49-F238E27FC236}">
                <a16:creationId xmlns:a16="http://schemas.microsoft.com/office/drawing/2014/main" id="{85914A41-E33A-BEA7-0289-10E2006EB136}"/>
              </a:ext>
            </a:extLst>
          </p:cNvPr>
          <p:cNvSpPr txBox="1"/>
          <p:nvPr/>
        </p:nvSpPr>
        <p:spPr>
          <a:xfrm>
            <a:off x="559065" y="3022773"/>
            <a:ext cx="5419576" cy="738664"/>
          </a:xfrm>
          <a:prstGeom prst="rect">
            <a:avLst/>
          </a:prstGeom>
          <a:noFill/>
        </p:spPr>
        <p:txBody>
          <a:bodyPr wrap="square" rtlCol="0">
            <a:spAutoFit/>
          </a:bodyPr>
          <a:lstStyle/>
          <a:p>
            <a:r>
              <a:rPr lang="en-US" sz="1400" dirty="0"/>
              <a:t>LO power is calculated based on the distance from timing rack to the last coupler along the LO line and distributed to the farthest LLRF rack.</a:t>
            </a:r>
            <a:endParaRPr lang="en-US" sz="1400" u="sng" dirty="0"/>
          </a:p>
        </p:txBody>
      </p:sp>
    </p:spTree>
    <p:extLst>
      <p:ext uri="{BB962C8B-B14F-4D97-AF65-F5344CB8AC3E}">
        <p14:creationId xmlns:p14="http://schemas.microsoft.com/office/powerpoint/2010/main" val="15089968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13</a:t>
            </a:fld>
            <a:endParaRPr lang="en-US" dirty="0"/>
          </a:p>
        </p:txBody>
      </p:sp>
      <p:sp>
        <p:nvSpPr>
          <p:cNvPr id="3" name="Title 2"/>
          <p:cNvSpPr>
            <a:spLocks noGrp="1"/>
          </p:cNvSpPr>
          <p:nvPr>
            <p:ph type="title"/>
          </p:nvPr>
        </p:nvSpPr>
        <p:spPr/>
        <p:txBody>
          <a:bodyPr/>
          <a:lstStyle/>
          <a:p>
            <a:r>
              <a:rPr lang="en-US" sz="2800" dirty="0"/>
              <a:t>Technical Scope Maturity – Software/Firmware</a:t>
            </a:r>
          </a:p>
        </p:txBody>
      </p:sp>
      <p:sp>
        <p:nvSpPr>
          <p:cNvPr id="4" name="Footer Placeholder 3"/>
          <p:cNvSpPr>
            <a:spLocks noGrp="1"/>
          </p:cNvSpPr>
          <p:nvPr>
            <p:ph type="ftr" sz="quarter" idx="13"/>
          </p:nvPr>
        </p:nvSpPr>
        <p:spPr>
          <a:xfrm>
            <a:off x="144618" y="6374999"/>
            <a:ext cx="4427382" cy="314326"/>
          </a:xfrm>
        </p:spPr>
        <p:txBody>
          <a:bodyPr/>
          <a:lstStyle/>
          <a:p>
            <a:r>
              <a:rPr lang="en-US"/>
              <a:t>Final Design Review LCLSII-HE PRL System, Oct. 31, 2023</a:t>
            </a:r>
            <a:endParaRPr lang="en-US" dirty="0"/>
          </a:p>
        </p:txBody>
      </p:sp>
      <p:sp>
        <p:nvSpPr>
          <p:cNvPr id="7" name="Content Placeholder 3"/>
          <p:cNvSpPr txBox="1">
            <a:spLocks/>
          </p:cNvSpPr>
          <p:nvPr/>
        </p:nvSpPr>
        <p:spPr>
          <a:xfrm>
            <a:off x="304100" y="1268625"/>
            <a:ext cx="8740464" cy="1235270"/>
          </a:xfrm>
          <a:prstGeom prst="rect">
            <a:avLst/>
          </a:prstGeom>
        </p:spPr>
        <p:txBody>
          <a:bodyPr>
            <a:normAutofit/>
          </a:bodyPr>
          <a:lstStyle>
            <a:lvl1pPr marL="0" indent="0" algn="l" defTabSz="914400" rtl="0" eaLnBrk="1" latinLnBrk="0" hangingPunct="1">
              <a:lnSpc>
                <a:spcPct val="120000"/>
              </a:lnSpc>
              <a:spcBef>
                <a:spcPts val="0"/>
              </a:spcBef>
              <a:spcAft>
                <a:spcPts val="300"/>
              </a:spcAft>
              <a:buClr>
                <a:schemeClr val="tx1"/>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chemeClr val="bg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chemeClr val="bg2"/>
              </a:buClr>
              <a:buSzPct val="100000"/>
              <a:buFont typeface="Arial" pitchFamily="34" charset="0"/>
              <a:buChar char="-"/>
              <a:defRPr sz="200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chemeClr val="bg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chemeClr val="bg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000" dirty="0"/>
              <a:t>LCLS-II Timing System software and firmware are deployed in production.</a:t>
            </a:r>
          </a:p>
          <a:p>
            <a:r>
              <a:rPr lang="en-US" sz="2000" dirty="0"/>
              <a:t>Nothing new is required by LCLS-II-HE.</a:t>
            </a:r>
          </a:p>
        </p:txBody>
      </p:sp>
      <p:pic>
        <p:nvPicPr>
          <p:cNvPr id="6" name="Picture 5">
            <a:extLst>
              <a:ext uri="{FF2B5EF4-FFF2-40B4-BE49-F238E27FC236}">
                <a16:creationId xmlns:a16="http://schemas.microsoft.com/office/drawing/2014/main" id="{D59C91F8-FC10-EE14-E36E-D72D8AE83CFC}"/>
              </a:ext>
            </a:extLst>
          </p:cNvPr>
          <p:cNvPicPr>
            <a:picLocks noChangeAspect="1"/>
          </p:cNvPicPr>
          <p:nvPr/>
        </p:nvPicPr>
        <p:blipFill>
          <a:blip r:embed="rId2"/>
          <a:stretch>
            <a:fillRect/>
          </a:stretch>
        </p:blipFill>
        <p:spPr>
          <a:xfrm>
            <a:off x="544029" y="2503895"/>
            <a:ext cx="4027971" cy="1983048"/>
          </a:xfrm>
          <a:prstGeom prst="rect">
            <a:avLst/>
          </a:prstGeom>
        </p:spPr>
      </p:pic>
      <p:pic>
        <p:nvPicPr>
          <p:cNvPr id="8" name="Picture 7">
            <a:extLst>
              <a:ext uri="{FF2B5EF4-FFF2-40B4-BE49-F238E27FC236}">
                <a16:creationId xmlns:a16="http://schemas.microsoft.com/office/drawing/2014/main" id="{521AA014-5667-B8EF-551E-84A6CA0F6B1C}"/>
              </a:ext>
            </a:extLst>
          </p:cNvPr>
          <p:cNvPicPr>
            <a:picLocks noChangeAspect="1"/>
          </p:cNvPicPr>
          <p:nvPr/>
        </p:nvPicPr>
        <p:blipFill>
          <a:blip r:embed="rId3"/>
          <a:stretch>
            <a:fillRect/>
          </a:stretch>
        </p:blipFill>
        <p:spPr>
          <a:xfrm>
            <a:off x="544029" y="4523752"/>
            <a:ext cx="4035558" cy="1689040"/>
          </a:xfrm>
          <a:prstGeom prst="rect">
            <a:avLst/>
          </a:prstGeom>
        </p:spPr>
      </p:pic>
      <p:pic>
        <p:nvPicPr>
          <p:cNvPr id="9" name="Picture 8">
            <a:extLst>
              <a:ext uri="{FF2B5EF4-FFF2-40B4-BE49-F238E27FC236}">
                <a16:creationId xmlns:a16="http://schemas.microsoft.com/office/drawing/2014/main" id="{5394F624-8822-A3E0-33E2-22635008ABCE}"/>
              </a:ext>
            </a:extLst>
          </p:cNvPr>
          <p:cNvPicPr>
            <a:picLocks noChangeAspect="1"/>
          </p:cNvPicPr>
          <p:nvPr/>
        </p:nvPicPr>
        <p:blipFill>
          <a:blip r:embed="rId4"/>
          <a:stretch>
            <a:fillRect/>
          </a:stretch>
        </p:blipFill>
        <p:spPr>
          <a:xfrm>
            <a:off x="4776663" y="2503895"/>
            <a:ext cx="3823308" cy="3708897"/>
          </a:xfrm>
          <a:prstGeom prst="rect">
            <a:avLst/>
          </a:prstGeom>
        </p:spPr>
      </p:pic>
      <p:sp>
        <p:nvSpPr>
          <p:cNvPr id="5" name="TextBox 4">
            <a:extLst>
              <a:ext uri="{FF2B5EF4-FFF2-40B4-BE49-F238E27FC236}">
                <a16:creationId xmlns:a16="http://schemas.microsoft.com/office/drawing/2014/main" id="{D1C67D41-9632-2FD5-846C-C32BDA4AFEE3}"/>
              </a:ext>
            </a:extLst>
          </p:cNvPr>
          <p:cNvSpPr txBox="1"/>
          <p:nvPr/>
        </p:nvSpPr>
        <p:spPr>
          <a:xfrm>
            <a:off x="2668815" y="2042230"/>
            <a:ext cx="4011034" cy="461665"/>
          </a:xfrm>
          <a:prstGeom prst="rect">
            <a:avLst/>
          </a:prstGeom>
          <a:solidFill>
            <a:schemeClr val="bg1"/>
          </a:solidFill>
        </p:spPr>
        <p:txBody>
          <a:bodyPr wrap="none" rtlCol="0">
            <a:spAutoFit/>
          </a:bodyPr>
          <a:lstStyle/>
          <a:p>
            <a:r>
              <a:rPr lang="en-US" sz="2400" b="1" dirty="0">
                <a:solidFill>
                  <a:srgbClr val="C00000"/>
                </a:solidFill>
              </a:rPr>
              <a:t>No changes to the design.</a:t>
            </a:r>
          </a:p>
        </p:txBody>
      </p:sp>
    </p:spTree>
    <p:extLst>
      <p:ext uri="{BB962C8B-B14F-4D97-AF65-F5344CB8AC3E}">
        <p14:creationId xmlns:p14="http://schemas.microsoft.com/office/powerpoint/2010/main" val="41070988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14</a:t>
            </a:fld>
            <a:endParaRPr lang="en-US" dirty="0"/>
          </a:p>
        </p:txBody>
      </p:sp>
      <p:sp>
        <p:nvSpPr>
          <p:cNvPr id="3" name="Title 2"/>
          <p:cNvSpPr>
            <a:spLocks noGrp="1"/>
          </p:cNvSpPr>
          <p:nvPr>
            <p:ph type="title"/>
          </p:nvPr>
        </p:nvSpPr>
        <p:spPr/>
        <p:txBody>
          <a:bodyPr/>
          <a:lstStyle/>
          <a:p>
            <a:r>
              <a:rPr lang="en-US" dirty="0"/>
              <a:t>Technical Scope Maturity - Design Documentation</a:t>
            </a:r>
          </a:p>
        </p:txBody>
      </p:sp>
      <p:sp>
        <p:nvSpPr>
          <p:cNvPr id="4" name="Footer Placeholder 3"/>
          <p:cNvSpPr>
            <a:spLocks noGrp="1"/>
          </p:cNvSpPr>
          <p:nvPr>
            <p:ph type="ftr" sz="quarter" idx="13"/>
          </p:nvPr>
        </p:nvSpPr>
        <p:spPr>
          <a:xfrm>
            <a:off x="182880" y="6543674"/>
            <a:ext cx="4389120" cy="314326"/>
          </a:xfrm>
        </p:spPr>
        <p:txBody>
          <a:bodyPr/>
          <a:lstStyle/>
          <a:p>
            <a:r>
              <a:rPr lang="en-US"/>
              <a:t>Final Design Review LCLSII-HE PRL System, Oct. 31, 2023</a:t>
            </a:r>
            <a:endParaRPr lang="en-US" dirty="0"/>
          </a:p>
        </p:txBody>
      </p:sp>
      <p:sp>
        <p:nvSpPr>
          <p:cNvPr id="7" name="TextBox 6"/>
          <p:cNvSpPr txBox="1"/>
          <p:nvPr/>
        </p:nvSpPr>
        <p:spPr>
          <a:xfrm>
            <a:off x="182880" y="1241090"/>
            <a:ext cx="5193702" cy="3293209"/>
          </a:xfrm>
          <a:prstGeom prst="rect">
            <a:avLst/>
          </a:prstGeom>
          <a:noFill/>
        </p:spPr>
        <p:txBody>
          <a:bodyPr wrap="square" rtlCol="0">
            <a:spAutoFit/>
          </a:bodyPr>
          <a:lstStyle/>
          <a:p>
            <a:r>
              <a:rPr lang="en-US" sz="1600" dirty="0"/>
              <a:t>Rack space has been planned. (L2KG07-16, L2KG07-49 and L2KG10-23).  L2KG04-20 profile will be modified to adapt to HE design.</a:t>
            </a:r>
          </a:p>
          <a:p>
            <a:endParaRPr lang="en-US" sz="1600" dirty="0"/>
          </a:p>
          <a:p>
            <a:r>
              <a:rPr lang="en-US" sz="1600" dirty="0"/>
              <a:t>The CAPTAR is completed. (curtesy to Mark Petree).  Communication cables are updated. (curtesy to Daniel Sanchez).</a:t>
            </a:r>
          </a:p>
          <a:p>
            <a:endParaRPr lang="en-US" sz="1600" dirty="0"/>
          </a:p>
          <a:p>
            <a:r>
              <a:rPr lang="en-US" sz="1600" dirty="0"/>
              <a:t>The rigid line position in the HE mechanical structures “DSG-000056459/00-REF_LCLS2-HE”.  PRL CAPTAR (coax) has been submitted to the system.</a:t>
            </a:r>
          </a:p>
          <a:p>
            <a:endParaRPr lang="en-US" sz="1600" dirty="0"/>
          </a:p>
          <a:p>
            <a:r>
              <a:rPr lang="en-US" sz="1600" dirty="0"/>
              <a:t>LO CAPTAR is 100% done.</a:t>
            </a:r>
          </a:p>
        </p:txBody>
      </p:sp>
      <p:pic>
        <p:nvPicPr>
          <p:cNvPr id="8" name="Picture 7">
            <a:extLst>
              <a:ext uri="{FF2B5EF4-FFF2-40B4-BE49-F238E27FC236}">
                <a16:creationId xmlns:a16="http://schemas.microsoft.com/office/drawing/2014/main" id="{C0E6BE22-0EEE-2A3E-3693-B8C888ED4567}"/>
              </a:ext>
            </a:extLst>
          </p:cNvPr>
          <p:cNvPicPr>
            <a:picLocks noChangeAspect="1"/>
          </p:cNvPicPr>
          <p:nvPr/>
        </p:nvPicPr>
        <p:blipFill>
          <a:blip r:embed="rId2"/>
          <a:stretch>
            <a:fillRect/>
          </a:stretch>
        </p:blipFill>
        <p:spPr>
          <a:xfrm>
            <a:off x="5546806" y="1241090"/>
            <a:ext cx="3178810" cy="5159710"/>
          </a:xfrm>
          <a:prstGeom prst="rect">
            <a:avLst/>
          </a:prstGeom>
        </p:spPr>
      </p:pic>
      <p:pic>
        <p:nvPicPr>
          <p:cNvPr id="6" name="Picture 5">
            <a:extLst>
              <a:ext uri="{FF2B5EF4-FFF2-40B4-BE49-F238E27FC236}">
                <a16:creationId xmlns:a16="http://schemas.microsoft.com/office/drawing/2014/main" id="{3D4A5ED8-1779-DD23-219B-8939C6CBFD84}"/>
              </a:ext>
            </a:extLst>
          </p:cNvPr>
          <p:cNvPicPr>
            <a:picLocks noChangeAspect="1"/>
          </p:cNvPicPr>
          <p:nvPr/>
        </p:nvPicPr>
        <p:blipFill>
          <a:blip r:embed="rId3"/>
          <a:stretch>
            <a:fillRect/>
          </a:stretch>
        </p:blipFill>
        <p:spPr>
          <a:xfrm>
            <a:off x="69312" y="4766284"/>
            <a:ext cx="5059110" cy="1701252"/>
          </a:xfrm>
          <a:prstGeom prst="rect">
            <a:avLst/>
          </a:prstGeom>
        </p:spPr>
      </p:pic>
      <p:pic>
        <p:nvPicPr>
          <p:cNvPr id="10" name="Picture 9" descr="A computer screen shot of a machine&#10;&#10;Description automatically generated">
            <a:extLst>
              <a:ext uri="{FF2B5EF4-FFF2-40B4-BE49-F238E27FC236}">
                <a16:creationId xmlns:a16="http://schemas.microsoft.com/office/drawing/2014/main" id="{16C476C2-4C9B-B00B-AF31-B6EB4FFE7E85}"/>
              </a:ext>
            </a:extLst>
          </p:cNvPr>
          <p:cNvPicPr>
            <a:picLocks noChangeAspect="1"/>
          </p:cNvPicPr>
          <p:nvPr/>
        </p:nvPicPr>
        <p:blipFill rotWithShape="1">
          <a:blip r:embed="rId4"/>
          <a:srcRect t="13310"/>
          <a:stretch/>
        </p:blipFill>
        <p:spPr>
          <a:xfrm>
            <a:off x="5337614" y="4751667"/>
            <a:ext cx="3597194" cy="1715869"/>
          </a:xfrm>
          <a:prstGeom prst="rect">
            <a:avLst/>
          </a:prstGeom>
        </p:spPr>
      </p:pic>
    </p:spTree>
    <p:extLst>
      <p:ext uri="{BB962C8B-B14F-4D97-AF65-F5344CB8AC3E}">
        <p14:creationId xmlns:p14="http://schemas.microsoft.com/office/powerpoint/2010/main" val="5196820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15</a:t>
            </a:fld>
            <a:endParaRPr lang="en-US" dirty="0"/>
          </a:p>
        </p:txBody>
      </p:sp>
      <p:sp>
        <p:nvSpPr>
          <p:cNvPr id="3" name="Title 2"/>
          <p:cNvSpPr>
            <a:spLocks noGrp="1"/>
          </p:cNvSpPr>
          <p:nvPr>
            <p:ph type="title"/>
          </p:nvPr>
        </p:nvSpPr>
        <p:spPr>
          <a:xfrm>
            <a:off x="189397" y="129091"/>
            <a:ext cx="8695685" cy="753033"/>
          </a:xfrm>
        </p:spPr>
        <p:txBody>
          <a:bodyPr/>
          <a:lstStyle/>
          <a:p>
            <a:r>
              <a:rPr lang="en-US" dirty="0"/>
              <a:t>Technical Scope Maturity – Cost, Schedule &amp; Procurement</a:t>
            </a:r>
          </a:p>
        </p:txBody>
      </p:sp>
      <p:sp>
        <p:nvSpPr>
          <p:cNvPr id="4" name="Footer Placeholder 3"/>
          <p:cNvSpPr>
            <a:spLocks noGrp="1"/>
          </p:cNvSpPr>
          <p:nvPr>
            <p:ph type="ftr" sz="quarter" idx="13"/>
          </p:nvPr>
        </p:nvSpPr>
        <p:spPr>
          <a:xfrm>
            <a:off x="85959" y="6518290"/>
            <a:ext cx="4417648" cy="314326"/>
          </a:xfrm>
        </p:spPr>
        <p:txBody>
          <a:bodyPr/>
          <a:lstStyle/>
          <a:p>
            <a:r>
              <a:rPr lang="en-US"/>
              <a:t>Final Design Review LCLSII-HE PRL System, Oct. 31, 2023</a:t>
            </a:r>
            <a:endParaRPr lang="en-US" dirty="0"/>
          </a:p>
        </p:txBody>
      </p:sp>
      <p:sp>
        <p:nvSpPr>
          <p:cNvPr id="5" name="TextBox 4"/>
          <p:cNvSpPr txBox="1"/>
          <p:nvPr/>
        </p:nvSpPr>
        <p:spPr>
          <a:xfrm>
            <a:off x="451822" y="1379883"/>
            <a:ext cx="8189276" cy="1200329"/>
          </a:xfrm>
          <a:prstGeom prst="rect">
            <a:avLst/>
          </a:prstGeom>
          <a:noFill/>
          <a:ln>
            <a:noFill/>
            <a:prstDash val="dash"/>
          </a:ln>
        </p:spPr>
        <p:txBody>
          <a:bodyPr wrap="square" rtlCol="0">
            <a:spAutoFit/>
          </a:bodyPr>
          <a:lstStyle/>
          <a:p>
            <a:pPr marL="342900" indent="-342900">
              <a:buFont typeface="Arial" panose="020B0604020202020204" pitchFamily="34" charset="0"/>
              <a:buChar char="•"/>
            </a:pPr>
            <a:r>
              <a:rPr lang="en-US" sz="2400" dirty="0"/>
              <a:t>Cost &amp; Schedule have been updated. </a:t>
            </a:r>
          </a:p>
          <a:p>
            <a:pPr marL="342900" indent="-342900">
              <a:buFont typeface="Arial" panose="020B0604020202020204" pitchFamily="34" charset="0"/>
              <a:buChar char="•"/>
            </a:pPr>
            <a:r>
              <a:rPr lang="en-US" sz="2400" dirty="0"/>
              <a:t>In a separate talk.  </a:t>
            </a:r>
          </a:p>
          <a:p>
            <a:pPr marL="342900" indent="-342900">
              <a:buFont typeface="Arial" panose="020B0604020202020204" pitchFamily="34" charset="0"/>
              <a:buChar char="•"/>
            </a:pPr>
            <a:r>
              <a:rPr lang="en-US" sz="2400" dirty="0"/>
              <a:t>Most of long lead time components have been ordered.</a:t>
            </a:r>
          </a:p>
        </p:txBody>
      </p:sp>
      <p:pic>
        <p:nvPicPr>
          <p:cNvPr id="8" name="Picture 7">
            <a:extLst>
              <a:ext uri="{FF2B5EF4-FFF2-40B4-BE49-F238E27FC236}">
                <a16:creationId xmlns:a16="http://schemas.microsoft.com/office/drawing/2014/main" id="{9A32BE9E-61EA-A174-F929-42182B33DCE3}"/>
              </a:ext>
            </a:extLst>
          </p:cNvPr>
          <p:cNvPicPr>
            <a:picLocks noChangeAspect="1"/>
          </p:cNvPicPr>
          <p:nvPr/>
        </p:nvPicPr>
        <p:blipFill>
          <a:blip r:embed="rId2"/>
          <a:stretch>
            <a:fillRect/>
          </a:stretch>
        </p:blipFill>
        <p:spPr>
          <a:xfrm>
            <a:off x="189397" y="2906868"/>
            <a:ext cx="4357063" cy="2417162"/>
          </a:xfrm>
          <a:prstGeom prst="rect">
            <a:avLst/>
          </a:prstGeom>
        </p:spPr>
      </p:pic>
      <p:pic>
        <p:nvPicPr>
          <p:cNvPr id="10" name="Picture 9">
            <a:extLst>
              <a:ext uri="{FF2B5EF4-FFF2-40B4-BE49-F238E27FC236}">
                <a16:creationId xmlns:a16="http://schemas.microsoft.com/office/drawing/2014/main" id="{7B86E6FB-0B63-A10B-30D4-DFB71E53450C}"/>
              </a:ext>
            </a:extLst>
          </p:cNvPr>
          <p:cNvPicPr>
            <a:picLocks noChangeAspect="1"/>
          </p:cNvPicPr>
          <p:nvPr/>
        </p:nvPicPr>
        <p:blipFill>
          <a:blip r:embed="rId3"/>
          <a:stretch>
            <a:fillRect/>
          </a:stretch>
        </p:blipFill>
        <p:spPr>
          <a:xfrm>
            <a:off x="4561941" y="2906868"/>
            <a:ext cx="4323141" cy="2417161"/>
          </a:xfrm>
          <a:prstGeom prst="rect">
            <a:avLst/>
          </a:prstGeom>
        </p:spPr>
      </p:pic>
    </p:spTree>
    <p:extLst>
      <p:ext uri="{BB962C8B-B14F-4D97-AF65-F5344CB8AC3E}">
        <p14:creationId xmlns:p14="http://schemas.microsoft.com/office/powerpoint/2010/main" val="24229614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fld id="{47A6345B-9A7D-4F4E-B951-C36AB320D764}" type="slidenum">
              <a:rPr lang="en-US" smtClean="0"/>
              <a:pPr/>
              <a:t>16</a:t>
            </a:fld>
            <a:endParaRPr lang="en-US" dirty="0"/>
          </a:p>
        </p:txBody>
      </p:sp>
      <p:sp>
        <p:nvSpPr>
          <p:cNvPr id="2" name="Title 1"/>
          <p:cNvSpPr>
            <a:spLocks noGrp="1"/>
          </p:cNvSpPr>
          <p:nvPr>
            <p:ph type="title"/>
          </p:nvPr>
        </p:nvSpPr>
        <p:spPr/>
        <p:txBody>
          <a:bodyPr/>
          <a:lstStyle/>
          <a:p>
            <a:r>
              <a:rPr lang="en-US" dirty="0"/>
              <a:t>Design Management Maturity - Team</a:t>
            </a:r>
          </a:p>
        </p:txBody>
      </p:sp>
      <p:sp>
        <p:nvSpPr>
          <p:cNvPr id="8" name="Footer Placeholder 7"/>
          <p:cNvSpPr>
            <a:spLocks noGrp="1"/>
          </p:cNvSpPr>
          <p:nvPr>
            <p:ph type="ftr" sz="quarter" idx="13"/>
          </p:nvPr>
        </p:nvSpPr>
        <p:spPr>
          <a:xfrm>
            <a:off x="121444" y="6400800"/>
            <a:ext cx="4450556" cy="314326"/>
          </a:xfrm>
        </p:spPr>
        <p:txBody>
          <a:bodyPr/>
          <a:lstStyle/>
          <a:p>
            <a:r>
              <a:rPr lang="en-US"/>
              <a:t>Final Design Review LCLSII-HE PRL System, Oct. 31, 2023</a:t>
            </a:r>
            <a:endParaRPr lang="en-US" dirty="0"/>
          </a:p>
        </p:txBody>
      </p:sp>
      <p:sp>
        <p:nvSpPr>
          <p:cNvPr id="3" name="Content Placeholder 2"/>
          <p:cNvSpPr>
            <a:spLocks noGrp="1"/>
          </p:cNvSpPr>
          <p:nvPr>
            <p:ph sz="quarter" idx="14"/>
          </p:nvPr>
        </p:nvSpPr>
        <p:spPr/>
        <p:txBody>
          <a:bodyPr>
            <a:normAutofit/>
          </a:bodyPr>
          <a:lstStyle/>
          <a:p>
            <a:r>
              <a:rPr lang="en-US" dirty="0"/>
              <a:t>System Lead: Matt Weaver</a:t>
            </a:r>
            <a:r>
              <a:rPr lang="en-US" baseline="30000" dirty="0"/>
              <a:t>1</a:t>
            </a:r>
          </a:p>
          <a:p>
            <a:pPr marL="522900" lvl="1" indent="-342900"/>
            <a:r>
              <a:rPr lang="en-US" dirty="0"/>
              <a:t>PRL subsystem lead: Bo Hong</a:t>
            </a:r>
            <a:r>
              <a:rPr lang="en-US" baseline="30000" dirty="0"/>
              <a:t>1</a:t>
            </a:r>
            <a:endParaRPr lang="en-US" dirty="0"/>
          </a:p>
          <a:p>
            <a:pPr marL="522900" lvl="1" indent="-342900"/>
            <a:r>
              <a:rPr lang="en-US" dirty="0"/>
              <a:t>Hardware: </a:t>
            </a:r>
            <a:r>
              <a:rPr lang="en-US"/>
              <a:t>Bo Hong</a:t>
            </a:r>
            <a:r>
              <a:rPr lang="en-US" baseline="30000"/>
              <a:t>1</a:t>
            </a:r>
            <a:r>
              <a:rPr lang="en-US"/>
              <a:t>, </a:t>
            </a:r>
            <a:r>
              <a:rPr lang="en-US" dirty="0"/>
              <a:t>Larry Ruckman</a:t>
            </a:r>
            <a:r>
              <a:rPr lang="en-US" baseline="30000" dirty="0"/>
              <a:t>1</a:t>
            </a:r>
          </a:p>
          <a:p>
            <a:pPr marL="522900" lvl="1" indent="-342900"/>
            <a:r>
              <a:rPr lang="en-US" dirty="0"/>
              <a:t>Software: Kukhee Kim</a:t>
            </a:r>
            <a:r>
              <a:rPr lang="en-US" baseline="30000" dirty="0"/>
              <a:t>1,</a:t>
            </a:r>
            <a:r>
              <a:rPr lang="en-US" dirty="0"/>
              <a:t>Michael Skoufis</a:t>
            </a:r>
            <a:r>
              <a:rPr lang="en-US" baseline="30000" dirty="0"/>
              <a:t>1,</a:t>
            </a:r>
            <a:r>
              <a:rPr lang="en-US" dirty="0"/>
              <a:t> Mike Duning</a:t>
            </a:r>
            <a:r>
              <a:rPr lang="en-US" baseline="30000" dirty="0"/>
              <a:t>3</a:t>
            </a:r>
          </a:p>
          <a:p>
            <a:pPr marL="522900" lvl="1" indent="-342900"/>
            <a:r>
              <a:rPr lang="en-US" dirty="0"/>
              <a:t>Firmware: Charlie Xu</a:t>
            </a:r>
            <a:r>
              <a:rPr lang="en-US" baseline="30000" dirty="0"/>
              <a:t>4</a:t>
            </a:r>
            <a:r>
              <a:rPr lang="en-US" dirty="0"/>
              <a:t>, Lili Ma</a:t>
            </a:r>
            <a:r>
              <a:rPr lang="en-US" baseline="30000" dirty="0"/>
              <a:t>1</a:t>
            </a:r>
            <a:endParaRPr lang="en-US" dirty="0"/>
          </a:p>
          <a:p>
            <a:pPr marL="522900" lvl="1" indent="-342900"/>
            <a:r>
              <a:rPr lang="en-US" dirty="0"/>
              <a:t>Engineering Associate: Mark Petree</a:t>
            </a:r>
            <a:r>
              <a:rPr lang="en-US" baseline="30000" dirty="0"/>
              <a:t>3</a:t>
            </a:r>
            <a:endParaRPr lang="en-US" dirty="0"/>
          </a:p>
          <a:p>
            <a:pPr marL="522900" lvl="1" indent="-342900"/>
            <a:r>
              <a:rPr lang="en-US" dirty="0"/>
              <a:t>ICD coordinator: Daniel Sanchez</a:t>
            </a:r>
            <a:r>
              <a:rPr lang="en-US" baseline="30000" dirty="0"/>
              <a:t>3</a:t>
            </a:r>
            <a:endParaRPr lang="en-US" dirty="0"/>
          </a:p>
          <a:p>
            <a:pPr lvl="1" indent="0">
              <a:buNone/>
            </a:pPr>
            <a:endParaRPr lang="en-US" baseline="30000" dirty="0"/>
          </a:p>
          <a:p>
            <a:pPr lvl="1" indent="0">
              <a:buNone/>
            </a:pPr>
            <a:endParaRPr lang="en-US" baseline="30000" dirty="0"/>
          </a:p>
          <a:p>
            <a:pPr lvl="1" indent="0">
              <a:buNone/>
            </a:pPr>
            <a:endParaRPr lang="en-US" baseline="30000" dirty="0"/>
          </a:p>
          <a:p>
            <a:pPr lvl="1" indent="0">
              <a:spcBef>
                <a:spcPts val="0"/>
              </a:spcBef>
              <a:buNone/>
            </a:pPr>
            <a:r>
              <a:rPr lang="en-US" sz="1600" baseline="30000" dirty="0"/>
              <a:t>1</a:t>
            </a:r>
            <a:r>
              <a:rPr lang="en-US" sz="1600" dirty="0"/>
              <a:t> </a:t>
            </a:r>
            <a:r>
              <a:rPr lang="en-US" sz="1200" dirty="0"/>
              <a:t>Technology Innovation Directorate – Advanced Instrumentation for Research Division</a:t>
            </a:r>
          </a:p>
          <a:p>
            <a:pPr lvl="1" indent="0">
              <a:spcBef>
                <a:spcPts val="0"/>
              </a:spcBef>
              <a:buNone/>
            </a:pPr>
            <a:r>
              <a:rPr lang="en-US" sz="1600" baseline="30000" dirty="0">
                <a:solidFill>
                  <a:srgbClr val="000000"/>
                </a:solidFill>
              </a:rPr>
              <a:t>2</a:t>
            </a:r>
            <a:r>
              <a:rPr lang="en-US" sz="1600" dirty="0">
                <a:solidFill>
                  <a:srgbClr val="000000"/>
                </a:solidFill>
              </a:rPr>
              <a:t> </a:t>
            </a:r>
            <a:r>
              <a:rPr lang="en-US" sz="1200" dirty="0">
                <a:solidFill>
                  <a:srgbClr val="000000"/>
                </a:solidFill>
              </a:rPr>
              <a:t>Accelerator Directorate – LINAC &amp; FEL Division</a:t>
            </a:r>
          </a:p>
          <a:p>
            <a:pPr lvl="1" indent="0">
              <a:buNone/>
            </a:pPr>
            <a:r>
              <a:rPr lang="en-US" sz="1600" baseline="30000" dirty="0">
                <a:solidFill>
                  <a:srgbClr val="000000"/>
                </a:solidFill>
              </a:rPr>
              <a:t>3</a:t>
            </a:r>
            <a:r>
              <a:rPr lang="en-US" sz="1600" dirty="0">
                <a:solidFill>
                  <a:srgbClr val="000000"/>
                </a:solidFill>
              </a:rPr>
              <a:t> </a:t>
            </a:r>
            <a:r>
              <a:rPr lang="en-US" sz="1200" dirty="0">
                <a:solidFill>
                  <a:srgbClr val="000000"/>
                </a:solidFill>
              </a:rPr>
              <a:t>Accelerator Directorate – EED Hardware</a:t>
            </a:r>
          </a:p>
          <a:p>
            <a:pPr lvl="1" indent="0">
              <a:buNone/>
            </a:pPr>
            <a:r>
              <a:rPr lang="en-US" sz="1200" dirty="0">
                <a:solidFill>
                  <a:srgbClr val="000000"/>
                </a:solidFill>
              </a:rPr>
              <a:t>4 LCLS Directorate – LCLS Engineering Division</a:t>
            </a:r>
          </a:p>
          <a:p>
            <a:pPr lvl="1" indent="0">
              <a:spcBef>
                <a:spcPts val="0"/>
              </a:spcBef>
              <a:buNone/>
            </a:pPr>
            <a:endParaRPr lang="en-US" sz="1200" dirty="0">
              <a:solidFill>
                <a:srgbClr val="000000"/>
              </a:solidFill>
            </a:endParaRPr>
          </a:p>
          <a:p>
            <a:pPr lvl="1" indent="0">
              <a:buNone/>
            </a:pPr>
            <a:endParaRPr lang="en-US" dirty="0"/>
          </a:p>
        </p:txBody>
      </p:sp>
    </p:spTree>
    <p:extLst>
      <p:ext uri="{BB962C8B-B14F-4D97-AF65-F5344CB8AC3E}">
        <p14:creationId xmlns:p14="http://schemas.microsoft.com/office/powerpoint/2010/main" val="5210559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5D21A10-CD28-0D2D-EC17-F8CA1F8BCE5A}"/>
              </a:ext>
            </a:extLst>
          </p:cNvPr>
          <p:cNvSpPr>
            <a:spLocks noGrp="1"/>
          </p:cNvSpPr>
          <p:nvPr>
            <p:ph type="sldNum" sz="quarter" idx="11"/>
          </p:nvPr>
        </p:nvSpPr>
        <p:spPr/>
        <p:txBody>
          <a:bodyPr/>
          <a:lstStyle/>
          <a:p>
            <a:fld id="{5BD36294-2849-48A8-8531-5354CF3095D2}" type="slidenum">
              <a:rPr lang="en-US" smtClean="0"/>
              <a:pPr/>
              <a:t>17</a:t>
            </a:fld>
            <a:endParaRPr lang="en-US" dirty="0"/>
          </a:p>
        </p:txBody>
      </p:sp>
      <p:sp>
        <p:nvSpPr>
          <p:cNvPr id="3" name="Title 2">
            <a:extLst>
              <a:ext uri="{FF2B5EF4-FFF2-40B4-BE49-F238E27FC236}">
                <a16:creationId xmlns:a16="http://schemas.microsoft.com/office/drawing/2014/main" id="{A434352E-C55D-2275-3F8E-0CC81D59AED3}"/>
              </a:ext>
            </a:extLst>
          </p:cNvPr>
          <p:cNvSpPr>
            <a:spLocks noGrp="1"/>
          </p:cNvSpPr>
          <p:nvPr>
            <p:ph type="title"/>
          </p:nvPr>
        </p:nvSpPr>
        <p:spPr/>
        <p:txBody>
          <a:bodyPr/>
          <a:lstStyle/>
          <a:p>
            <a:r>
              <a:rPr lang="en-US" dirty="0"/>
              <a:t>Design Management Maturity - Risk</a:t>
            </a:r>
          </a:p>
        </p:txBody>
      </p:sp>
      <p:sp>
        <p:nvSpPr>
          <p:cNvPr id="4" name="Footer Placeholder 3">
            <a:extLst>
              <a:ext uri="{FF2B5EF4-FFF2-40B4-BE49-F238E27FC236}">
                <a16:creationId xmlns:a16="http://schemas.microsoft.com/office/drawing/2014/main" id="{3A656C2D-B9CA-1ED1-1E74-BB4013EFAB68}"/>
              </a:ext>
            </a:extLst>
          </p:cNvPr>
          <p:cNvSpPr>
            <a:spLocks noGrp="1"/>
          </p:cNvSpPr>
          <p:nvPr>
            <p:ph type="ftr" sz="quarter" idx="13"/>
          </p:nvPr>
        </p:nvSpPr>
        <p:spPr/>
        <p:txBody>
          <a:bodyPr/>
          <a:lstStyle/>
          <a:p>
            <a:r>
              <a:rPr lang="en-US"/>
              <a:t>Final Design Review LCLSII-HE PRL System, Oct. 31, 2023</a:t>
            </a:r>
            <a:endParaRPr lang="en-US" dirty="0"/>
          </a:p>
        </p:txBody>
      </p:sp>
      <p:sp>
        <p:nvSpPr>
          <p:cNvPr id="5" name="Content Placeholder 4">
            <a:extLst>
              <a:ext uri="{FF2B5EF4-FFF2-40B4-BE49-F238E27FC236}">
                <a16:creationId xmlns:a16="http://schemas.microsoft.com/office/drawing/2014/main" id="{489644E0-B94C-E86C-2CFF-759F1CCDFA2E}"/>
              </a:ext>
            </a:extLst>
          </p:cNvPr>
          <p:cNvSpPr>
            <a:spLocks noGrp="1"/>
          </p:cNvSpPr>
          <p:nvPr>
            <p:ph sz="quarter" idx="14"/>
          </p:nvPr>
        </p:nvSpPr>
        <p:spPr>
          <a:xfrm>
            <a:off x="457199" y="1243584"/>
            <a:ext cx="8327877" cy="2704573"/>
          </a:xfrm>
        </p:spPr>
        <p:txBody>
          <a:bodyPr>
            <a:normAutofit/>
          </a:bodyPr>
          <a:lstStyle/>
          <a:p>
            <a:pPr marL="457200" indent="-457200">
              <a:buFont typeface="+mj-lt"/>
              <a:buAutoNum type="arabicPeriod"/>
            </a:pPr>
            <a:r>
              <a:rPr lang="en-US" sz="1800" dirty="0"/>
              <a:t>Supply chain</a:t>
            </a:r>
            <a:br>
              <a:rPr lang="en-US" sz="1800" dirty="0"/>
            </a:br>
            <a:r>
              <a:rPr lang="en-US" sz="1800" dirty="0"/>
              <a:t>	Risk we can’t get what we want due to delays.</a:t>
            </a:r>
            <a:br>
              <a:rPr lang="en-US" sz="1800" dirty="0"/>
            </a:br>
            <a:r>
              <a:rPr lang="en-US" sz="1800" dirty="0"/>
              <a:t>	➡ Early procurement orders have been placed for PRL system. (08/2023)</a:t>
            </a:r>
          </a:p>
          <a:p>
            <a:pPr marL="457200" indent="-457200">
              <a:buFont typeface="+mj-lt"/>
              <a:buAutoNum type="arabicPeriod"/>
            </a:pPr>
            <a:r>
              <a:rPr lang="en-US" sz="1800" dirty="0"/>
              <a:t>Obsolescence</a:t>
            </a:r>
          </a:p>
          <a:p>
            <a:r>
              <a:rPr lang="en-US" sz="1800" dirty="0"/>
              <a:t>	Hardware was designed several years ago.</a:t>
            </a:r>
          </a:p>
          <a:p>
            <a:r>
              <a:rPr lang="en-US" sz="1800" dirty="0"/>
              <a:t>	 ➡ Designs have been updated for part replacements.  </a:t>
            </a:r>
          </a:p>
        </p:txBody>
      </p:sp>
      <p:pic>
        <p:nvPicPr>
          <p:cNvPr id="7" name="Picture 6">
            <a:extLst>
              <a:ext uri="{FF2B5EF4-FFF2-40B4-BE49-F238E27FC236}">
                <a16:creationId xmlns:a16="http://schemas.microsoft.com/office/drawing/2014/main" id="{8A7ECAE5-C256-3522-0C6A-9EBAC5B0B45B}"/>
              </a:ext>
            </a:extLst>
          </p:cNvPr>
          <p:cNvPicPr>
            <a:picLocks noChangeAspect="1"/>
          </p:cNvPicPr>
          <p:nvPr/>
        </p:nvPicPr>
        <p:blipFill>
          <a:blip r:embed="rId2"/>
          <a:stretch>
            <a:fillRect/>
          </a:stretch>
        </p:blipFill>
        <p:spPr>
          <a:xfrm>
            <a:off x="4428863" y="4016590"/>
            <a:ext cx="4126529" cy="2292516"/>
          </a:xfrm>
          <a:prstGeom prst="rect">
            <a:avLst/>
          </a:prstGeom>
        </p:spPr>
      </p:pic>
      <p:sp>
        <p:nvSpPr>
          <p:cNvPr id="9" name="TextBox 8">
            <a:extLst>
              <a:ext uri="{FF2B5EF4-FFF2-40B4-BE49-F238E27FC236}">
                <a16:creationId xmlns:a16="http://schemas.microsoft.com/office/drawing/2014/main" id="{631E8A57-4A42-2EAE-26A6-8CA4AEC0E17E}"/>
              </a:ext>
            </a:extLst>
          </p:cNvPr>
          <p:cNvSpPr txBox="1"/>
          <p:nvPr/>
        </p:nvSpPr>
        <p:spPr>
          <a:xfrm>
            <a:off x="302335" y="3979042"/>
            <a:ext cx="4126528" cy="2308324"/>
          </a:xfrm>
          <a:prstGeom prst="rect">
            <a:avLst/>
          </a:prstGeom>
          <a:noFill/>
        </p:spPr>
        <p:txBody>
          <a:bodyPr wrap="square" rtlCol="0">
            <a:spAutoFit/>
          </a:bodyPr>
          <a:lstStyle/>
          <a:p>
            <a:r>
              <a:rPr lang="en-US" dirty="0"/>
              <a:t>Lessons Learned:</a:t>
            </a:r>
          </a:p>
          <a:p>
            <a:pPr marL="285750" indent="-285750">
              <a:buFont typeface="Arial" panose="020B0604020202020204" pitchFamily="34" charset="0"/>
              <a:buChar char="•"/>
            </a:pPr>
            <a:r>
              <a:rPr lang="en-US" dirty="0"/>
              <a:t>Adding more monitors is very important.</a:t>
            </a:r>
          </a:p>
          <a:p>
            <a:pPr marL="285750" indent="-285750">
              <a:buFont typeface="Arial" panose="020B0604020202020204" pitchFamily="34" charset="0"/>
              <a:buChar char="•"/>
            </a:pPr>
            <a:r>
              <a:rPr lang="en-US" dirty="0"/>
              <a:t>Thermal related mechanical stress leads to long term failure of the LO couplers.  New LO coupler module is being designed to avoid this issue.</a:t>
            </a:r>
          </a:p>
        </p:txBody>
      </p:sp>
    </p:spTree>
    <p:extLst>
      <p:ext uri="{BB962C8B-B14F-4D97-AF65-F5344CB8AC3E}">
        <p14:creationId xmlns:p14="http://schemas.microsoft.com/office/powerpoint/2010/main" val="28494028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D980FC6-43C4-DF82-8A12-D44765783BF9}"/>
              </a:ext>
            </a:extLst>
          </p:cNvPr>
          <p:cNvSpPr>
            <a:spLocks noGrp="1"/>
          </p:cNvSpPr>
          <p:nvPr>
            <p:ph type="sldNum" sz="quarter" idx="11"/>
          </p:nvPr>
        </p:nvSpPr>
        <p:spPr/>
        <p:txBody>
          <a:bodyPr/>
          <a:lstStyle/>
          <a:p>
            <a:fld id="{5BD36294-2849-48A8-8531-5354CF3095D2}" type="slidenum">
              <a:rPr lang="en-US" smtClean="0"/>
              <a:pPr/>
              <a:t>18</a:t>
            </a:fld>
            <a:endParaRPr lang="en-US" dirty="0"/>
          </a:p>
        </p:txBody>
      </p:sp>
      <p:sp>
        <p:nvSpPr>
          <p:cNvPr id="3" name="Title 2">
            <a:extLst>
              <a:ext uri="{FF2B5EF4-FFF2-40B4-BE49-F238E27FC236}">
                <a16:creationId xmlns:a16="http://schemas.microsoft.com/office/drawing/2014/main" id="{CD9C99BE-338E-543E-7252-D3BCDCDDBB26}"/>
              </a:ext>
            </a:extLst>
          </p:cNvPr>
          <p:cNvSpPr>
            <a:spLocks noGrp="1"/>
          </p:cNvSpPr>
          <p:nvPr>
            <p:ph type="title"/>
          </p:nvPr>
        </p:nvSpPr>
        <p:spPr/>
        <p:txBody>
          <a:bodyPr/>
          <a:lstStyle/>
          <a:p>
            <a:r>
              <a:rPr lang="en-US" dirty="0"/>
              <a:t>ES&amp;H and QA Considerations</a:t>
            </a:r>
          </a:p>
        </p:txBody>
      </p:sp>
      <p:sp>
        <p:nvSpPr>
          <p:cNvPr id="4" name="Footer Placeholder 3">
            <a:extLst>
              <a:ext uri="{FF2B5EF4-FFF2-40B4-BE49-F238E27FC236}">
                <a16:creationId xmlns:a16="http://schemas.microsoft.com/office/drawing/2014/main" id="{5CED122E-B5FD-3AF5-D4E8-DD2A021B7DED}"/>
              </a:ext>
            </a:extLst>
          </p:cNvPr>
          <p:cNvSpPr>
            <a:spLocks noGrp="1"/>
          </p:cNvSpPr>
          <p:nvPr>
            <p:ph type="ftr" sz="quarter" idx="13"/>
          </p:nvPr>
        </p:nvSpPr>
        <p:spPr/>
        <p:txBody>
          <a:bodyPr/>
          <a:lstStyle/>
          <a:p>
            <a:r>
              <a:rPr lang="en-US"/>
              <a:t>Final Design Review LCLSII-HE PRL System, Oct. 31, 2023</a:t>
            </a:r>
            <a:endParaRPr lang="en-US" dirty="0"/>
          </a:p>
        </p:txBody>
      </p:sp>
      <p:sp>
        <p:nvSpPr>
          <p:cNvPr id="5" name="Content Placeholder 4">
            <a:extLst>
              <a:ext uri="{FF2B5EF4-FFF2-40B4-BE49-F238E27FC236}">
                <a16:creationId xmlns:a16="http://schemas.microsoft.com/office/drawing/2014/main" id="{12CADD2F-D0A4-8FAA-F9D3-3D225D5D1ABC}"/>
              </a:ext>
            </a:extLst>
          </p:cNvPr>
          <p:cNvSpPr>
            <a:spLocks noGrp="1"/>
          </p:cNvSpPr>
          <p:nvPr>
            <p:ph sz="quarter" idx="14"/>
          </p:nvPr>
        </p:nvSpPr>
        <p:spPr/>
        <p:txBody>
          <a:bodyPr>
            <a:normAutofit/>
          </a:bodyPr>
          <a:lstStyle/>
          <a:p>
            <a:pPr marL="342900" indent="-342900">
              <a:buFont typeface="Arial" panose="020B0604020202020204" pitchFamily="34" charset="0"/>
              <a:buChar char="•"/>
            </a:pPr>
            <a:r>
              <a:rPr lang="en-US" sz="2000" dirty="0"/>
              <a:t>PRL MO Gen, PLL and power amplifier devices and system will be tested in the lab prior to deployment.  Procedures are documented.</a:t>
            </a:r>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n-US" sz="2000" dirty="0"/>
              <a:t>All the devices will be </a:t>
            </a:r>
            <a:r>
              <a:rPr lang="en-US" sz="2000" dirty="0" err="1"/>
              <a:t>EEIPed</a:t>
            </a:r>
            <a:r>
              <a:rPr lang="en-US" sz="2000" dirty="0"/>
              <a:t> before delivery.</a:t>
            </a:r>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n-US" sz="2000" dirty="0"/>
              <a:t>Lowering PA from 90W to 50W – much lower than NIRP safety threshold.  </a:t>
            </a:r>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n-US" sz="2000" dirty="0"/>
              <a:t>System drawings and cable plant database have been reviewed in dedicated QA sessions.</a:t>
            </a:r>
          </a:p>
          <a:p>
            <a:endParaRPr lang="en-US" sz="2000" dirty="0"/>
          </a:p>
        </p:txBody>
      </p:sp>
    </p:spTree>
    <p:extLst>
      <p:ext uri="{BB962C8B-B14F-4D97-AF65-F5344CB8AC3E}">
        <p14:creationId xmlns:p14="http://schemas.microsoft.com/office/powerpoint/2010/main" val="32171797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31BAC11-0B6F-4C51-BF6A-D6A62B9CF6BC}"/>
              </a:ext>
            </a:extLst>
          </p:cNvPr>
          <p:cNvSpPr>
            <a:spLocks noGrp="1"/>
          </p:cNvSpPr>
          <p:nvPr>
            <p:ph type="sldNum" sz="quarter" idx="11"/>
          </p:nvPr>
        </p:nvSpPr>
        <p:spPr/>
        <p:txBody>
          <a:bodyPr/>
          <a:lstStyle/>
          <a:p>
            <a:fld id="{5BD36294-2849-48A8-8531-5354CF3095D2}" type="slidenum">
              <a:rPr lang="en-US" smtClean="0"/>
              <a:pPr/>
              <a:t>19</a:t>
            </a:fld>
            <a:endParaRPr lang="en-US" dirty="0"/>
          </a:p>
        </p:txBody>
      </p:sp>
      <p:sp>
        <p:nvSpPr>
          <p:cNvPr id="3" name="Title 2">
            <a:extLst>
              <a:ext uri="{FF2B5EF4-FFF2-40B4-BE49-F238E27FC236}">
                <a16:creationId xmlns:a16="http://schemas.microsoft.com/office/drawing/2014/main" id="{A8D9B8A3-5942-A4FC-771C-04BAAE7DD95D}"/>
              </a:ext>
            </a:extLst>
          </p:cNvPr>
          <p:cNvSpPr>
            <a:spLocks noGrp="1"/>
          </p:cNvSpPr>
          <p:nvPr>
            <p:ph type="title"/>
          </p:nvPr>
        </p:nvSpPr>
        <p:spPr/>
        <p:txBody>
          <a:bodyPr/>
          <a:lstStyle/>
          <a:p>
            <a:r>
              <a:rPr lang="en-US" dirty="0"/>
              <a:t>Previous Review Recommendations</a:t>
            </a:r>
          </a:p>
        </p:txBody>
      </p:sp>
      <p:sp>
        <p:nvSpPr>
          <p:cNvPr id="4" name="Footer Placeholder 3">
            <a:extLst>
              <a:ext uri="{FF2B5EF4-FFF2-40B4-BE49-F238E27FC236}">
                <a16:creationId xmlns:a16="http://schemas.microsoft.com/office/drawing/2014/main" id="{1EE36FE0-7F1F-09B7-0680-E611FE9DB0B1}"/>
              </a:ext>
            </a:extLst>
          </p:cNvPr>
          <p:cNvSpPr>
            <a:spLocks noGrp="1"/>
          </p:cNvSpPr>
          <p:nvPr>
            <p:ph type="ftr" sz="quarter" idx="13"/>
          </p:nvPr>
        </p:nvSpPr>
        <p:spPr/>
        <p:txBody>
          <a:bodyPr/>
          <a:lstStyle/>
          <a:p>
            <a:r>
              <a:rPr lang="en-US"/>
              <a:t>Final Design Review LCLSII-HE PRL System, Oct. 31, 2023</a:t>
            </a:r>
            <a:endParaRPr lang="en-US" dirty="0"/>
          </a:p>
        </p:txBody>
      </p:sp>
      <p:sp>
        <p:nvSpPr>
          <p:cNvPr id="5" name="Content Placeholder 4">
            <a:extLst>
              <a:ext uri="{FF2B5EF4-FFF2-40B4-BE49-F238E27FC236}">
                <a16:creationId xmlns:a16="http://schemas.microsoft.com/office/drawing/2014/main" id="{0D55DF4D-F10B-A3A1-554F-C51B16C0FFA0}"/>
              </a:ext>
            </a:extLst>
          </p:cNvPr>
          <p:cNvSpPr>
            <a:spLocks noGrp="1"/>
          </p:cNvSpPr>
          <p:nvPr>
            <p:ph sz="quarter" idx="14"/>
          </p:nvPr>
        </p:nvSpPr>
        <p:spPr/>
        <p:txBody>
          <a:bodyPr>
            <a:normAutofit/>
          </a:bodyPr>
          <a:lstStyle/>
          <a:p>
            <a:r>
              <a:rPr lang="en-US" sz="2000" u="sng" dirty="0">
                <a:solidFill>
                  <a:srgbClr val="0000CC"/>
                </a:solidFill>
                <a:effectLst/>
                <a:latin typeface="Calibri" panose="020F0502020204030204" pitchFamily="34" charset="0"/>
                <a:ea typeface="Times New Roman" panose="02020603050405020304" pitchFamily="18" charset="0"/>
                <a:cs typeface="Calibri" panose="020F0502020204030204" pitchFamily="34" charset="0"/>
              </a:rPr>
              <a:t>Consider adding more effort to the </a:t>
            </a:r>
            <a:r>
              <a:rPr lang="en-US" sz="2000" u="sng" dirty="0" err="1">
                <a:solidFill>
                  <a:srgbClr val="0000CC"/>
                </a:solidFill>
                <a:effectLst/>
                <a:latin typeface="Calibri" panose="020F0502020204030204" pitchFamily="34" charset="0"/>
                <a:ea typeface="Times New Roman" panose="02020603050405020304" pitchFamily="18" charset="0"/>
                <a:cs typeface="Calibri" panose="020F0502020204030204" pitchFamily="34" charset="0"/>
              </a:rPr>
              <a:t>RFoF</a:t>
            </a:r>
            <a:r>
              <a:rPr lang="en-US" sz="2000" u="sng" dirty="0">
                <a:solidFill>
                  <a:srgbClr val="0000CC"/>
                </a:solidFill>
                <a:effectLst/>
                <a:latin typeface="Calibri" panose="020F0502020204030204" pitchFamily="34" charset="0"/>
                <a:ea typeface="Times New Roman" panose="02020603050405020304" pitchFamily="18" charset="0"/>
                <a:cs typeface="Calibri" panose="020F0502020204030204" pitchFamily="34" charset="0"/>
              </a:rPr>
              <a:t> system testing to move things along more quickly in order to determine viability and avert any issues sooner than later. </a:t>
            </a:r>
          </a:p>
          <a:p>
            <a:pPr marL="233362" lvl="1" indent="0">
              <a:buNone/>
            </a:pPr>
            <a:r>
              <a:rPr lang="en-US" sz="2000" dirty="0">
                <a:effectLst/>
                <a:latin typeface="Calibri" panose="020F0502020204030204" pitchFamily="34" charset="0"/>
                <a:ea typeface="Times New Roman" panose="02020603050405020304" pitchFamily="18" charset="0"/>
                <a:cs typeface="Calibri" panose="020F0502020204030204" pitchFamily="34" charset="0"/>
              </a:rPr>
              <a:t>-Matt’s comments and P8 &amp; P9</a:t>
            </a:r>
          </a:p>
          <a:p>
            <a:r>
              <a:rPr lang="en-US" sz="2000" u="sng" dirty="0">
                <a:solidFill>
                  <a:srgbClr val="0000CC"/>
                </a:solidFill>
                <a:effectLst/>
                <a:latin typeface="Calibri" panose="020F0502020204030204" pitchFamily="34" charset="0"/>
                <a:ea typeface="Times New Roman" panose="02020603050405020304" pitchFamily="18" charset="0"/>
                <a:cs typeface="Calibri" panose="020F0502020204030204" pitchFamily="34" charset="0"/>
              </a:rPr>
              <a:t>Continue with the engineering development effort for additional diagnostics around the RF couplers; also consider adding more diagnostics to the overall system to help identify and isolate problems. </a:t>
            </a:r>
          </a:p>
          <a:p>
            <a:pPr marL="233362" lvl="1" indent="0">
              <a:buNone/>
            </a:pPr>
            <a:r>
              <a:rPr lang="en-US" sz="2000" dirty="0">
                <a:latin typeface="Calibri" panose="020F0502020204030204" pitchFamily="34" charset="0"/>
                <a:cs typeface="Calibri" panose="020F0502020204030204" pitchFamily="34" charset="0"/>
              </a:rPr>
              <a:t>-P10 &amp; P12</a:t>
            </a:r>
          </a:p>
          <a:p>
            <a:r>
              <a:rPr lang="en-US" sz="2000" u="sng" dirty="0">
                <a:solidFill>
                  <a:srgbClr val="0000CC"/>
                </a:solidFill>
                <a:effectLst/>
                <a:latin typeface="Calibri" panose="020F0502020204030204" pitchFamily="34" charset="0"/>
                <a:ea typeface="Times New Roman" panose="02020603050405020304" pitchFamily="18" charset="0"/>
                <a:cs typeface="Calibri" panose="020F0502020204030204" pitchFamily="34" charset="0"/>
              </a:rPr>
              <a:t>Make sure to complete the obsolescence analysis of the PRL/LO system components and purchase any critical components as soon as possible</a:t>
            </a:r>
            <a:endParaRPr lang="en-US" sz="20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endParaRPr>
          </a:p>
          <a:p>
            <a:pPr marL="233362" lvl="1" indent="0">
              <a:buNone/>
            </a:pPr>
            <a:r>
              <a:rPr lang="en-US" sz="2000" dirty="0">
                <a:latin typeface="Calibri" panose="020F0502020204030204" pitchFamily="34" charset="0"/>
                <a:cs typeface="Calibri" panose="020F0502020204030204" pitchFamily="34" charset="0"/>
              </a:rPr>
              <a:t>-P17</a:t>
            </a:r>
          </a:p>
        </p:txBody>
      </p:sp>
    </p:spTree>
    <p:extLst>
      <p:ext uri="{BB962C8B-B14F-4D97-AF65-F5344CB8AC3E}">
        <p14:creationId xmlns:p14="http://schemas.microsoft.com/office/powerpoint/2010/main" val="36876658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2</a:t>
            </a:fld>
            <a:endParaRPr lang="en-US" dirty="0"/>
          </a:p>
        </p:txBody>
      </p:sp>
      <p:sp>
        <p:nvSpPr>
          <p:cNvPr id="3" name="Title 2"/>
          <p:cNvSpPr>
            <a:spLocks noGrp="1"/>
          </p:cNvSpPr>
          <p:nvPr>
            <p:ph type="title"/>
          </p:nvPr>
        </p:nvSpPr>
        <p:spPr/>
        <p:txBody>
          <a:bodyPr/>
          <a:lstStyle/>
          <a:p>
            <a:r>
              <a:rPr lang="en-US" dirty="0"/>
              <a:t>Overview</a:t>
            </a:r>
          </a:p>
        </p:txBody>
      </p:sp>
      <p:sp>
        <p:nvSpPr>
          <p:cNvPr id="4" name="Footer Placeholder 3"/>
          <p:cNvSpPr>
            <a:spLocks noGrp="1"/>
          </p:cNvSpPr>
          <p:nvPr>
            <p:ph type="ftr" sz="quarter" idx="13"/>
          </p:nvPr>
        </p:nvSpPr>
        <p:spPr/>
        <p:txBody>
          <a:bodyPr/>
          <a:lstStyle/>
          <a:p>
            <a:r>
              <a:rPr lang="en-US"/>
              <a:t>Final Design Review LCLSII-HE PRL System, Oct. 31, 2023</a:t>
            </a:r>
            <a:endParaRPr lang="en-US" dirty="0"/>
          </a:p>
        </p:txBody>
      </p:sp>
      <p:sp>
        <p:nvSpPr>
          <p:cNvPr id="6" name="Content Placeholder 2"/>
          <p:cNvSpPr>
            <a:spLocks noGrp="1"/>
          </p:cNvSpPr>
          <p:nvPr>
            <p:ph sz="quarter" idx="14"/>
          </p:nvPr>
        </p:nvSpPr>
        <p:spPr>
          <a:xfrm>
            <a:off x="914440" y="1600220"/>
            <a:ext cx="7315120" cy="4571950"/>
          </a:xfrm>
        </p:spPr>
        <p:txBody>
          <a:bodyPr>
            <a:normAutofit/>
          </a:bodyPr>
          <a:lstStyle/>
          <a:p>
            <a:pPr marL="285750" indent="-285750">
              <a:lnSpc>
                <a:spcPct val="150000"/>
              </a:lnSpc>
              <a:buClr>
                <a:srgbClr val="981E32"/>
              </a:buClr>
              <a:buSzPct val="120000"/>
              <a:buFont typeface="Arial" panose="020B0604020202020204" pitchFamily="34" charset="0"/>
              <a:buChar char="•"/>
            </a:pPr>
            <a:r>
              <a:rPr lang="en-US" dirty="0">
                <a:latin typeface="Arial" panose="020B0604020202020204" pitchFamily="34" charset="0"/>
                <a:cs typeface="Arial" panose="020B0604020202020204" pitchFamily="34" charset="0"/>
              </a:rPr>
              <a:t>LCLS-II-HE Timing PRL system overview</a:t>
            </a:r>
          </a:p>
          <a:p>
            <a:pPr marL="285750" indent="-285750">
              <a:lnSpc>
                <a:spcPct val="150000"/>
              </a:lnSpc>
              <a:buClr>
                <a:srgbClr val="981E32"/>
              </a:buClr>
              <a:buSzPct val="120000"/>
              <a:buFont typeface="Arial" panose="020B0604020202020204" pitchFamily="34" charset="0"/>
              <a:buChar char="•"/>
            </a:pPr>
            <a:r>
              <a:rPr lang="en-US" dirty="0">
                <a:latin typeface="Arial" panose="020B0604020202020204" pitchFamily="34" charset="0"/>
                <a:cs typeface="Arial" panose="020B0604020202020204" pitchFamily="34" charset="0"/>
              </a:rPr>
              <a:t>Technical scope maturity</a:t>
            </a:r>
          </a:p>
          <a:p>
            <a:pPr marL="285750" indent="-285750">
              <a:lnSpc>
                <a:spcPct val="150000"/>
              </a:lnSpc>
              <a:buClr>
                <a:srgbClr val="981E32"/>
              </a:buClr>
              <a:buSzPct val="120000"/>
              <a:buFont typeface="Arial" panose="020B0604020202020204" pitchFamily="34" charset="0"/>
              <a:buChar char="•"/>
            </a:pPr>
            <a:r>
              <a:rPr lang="en-US" dirty="0">
                <a:latin typeface="Arial" panose="020B0604020202020204" pitchFamily="34" charset="0"/>
                <a:cs typeface="Arial" panose="020B0604020202020204" pitchFamily="34" charset="0"/>
              </a:rPr>
              <a:t>Design management maturity</a:t>
            </a:r>
          </a:p>
          <a:p>
            <a:pPr marL="285750" indent="-285750">
              <a:lnSpc>
                <a:spcPct val="150000"/>
              </a:lnSpc>
              <a:buClr>
                <a:srgbClr val="981E32"/>
              </a:buClr>
              <a:buSzPct val="120000"/>
              <a:buFont typeface="Arial" panose="020B0604020202020204" pitchFamily="34" charset="0"/>
              <a:buChar char="•"/>
            </a:pPr>
            <a:r>
              <a:rPr lang="en-US" dirty="0">
                <a:latin typeface="Arial" panose="020B0604020202020204" pitchFamily="34" charset="0"/>
                <a:cs typeface="Arial" panose="020B0604020202020204" pitchFamily="34" charset="0"/>
              </a:rPr>
              <a:t>Cost and schedule maturity (external slides)</a:t>
            </a:r>
          </a:p>
          <a:p>
            <a:pPr marL="285750" indent="-285750">
              <a:lnSpc>
                <a:spcPct val="150000"/>
              </a:lnSpc>
              <a:buClr>
                <a:srgbClr val="981E32"/>
              </a:buClr>
              <a:buSzPct val="120000"/>
              <a:buFont typeface="Arial" panose="020B0604020202020204" pitchFamily="34" charset="0"/>
              <a:buChar char="•"/>
            </a:pPr>
            <a:r>
              <a:rPr lang="en-US" dirty="0">
                <a:latin typeface="Arial" panose="020B0604020202020204" pitchFamily="34" charset="0"/>
                <a:cs typeface="Arial" panose="020B0604020202020204" pitchFamily="34" charset="0"/>
              </a:rPr>
              <a:t>ES&amp;H and QA considerations</a:t>
            </a:r>
          </a:p>
          <a:p>
            <a:pPr marL="285750" indent="-285750">
              <a:lnSpc>
                <a:spcPct val="150000"/>
              </a:lnSpc>
              <a:buClr>
                <a:srgbClr val="981E32"/>
              </a:buClr>
              <a:buSzPct val="120000"/>
              <a:buFont typeface="Arial" panose="020B0604020202020204" pitchFamily="34" charset="0"/>
              <a:buChar char="•"/>
            </a:pPr>
            <a:r>
              <a:rPr lang="en-US" dirty="0">
                <a:latin typeface="Arial" panose="020B0604020202020204" pitchFamily="34" charset="0"/>
                <a:cs typeface="Arial" panose="020B0604020202020204" pitchFamily="34" charset="0"/>
              </a:rPr>
              <a:t>Previous Review Recommendations</a:t>
            </a:r>
          </a:p>
          <a:p>
            <a:pPr marL="285750" indent="-285750">
              <a:lnSpc>
                <a:spcPct val="150000"/>
              </a:lnSpc>
              <a:buClr>
                <a:srgbClr val="981E32"/>
              </a:buClr>
              <a:buSzPct val="120000"/>
              <a:buFont typeface="Arial" panose="020B0604020202020204" pitchFamily="34" charset="0"/>
              <a:buChar char="•"/>
            </a:pPr>
            <a:r>
              <a:rPr lang="en-US" dirty="0">
                <a:latin typeface="Arial" panose="020B0604020202020204" pitchFamily="34" charset="0"/>
                <a:cs typeface="Arial" panose="020B0604020202020204" pitchFamily="34" charset="0"/>
              </a:rPr>
              <a:t>Conclusion</a:t>
            </a:r>
          </a:p>
        </p:txBody>
      </p:sp>
    </p:spTree>
    <p:extLst>
      <p:ext uri="{BB962C8B-B14F-4D97-AF65-F5344CB8AC3E}">
        <p14:creationId xmlns:p14="http://schemas.microsoft.com/office/powerpoint/2010/main" val="178540159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2C0FAEC-BD92-AB34-9BC8-76E5DD35667F}"/>
              </a:ext>
            </a:extLst>
          </p:cNvPr>
          <p:cNvSpPr>
            <a:spLocks noGrp="1"/>
          </p:cNvSpPr>
          <p:nvPr>
            <p:ph type="sldNum" sz="quarter" idx="11"/>
          </p:nvPr>
        </p:nvSpPr>
        <p:spPr/>
        <p:txBody>
          <a:bodyPr/>
          <a:lstStyle/>
          <a:p>
            <a:fld id="{5BD36294-2849-48A8-8531-5354CF3095D2}" type="slidenum">
              <a:rPr lang="en-US" smtClean="0"/>
              <a:pPr/>
              <a:t>20</a:t>
            </a:fld>
            <a:endParaRPr lang="en-US" dirty="0"/>
          </a:p>
        </p:txBody>
      </p:sp>
      <p:sp>
        <p:nvSpPr>
          <p:cNvPr id="3" name="Title 2">
            <a:extLst>
              <a:ext uri="{FF2B5EF4-FFF2-40B4-BE49-F238E27FC236}">
                <a16:creationId xmlns:a16="http://schemas.microsoft.com/office/drawing/2014/main" id="{D4124BD8-8903-E3C3-6E4A-CC5FC2563315}"/>
              </a:ext>
            </a:extLst>
          </p:cNvPr>
          <p:cNvSpPr>
            <a:spLocks noGrp="1"/>
          </p:cNvSpPr>
          <p:nvPr>
            <p:ph type="title"/>
          </p:nvPr>
        </p:nvSpPr>
        <p:spPr/>
        <p:txBody>
          <a:bodyPr/>
          <a:lstStyle/>
          <a:p>
            <a:r>
              <a:rPr lang="en-US" dirty="0"/>
              <a:t>Previous Review Recommendations</a:t>
            </a:r>
          </a:p>
        </p:txBody>
      </p:sp>
      <p:sp>
        <p:nvSpPr>
          <p:cNvPr id="4" name="Footer Placeholder 3">
            <a:extLst>
              <a:ext uri="{FF2B5EF4-FFF2-40B4-BE49-F238E27FC236}">
                <a16:creationId xmlns:a16="http://schemas.microsoft.com/office/drawing/2014/main" id="{3D2004C5-4DF0-37A0-66CD-A7843E89409B}"/>
              </a:ext>
            </a:extLst>
          </p:cNvPr>
          <p:cNvSpPr>
            <a:spLocks noGrp="1"/>
          </p:cNvSpPr>
          <p:nvPr>
            <p:ph type="ftr" sz="quarter" idx="13"/>
          </p:nvPr>
        </p:nvSpPr>
        <p:spPr/>
        <p:txBody>
          <a:bodyPr/>
          <a:lstStyle/>
          <a:p>
            <a:r>
              <a:rPr lang="en-US"/>
              <a:t>Final Design Review LCLSII-HE PRL System, Oct. 31, 2023</a:t>
            </a:r>
            <a:endParaRPr lang="en-US" dirty="0"/>
          </a:p>
        </p:txBody>
      </p:sp>
      <p:sp>
        <p:nvSpPr>
          <p:cNvPr id="5" name="Content Placeholder 4">
            <a:extLst>
              <a:ext uri="{FF2B5EF4-FFF2-40B4-BE49-F238E27FC236}">
                <a16:creationId xmlns:a16="http://schemas.microsoft.com/office/drawing/2014/main" id="{198D1EEF-C0D6-337E-E198-4226F45F568C}"/>
              </a:ext>
            </a:extLst>
          </p:cNvPr>
          <p:cNvSpPr>
            <a:spLocks noGrp="1"/>
          </p:cNvSpPr>
          <p:nvPr>
            <p:ph sz="quarter" idx="14"/>
          </p:nvPr>
        </p:nvSpPr>
        <p:spPr/>
        <p:txBody>
          <a:bodyPr/>
          <a:lstStyle/>
          <a:p>
            <a:r>
              <a:rPr lang="en-US" sz="2000" dirty="0">
                <a:solidFill>
                  <a:srgbClr val="0000CC"/>
                </a:solidFill>
                <a:effectLst/>
                <a:latin typeface="Calibri" panose="020F0502020204030204" pitchFamily="34" charset="0"/>
                <a:ea typeface="Times New Roman" panose="02020603050405020304" pitchFamily="18" charset="0"/>
                <a:cs typeface="Calibri" panose="020F0502020204030204" pitchFamily="34" charset="0"/>
              </a:rPr>
              <a:t> </a:t>
            </a:r>
            <a:r>
              <a:rPr lang="en-US" sz="2000" u="sng" dirty="0">
                <a:solidFill>
                  <a:srgbClr val="0000CC"/>
                </a:solidFill>
                <a:effectLst/>
                <a:latin typeface="Calibri" panose="020F0502020204030204" pitchFamily="34" charset="0"/>
                <a:ea typeface="Times New Roman" panose="02020603050405020304" pitchFamily="18" charset="0"/>
                <a:cs typeface="Calibri" panose="020F0502020204030204" pitchFamily="34" charset="0"/>
              </a:rPr>
              <a:t>The LCLS II PRD page 9 has a requirement: &lt; 1fs integrated 1Hz to 10KHz.  Has this been relaxed?  It would be good to see a table of measured values compared to PRD. The presentation on slide 10 of PDR has some measurements but is not a one-to-one comparison of the numbers.</a:t>
            </a:r>
          </a:p>
          <a:p>
            <a:pPr marL="0" algn="l" rtl="0" eaLnBrk="1" fontAlgn="t" latinLnBrk="0" hangingPunct="1">
              <a:spcBef>
                <a:spcPts val="0"/>
              </a:spcBef>
              <a:spcAft>
                <a:spcPts val="0"/>
              </a:spcAft>
            </a:pPr>
            <a:r>
              <a:rPr lang="en-US" sz="20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The updated requirement is in LCLSII-2.7-EN-0640, written by Larry Doolittle (LBNL).  The requirements are &lt;0.005 deg (&lt;10fs) [50Hz-5kHz].  </a:t>
            </a:r>
          </a:p>
          <a:p>
            <a:pPr marL="0" algn="l" rtl="0" eaLnBrk="1" fontAlgn="t" latinLnBrk="0" hangingPunct="1">
              <a:spcBef>
                <a:spcPts val="0"/>
              </a:spcBef>
              <a:spcAft>
                <a:spcPts val="0"/>
              </a:spcAft>
            </a:pPr>
            <a:r>
              <a:rPr lang="en-US" sz="20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Our measurement is 4fs [50Hz-5kHz].</a:t>
            </a:r>
          </a:p>
          <a:p>
            <a:pPr marL="0" algn="l" rtl="0" eaLnBrk="1" fontAlgn="t" latinLnBrk="0" hangingPunct="1">
              <a:spcBef>
                <a:spcPts val="0"/>
              </a:spcBef>
              <a:spcAft>
                <a:spcPts val="0"/>
              </a:spcAft>
            </a:pPr>
            <a:endParaRPr lang="en-US" sz="18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endParaRPr>
          </a:p>
          <a:p>
            <a:pPr marL="0" algn="l" rtl="0" eaLnBrk="1" fontAlgn="t" latinLnBrk="0" hangingPunct="1">
              <a:spcBef>
                <a:spcPts val="0"/>
              </a:spcBef>
              <a:spcAft>
                <a:spcPts val="0"/>
              </a:spcAft>
            </a:pPr>
            <a:r>
              <a:rPr lang="en-US" sz="1800" b="1" i="0" u="none" strike="noStrike" kern="1200" dirty="0">
                <a:solidFill>
                  <a:srgbClr val="FFFFFF"/>
                </a:solidFill>
                <a:effectLst/>
                <a:latin typeface="Arial" panose="020B0604020202020204" pitchFamily="34" charset="0"/>
              </a:rPr>
              <a:t> Sensitivity to LO and PRL Noise in LCLS-II</a:t>
            </a:r>
            <a:endParaRPr lang="en-US" sz="1800" b="0" i="0" u="none" strike="noStrike" dirty="0">
              <a:effectLst/>
              <a:latin typeface="Arial" panose="020B0604020202020204" pitchFamily="34" charset="0"/>
            </a:endParaRPr>
          </a:p>
          <a:p>
            <a:pPr marL="0" algn="l" rtl="0" eaLnBrk="1" fontAlgn="t" latinLnBrk="0" hangingPunct="1">
              <a:spcBef>
                <a:spcPts val="0"/>
              </a:spcBef>
              <a:spcAft>
                <a:spcPts val="0"/>
              </a:spcAft>
            </a:pPr>
            <a:r>
              <a:rPr lang="en-US" sz="1800" b="1" i="0" u="none" strike="noStrike" kern="1200" dirty="0">
                <a:solidFill>
                  <a:srgbClr val="FFFFFF"/>
                </a:solidFill>
                <a:effectLst/>
                <a:latin typeface="Arial" panose="020B0604020202020204" pitchFamily="34" charset="0"/>
              </a:rPr>
              <a:t>LCLSII-2.7-EN-0640</a:t>
            </a:r>
            <a:endParaRPr lang="en-US" sz="1800" b="0" i="0" u="none" strike="noStrike" dirty="0">
              <a:effectLst/>
              <a:latin typeface="Arial" panose="020B0604020202020204" pitchFamily="34" charset="0"/>
            </a:endParaRPr>
          </a:p>
          <a:p>
            <a:pPr marL="0" algn="l" rtl="0" eaLnBrk="1" fontAlgn="t" latinLnBrk="0" hangingPunct="1">
              <a:spcBef>
                <a:spcPts val="0"/>
              </a:spcBef>
              <a:spcAft>
                <a:spcPts val="0"/>
              </a:spcAft>
            </a:pPr>
            <a:r>
              <a:rPr lang="en-US" sz="1800" b="1" i="0" u="none" strike="noStrike" kern="1200" dirty="0">
                <a:solidFill>
                  <a:srgbClr val="FFFFFF"/>
                </a:solidFill>
                <a:effectLst/>
                <a:latin typeface="Arial" panose="020B0604020202020204" pitchFamily="34" charset="0"/>
              </a:rPr>
              <a:t>LLRF Sensitivity to LO and PRL Noise in LCLS-II</a:t>
            </a:r>
            <a:endParaRPr lang="en-US" sz="1800" b="0" i="0" u="none" strike="noStrike" dirty="0">
              <a:effectLst/>
              <a:latin typeface="Arial" panose="020B0604020202020204" pitchFamily="34" charset="0"/>
            </a:endParaRPr>
          </a:p>
          <a:p>
            <a:pPr marL="0" algn="l" rtl="0" eaLnBrk="1" fontAlgn="t" latinLnBrk="0" hangingPunct="1">
              <a:spcBef>
                <a:spcPts val="0"/>
              </a:spcBef>
              <a:spcAft>
                <a:spcPts val="0"/>
              </a:spcAft>
            </a:pPr>
            <a:r>
              <a:rPr lang="en-US" sz="1800" b="1" i="0" u="none" strike="noStrike" kern="1200" dirty="0">
                <a:solidFill>
                  <a:srgbClr val="FFFFFF"/>
                </a:solidFill>
                <a:effectLst/>
                <a:latin typeface="Arial" panose="020B0604020202020204" pitchFamily="34" charset="0"/>
              </a:rPr>
              <a:t>LCLSII-2.7-EN-0640</a:t>
            </a:r>
            <a:endParaRPr lang="en-US" sz="1800" b="0" i="0" u="none" strike="noStrike" dirty="0">
              <a:effectLst/>
              <a:latin typeface="Arial" panose="020B0604020202020204" pitchFamily="34" charset="0"/>
            </a:endParaRPr>
          </a:p>
          <a:p>
            <a:pPr marL="0" algn="l" rtl="0" eaLnBrk="1" fontAlgn="t" latinLnBrk="0" hangingPunct="1">
              <a:spcBef>
                <a:spcPts val="0"/>
              </a:spcBef>
              <a:spcAft>
                <a:spcPts val="0"/>
              </a:spcAft>
            </a:pPr>
            <a:r>
              <a:rPr lang="en-US" sz="1800" b="1" i="0" u="none" strike="noStrike" kern="1200" dirty="0">
                <a:solidFill>
                  <a:srgbClr val="FFFFFF"/>
                </a:solidFill>
                <a:effectLst/>
                <a:latin typeface="Arial" panose="020B0604020202020204" pitchFamily="34" charset="0"/>
              </a:rPr>
              <a:t>LRF Sensitivity to LO and PRL Noise in LCLS-II</a:t>
            </a:r>
            <a:endParaRPr lang="en-US" sz="1800" b="0" i="0" u="none" strike="noStrike" dirty="0">
              <a:effectLst/>
              <a:latin typeface="Arial" panose="020B0604020202020204" pitchFamily="34" charset="0"/>
            </a:endParaRPr>
          </a:p>
          <a:p>
            <a:pPr marL="0" algn="l" rtl="0" eaLnBrk="1" fontAlgn="t" latinLnBrk="0" hangingPunct="1">
              <a:spcBef>
                <a:spcPts val="0"/>
              </a:spcBef>
              <a:spcAft>
                <a:spcPts val="0"/>
              </a:spcAft>
            </a:pPr>
            <a:r>
              <a:rPr lang="en-US" sz="1800" b="1" i="0" u="none" strike="noStrike" kern="1200" dirty="0">
                <a:solidFill>
                  <a:srgbClr val="FFFFFF"/>
                </a:solidFill>
                <a:effectLst/>
                <a:latin typeface="Arial" panose="020B0604020202020204" pitchFamily="34" charset="0"/>
              </a:rPr>
              <a:t>LCLSII-2.7-EN-0640</a:t>
            </a:r>
            <a:endParaRPr lang="en-US" sz="1800" b="0" i="0" u="none" strike="noStrike" dirty="0">
              <a:effectLst/>
              <a:latin typeface="Arial" panose="020B0604020202020204" pitchFamily="34" charset="0"/>
            </a:endParaRPr>
          </a:p>
          <a:p>
            <a:endParaRPr lang="en-US" sz="18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endParaRPr>
          </a:p>
          <a:p>
            <a:endParaRPr lang="en-US" dirty="0"/>
          </a:p>
        </p:txBody>
      </p:sp>
      <p:pic>
        <p:nvPicPr>
          <p:cNvPr id="6" name="Picture 5" descr="A screenshot of a computer&#10;&#10;Description automatically generated with medium confidence">
            <a:extLst>
              <a:ext uri="{FF2B5EF4-FFF2-40B4-BE49-F238E27FC236}">
                <a16:creationId xmlns:a16="http://schemas.microsoft.com/office/drawing/2014/main" id="{65186435-A824-4554-A3C4-E344D3B4342B}"/>
              </a:ext>
            </a:extLst>
          </p:cNvPr>
          <p:cNvPicPr>
            <a:picLocks noChangeAspect="1"/>
          </p:cNvPicPr>
          <p:nvPr/>
        </p:nvPicPr>
        <p:blipFill>
          <a:blip r:embed="rId3"/>
          <a:stretch>
            <a:fillRect/>
          </a:stretch>
        </p:blipFill>
        <p:spPr>
          <a:xfrm>
            <a:off x="4681126" y="3636348"/>
            <a:ext cx="3775897" cy="2831923"/>
          </a:xfrm>
          <a:prstGeom prst="rect">
            <a:avLst/>
          </a:prstGeom>
        </p:spPr>
      </p:pic>
      <p:sp>
        <p:nvSpPr>
          <p:cNvPr id="7" name="TextBox 6">
            <a:extLst>
              <a:ext uri="{FF2B5EF4-FFF2-40B4-BE49-F238E27FC236}">
                <a16:creationId xmlns:a16="http://schemas.microsoft.com/office/drawing/2014/main" id="{354FE245-3F51-8428-A33D-A611974ABB03}"/>
              </a:ext>
            </a:extLst>
          </p:cNvPr>
          <p:cNvSpPr txBox="1"/>
          <p:nvPr/>
        </p:nvSpPr>
        <p:spPr>
          <a:xfrm>
            <a:off x="1502064" y="5688014"/>
            <a:ext cx="2634233" cy="523220"/>
          </a:xfrm>
          <a:prstGeom prst="rect">
            <a:avLst/>
          </a:prstGeom>
          <a:noFill/>
        </p:spPr>
        <p:txBody>
          <a:bodyPr wrap="square" rtlCol="0">
            <a:spAutoFit/>
          </a:bodyPr>
          <a:lstStyle/>
          <a:p>
            <a:r>
              <a:rPr lang="en-US" sz="1400" u="sng" dirty="0"/>
              <a:t>1.3GHz Integral jitter:</a:t>
            </a:r>
          </a:p>
          <a:p>
            <a:r>
              <a:rPr lang="en-US" sz="1400" u="sng" dirty="0"/>
              <a:t>50Hz-5kHz is 4fs [spec is 10fs]</a:t>
            </a:r>
          </a:p>
        </p:txBody>
      </p:sp>
      <p:cxnSp>
        <p:nvCxnSpPr>
          <p:cNvPr id="8" name="Straight Arrow Connector 7">
            <a:extLst>
              <a:ext uri="{FF2B5EF4-FFF2-40B4-BE49-F238E27FC236}">
                <a16:creationId xmlns:a16="http://schemas.microsoft.com/office/drawing/2014/main" id="{9E1921C9-24BD-3F75-5936-037D4303C819}"/>
              </a:ext>
            </a:extLst>
          </p:cNvPr>
          <p:cNvCxnSpPr>
            <a:cxnSpLocks/>
            <a:endCxn id="7" idx="3"/>
          </p:cNvCxnSpPr>
          <p:nvPr/>
        </p:nvCxnSpPr>
        <p:spPr>
          <a:xfrm flipH="1">
            <a:off x="4136297" y="5528849"/>
            <a:ext cx="1751755" cy="420775"/>
          </a:xfrm>
          <a:prstGeom prst="straightConnector1">
            <a:avLst/>
          </a:prstGeom>
          <a:ln>
            <a:headEnd type="triangle" w="med" len="med"/>
            <a:tailEnd type="none" w="med" len="med"/>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219616115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21</a:t>
            </a:fld>
            <a:endParaRPr lang="en-US" dirty="0"/>
          </a:p>
        </p:txBody>
      </p:sp>
      <p:sp>
        <p:nvSpPr>
          <p:cNvPr id="3" name="Title 2"/>
          <p:cNvSpPr>
            <a:spLocks noGrp="1"/>
          </p:cNvSpPr>
          <p:nvPr>
            <p:ph type="title"/>
          </p:nvPr>
        </p:nvSpPr>
        <p:spPr/>
        <p:txBody>
          <a:bodyPr/>
          <a:lstStyle/>
          <a:p>
            <a:r>
              <a:rPr lang="en-US" dirty="0"/>
              <a:t>Summary</a:t>
            </a:r>
          </a:p>
        </p:txBody>
      </p:sp>
      <p:sp>
        <p:nvSpPr>
          <p:cNvPr id="5" name="Content Placeholder 4"/>
          <p:cNvSpPr>
            <a:spLocks noGrp="1"/>
          </p:cNvSpPr>
          <p:nvPr>
            <p:ph sz="quarter" idx="14"/>
          </p:nvPr>
        </p:nvSpPr>
        <p:spPr>
          <a:xfrm>
            <a:off x="447675" y="1386459"/>
            <a:ext cx="8108950" cy="4480941"/>
          </a:xfrm>
        </p:spPr>
        <p:txBody>
          <a:bodyPr>
            <a:normAutofit/>
          </a:bodyPr>
          <a:lstStyle/>
          <a:p>
            <a:pPr marL="800100" lvl="1" indent="-342900"/>
            <a:endParaRPr lang="en-US" dirty="0"/>
          </a:p>
          <a:p>
            <a:pPr marL="342900" indent="-342900">
              <a:buFont typeface="Arial" panose="020B0604020202020204" pitchFamily="34" charset="0"/>
              <a:buChar char="•"/>
            </a:pPr>
            <a:r>
              <a:rPr lang="en-US" dirty="0"/>
              <a:t>Designs are iterations on previous experience and proven in LCLSII.</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Modification is mature.</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Documentation is completed.</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The design risks mitigation has been planned.</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endParaRPr lang="en-US" dirty="0"/>
          </a:p>
          <a:p>
            <a:endParaRPr lang="en-US" dirty="0"/>
          </a:p>
        </p:txBody>
      </p:sp>
      <p:sp>
        <p:nvSpPr>
          <p:cNvPr id="6" name="Footer Placeholder 3"/>
          <p:cNvSpPr>
            <a:spLocks noGrp="1"/>
          </p:cNvSpPr>
          <p:nvPr>
            <p:ph type="ftr" sz="quarter" idx="13"/>
          </p:nvPr>
        </p:nvSpPr>
        <p:spPr>
          <a:xfrm>
            <a:off x="68627" y="6430963"/>
            <a:ext cx="4371928" cy="314326"/>
          </a:xfrm>
        </p:spPr>
        <p:txBody>
          <a:bodyPr/>
          <a:lstStyle/>
          <a:p>
            <a:r>
              <a:rPr lang="en-US" dirty="0"/>
              <a:t>Final Design Review LCLSII-HE PRL System, Oct. 31, 2023</a:t>
            </a:r>
          </a:p>
        </p:txBody>
      </p:sp>
    </p:spTree>
    <p:extLst>
      <p:ext uri="{BB962C8B-B14F-4D97-AF65-F5344CB8AC3E}">
        <p14:creationId xmlns:p14="http://schemas.microsoft.com/office/powerpoint/2010/main" val="236826630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B054105-81A5-B5AC-2416-0B6BD5A87734}"/>
              </a:ext>
            </a:extLst>
          </p:cNvPr>
          <p:cNvSpPr>
            <a:spLocks noGrp="1"/>
          </p:cNvSpPr>
          <p:nvPr>
            <p:ph type="sldNum" sz="quarter" idx="11"/>
          </p:nvPr>
        </p:nvSpPr>
        <p:spPr/>
        <p:txBody>
          <a:bodyPr/>
          <a:lstStyle/>
          <a:p>
            <a:fld id="{5BD36294-2849-48A8-8531-5354CF3095D2}" type="slidenum">
              <a:rPr lang="en-US" smtClean="0"/>
              <a:pPr/>
              <a:t>22</a:t>
            </a:fld>
            <a:endParaRPr lang="en-US" dirty="0"/>
          </a:p>
        </p:txBody>
      </p:sp>
      <p:sp>
        <p:nvSpPr>
          <p:cNvPr id="4" name="Footer Placeholder 3">
            <a:extLst>
              <a:ext uri="{FF2B5EF4-FFF2-40B4-BE49-F238E27FC236}">
                <a16:creationId xmlns:a16="http://schemas.microsoft.com/office/drawing/2014/main" id="{054FAAFF-280A-FE10-F0BC-4576E30EAB0E}"/>
              </a:ext>
            </a:extLst>
          </p:cNvPr>
          <p:cNvSpPr>
            <a:spLocks noGrp="1"/>
          </p:cNvSpPr>
          <p:nvPr>
            <p:ph type="ftr" sz="quarter" idx="13"/>
          </p:nvPr>
        </p:nvSpPr>
        <p:spPr/>
        <p:txBody>
          <a:bodyPr/>
          <a:lstStyle/>
          <a:p>
            <a:r>
              <a:rPr lang="en-US"/>
              <a:t>Final Design Review LCLSII-HE PRL System, Oct. 31, 2023</a:t>
            </a:r>
            <a:endParaRPr lang="en-US" dirty="0"/>
          </a:p>
        </p:txBody>
      </p:sp>
      <p:sp>
        <p:nvSpPr>
          <p:cNvPr id="5" name="Content Placeholder 4">
            <a:extLst>
              <a:ext uri="{FF2B5EF4-FFF2-40B4-BE49-F238E27FC236}">
                <a16:creationId xmlns:a16="http://schemas.microsoft.com/office/drawing/2014/main" id="{C1D74883-64C0-D86A-8E40-F487C05E8285}"/>
              </a:ext>
            </a:extLst>
          </p:cNvPr>
          <p:cNvSpPr>
            <a:spLocks noGrp="1"/>
          </p:cNvSpPr>
          <p:nvPr>
            <p:ph sz="quarter" idx="14"/>
          </p:nvPr>
        </p:nvSpPr>
        <p:spPr>
          <a:xfrm>
            <a:off x="445472" y="2243441"/>
            <a:ext cx="8108950" cy="670674"/>
          </a:xfrm>
        </p:spPr>
        <p:txBody>
          <a:bodyPr>
            <a:normAutofit fontScale="92500" lnSpcReduction="10000"/>
          </a:bodyPr>
          <a:lstStyle/>
          <a:p>
            <a:pPr algn="ctr"/>
            <a:r>
              <a:rPr lang="en-US" sz="4400" b="1" dirty="0">
                <a:solidFill>
                  <a:schemeClr val="bg2"/>
                </a:solidFill>
              </a:rPr>
              <a:t>Thank you!</a:t>
            </a:r>
          </a:p>
        </p:txBody>
      </p:sp>
      <p:sp>
        <p:nvSpPr>
          <p:cNvPr id="6" name="TextBox 5">
            <a:extLst>
              <a:ext uri="{FF2B5EF4-FFF2-40B4-BE49-F238E27FC236}">
                <a16:creationId xmlns:a16="http://schemas.microsoft.com/office/drawing/2014/main" id="{D2418C0E-4B99-30FF-53E2-F0A31BC4585B}"/>
              </a:ext>
            </a:extLst>
          </p:cNvPr>
          <p:cNvSpPr txBox="1"/>
          <p:nvPr/>
        </p:nvSpPr>
        <p:spPr>
          <a:xfrm>
            <a:off x="3210088" y="3429000"/>
            <a:ext cx="2723823" cy="646331"/>
          </a:xfrm>
          <a:prstGeom prst="rect">
            <a:avLst/>
          </a:prstGeom>
          <a:noFill/>
        </p:spPr>
        <p:txBody>
          <a:bodyPr wrap="none" rtlCol="0">
            <a:spAutoFit/>
          </a:bodyPr>
          <a:lstStyle/>
          <a:p>
            <a:r>
              <a:rPr lang="en-US" sz="3600" b="1" dirty="0">
                <a:solidFill>
                  <a:schemeClr val="bg2"/>
                </a:solidFill>
              </a:rPr>
              <a:t>Questions?</a:t>
            </a:r>
          </a:p>
        </p:txBody>
      </p:sp>
    </p:spTree>
    <p:extLst>
      <p:ext uri="{BB962C8B-B14F-4D97-AF65-F5344CB8AC3E}">
        <p14:creationId xmlns:p14="http://schemas.microsoft.com/office/powerpoint/2010/main" val="35042566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E0D1CA34-5CF6-D1DF-CA50-902ECE492758}"/>
              </a:ext>
            </a:extLst>
          </p:cNvPr>
          <p:cNvPicPr>
            <a:picLocks noChangeAspect="1"/>
          </p:cNvPicPr>
          <p:nvPr/>
        </p:nvPicPr>
        <p:blipFill>
          <a:blip r:embed="rId2"/>
          <a:stretch>
            <a:fillRect/>
          </a:stretch>
        </p:blipFill>
        <p:spPr>
          <a:xfrm>
            <a:off x="0" y="1960242"/>
            <a:ext cx="9144000" cy="2937515"/>
          </a:xfrm>
          <a:prstGeom prst="rect">
            <a:avLst/>
          </a:prstGeom>
        </p:spPr>
      </p:pic>
      <p:sp>
        <p:nvSpPr>
          <p:cNvPr id="2" name="Slide Number Placeholder 1"/>
          <p:cNvSpPr>
            <a:spLocks noGrp="1"/>
          </p:cNvSpPr>
          <p:nvPr>
            <p:ph type="sldNum" sz="quarter" idx="11"/>
          </p:nvPr>
        </p:nvSpPr>
        <p:spPr/>
        <p:txBody>
          <a:bodyPr/>
          <a:lstStyle/>
          <a:p>
            <a:fld id="{5BD36294-2849-48A8-8531-5354CF3095D2}" type="slidenum">
              <a:rPr lang="en-US" smtClean="0"/>
              <a:pPr/>
              <a:t>3</a:t>
            </a:fld>
            <a:endParaRPr lang="en-US" dirty="0"/>
          </a:p>
        </p:txBody>
      </p:sp>
      <p:sp>
        <p:nvSpPr>
          <p:cNvPr id="3" name="Title 2"/>
          <p:cNvSpPr>
            <a:spLocks noGrp="1"/>
          </p:cNvSpPr>
          <p:nvPr>
            <p:ph type="title"/>
          </p:nvPr>
        </p:nvSpPr>
        <p:spPr/>
        <p:txBody>
          <a:bodyPr/>
          <a:lstStyle/>
          <a:p>
            <a:r>
              <a:rPr lang="en-US" sz="2800" dirty="0"/>
              <a:t>System Overview</a:t>
            </a:r>
          </a:p>
        </p:txBody>
      </p:sp>
      <p:sp>
        <p:nvSpPr>
          <p:cNvPr id="4" name="Footer Placeholder 3"/>
          <p:cNvSpPr>
            <a:spLocks noGrp="1"/>
          </p:cNvSpPr>
          <p:nvPr>
            <p:ph type="ftr" sz="quarter" idx="13"/>
          </p:nvPr>
        </p:nvSpPr>
        <p:spPr>
          <a:xfrm>
            <a:off x="200170" y="6400800"/>
            <a:ext cx="4371830" cy="314326"/>
          </a:xfrm>
        </p:spPr>
        <p:txBody>
          <a:bodyPr/>
          <a:lstStyle/>
          <a:p>
            <a:r>
              <a:rPr lang="en-US"/>
              <a:t>Final Design Review LCLSII-HE PRL System, Oct. 31, 2023</a:t>
            </a:r>
            <a:endParaRPr lang="en-US" dirty="0"/>
          </a:p>
        </p:txBody>
      </p:sp>
      <p:sp>
        <p:nvSpPr>
          <p:cNvPr id="8" name="TextBox 7"/>
          <p:cNvSpPr txBox="1"/>
          <p:nvPr/>
        </p:nvSpPr>
        <p:spPr>
          <a:xfrm>
            <a:off x="773634" y="3821290"/>
            <a:ext cx="1819073" cy="276999"/>
          </a:xfrm>
          <a:prstGeom prst="rect">
            <a:avLst/>
          </a:prstGeom>
          <a:noFill/>
        </p:spPr>
        <p:txBody>
          <a:bodyPr wrap="square" rtlCol="0">
            <a:spAutoFit/>
          </a:bodyPr>
          <a:lstStyle/>
          <a:p>
            <a:pPr algn="ctr"/>
            <a:r>
              <a:rPr lang="en-US" sz="1200" dirty="0"/>
              <a:t>Phase Reference Line</a:t>
            </a:r>
          </a:p>
        </p:txBody>
      </p:sp>
      <p:sp>
        <p:nvSpPr>
          <p:cNvPr id="9" name="TextBox 8"/>
          <p:cNvSpPr txBox="1"/>
          <p:nvPr/>
        </p:nvSpPr>
        <p:spPr>
          <a:xfrm>
            <a:off x="580724" y="5118235"/>
            <a:ext cx="7647348" cy="1015663"/>
          </a:xfrm>
          <a:prstGeom prst="rect">
            <a:avLst/>
          </a:prstGeom>
          <a:noFill/>
        </p:spPr>
        <p:txBody>
          <a:bodyPr wrap="square" rtlCol="0">
            <a:spAutoFit/>
          </a:bodyPr>
          <a:lstStyle/>
          <a:p>
            <a:pPr marL="171450" indent="-171450">
              <a:buFont typeface="Arial" panose="020B0604020202020204" pitchFamily="34" charset="0"/>
              <a:buChar char="•"/>
            </a:pPr>
            <a:r>
              <a:rPr lang="en-US" sz="1600" dirty="0"/>
              <a:t>The HE PRL provides the phase reference to the LLRF system.  The PRL is extended at the end of L3 in the tunnel with 12 couplers.  1 coupler with 2x4-way splitters provides 4 Forward and 4 Reflected phase reference to 4 LLRF racks.</a:t>
            </a:r>
          </a:p>
          <a:p>
            <a:pPr algn="ctr"/>
            <a:endParaRPr lang="en-US" sz="1200" dirty="0"/>
          </a:p>
        </p:txBody>
      </p:sp>
      <p:cxnSp>
        <p:nvCxnSpPr>
          <p:cNvPr id="11" name="Straight Arrow Connector 10">
            <a:extLst>
              <a:ext uri="{FF2B5EF4-FFF2-40B4-BE49-F238E27FC236}">
                <a16:creationId xmlns:a16="http://schemas.microsoft.com/office/drawing/2014/main" id="{ABD091C1-769D-9285-0B65-288847CB3385}"/>
              </a:ext>
            </a:extLst>
          </p:cNvPr>
          <p:cNvCxnSpPr>
            <a:cxnSpLocks/>
            <a:stCxn id="30" idx="2"/>
          </p:cNvCxnSpPr>
          <p:nvPr/>
        </p:nvCxnSpPr>
        <p:spPr>
          <a:xfrm>
            <a:off x="2782523" y="1737899"/>
            <a:ext cx="1313503" cy="506334"/>
          </a:xfrm>
          <a:prstGeom prst="straightConnector1">
            <a:avLst/>
          </a:prstGeom>
          <a:ln w="9525" cap="flat" cmpd="sng" algn="ctr">
            <a:solidFill>
              <a:schemeClr val="accent5"/>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14" name="Straight Arrow Connector 13">
            <a:extLst>
              <a:ext uri="{FF2B5EF4-FFF2-40B4-BE49-F238E27FC236}">
                <a16:creationId xmlns:a16="http://schemas.microsoft.com/office/drawing/2014/main" id="{4490DEBE-1759-9486-398C-EEC3DA8D79CA}"/>
              </a:ext>
            </a:extLst>
          </p:cNvPr>
          <p:cNvCxnSpPr>
            <a:cxnSpLocks/>
            <a:stCxn id="8" idx="2"/>
          </p:cNvCxnSpPr>
          <p:nvPr/>
        </p:nvCxnSpPr>
        <p:spPr>
          <a:xfrm>
            <a:off x="1683171" y="4098289"/>
            <a:ext cx="1358479" cy="289871"/>
          </a:xfrm>
          <a:prstGeom prst="straightConnector1">
            <a:avLst/>
          </a:prstGeom>
          <a:ln w="9525" cap="flat" cmpd="sng" algn="ctr">
            <a:solidFill>
              <a:schemeClr val="accent5"/>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17" name="Left Brace 16">
            <a:extLst>
              <a:ext uri="{FF2B5EF4-FFF2-40B4-BE49-F238E27FC236}">
                <a16:creationId xmlns:a16="http://schemas.microsoft.com/office/drawing/2014/main" id="{50C871AA-ADA3-BE10-9348-7C8456520A7F}"/>
              </a:ext>
            </a:extLst>
          </p:cNvPr>
          <p:cNvSpPr/>
          <p:nvPr/>
        </p:nvSpPr>
        <p:spPr>
          <a:xfrm rot="5400000">
            <a:off x="1457445" y="350039"/>
            <a:ext cx="380759" cy="3194049"/>
          </a:xfrm>
          <a:prstGeom prst="leftBrace">
            <a:avLst>
              <a:gd name="adj1" fmla="val 13245"/>
              <a:gd name="adj2" fmla="val 51577"/>
            </a:avLst>
          </a:prstGeom>
          <a:ln w="15875">
            <a:solidFill>
              <a:srgbClr val="0070C0"/>
            </a:solidFill>
            <a:headEnd type="triangle"/>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 name="TextBox 28">
            <a:extLst>
              <a:ext uri="{FF2B5EF4-FFF2-40B4-BE49-F238E27FC236}">
                <a16:creationId xmlns:a16="http://schemas.microsoft.com/office/drawing/2014/main" id="{2CDC0176-2305-775F-239B-03DCEC588E9F}"/>
              </a:ext>
            </a:extLst>
          </p:cNvPr>
          <p:cNvSpPr txBox="1"/>
          <p:nvPr/>
        </p:nvSpPr>
        <p:spPr>
          <a:xfrm>
            <a:off x="773634" y="1362475"/>
            <a:ext cx="1223412" cy="369332"/>
          </a:xfrm>
          <a:prstGeom prst="rect">
            <a:avLst/>
          </a:prstGeom>
          <a:noFill/>
        </p:spPr>
        <p:txBody>
          <a:bodyPr wrap="none" rtlCol="0">
            <a:spAutoFit/>
          </a:bodyPr>
          <a:lstStyle/>
          <a:p>
            <a:r>
              <a:rPr lang="en-US" dirty="0">
                <a:solidFill>
                  <a:schemeClr val="accent5"/>
                </a:solidFill>
              </a:rPr>
              <a:t>HE Scope</a:t>
            </a:r>
          </a:p>
        </p:txBody>
      </p:sp>
      <p:sp>
        <p:nvSpPr>
          <p:cNvPr id="30" name="TextBox 29">
            <a:extLst>
              <a:ext uri="{FF2B5EF4-FFF2-40B4-BE49-F238E27FC236}">
                <a16:creationId xmlns:a16="http://schemas.microsoft.com/office/drawing/2014/main" id="{B8ABCCAA-4784-5F39-3565-FF2ED16915E7}"/>
              </a:ext>
            </a:extLst>
          </p:cNvPr>
          <p:cNvSpPr txBox="1"/>
          <p:nvPr/>
        </p:nvSpPr>
        <p:spPr>
          <a:xfrm>
            <a:off x="2170817" y="1368567"/>
            <a:ext cx="1223412" cy="369332"/>
          </a:xfrm>
          <a:prstGeom prst="rect">
            <a:avLst/>
          </a:prstGeom>
          <a:noFill/>
        </p:spPr>
        <p:txBody>
          <a:bodyPr wrap="none" rtlCol="0">
            <a:spAutoFit/>
          </a:bodyPr>
          <a:lstStyle/>
          <a:p>
            <a:r>
              <a:rPr lang="en-US" dirty="0">
                <a:solidFill>
                  <a:schemeClr val="accent5"/>
                </a:solidFill>
              </a:rPr>
              <a:t>HE Scope</a:t>
            </a:r>
          </a:p>
        </p:txBody>
      </p:sp>
      <p:cxnSp>
        <p:nvCxnSpPr>
          <p:cNvPr id="39" name="Straight Arrow Connector 38">
            <a:extLst>
              <a:ext uri="{FF2B5EF4-FFF2-40B4-BE49-F238E27FC236}">
                <a16:creationId xmlns:a16="http://schemas.microsoft.com/office/drawing/2014/main" id="{C0E3C89D-BD4C-4275-7290-F594B8D08B15}"/>
              </a:ext>
            </a:extLst>
          </p:cNvPr>
          <p:cNvCxnSpPr>
            <a:cxnSpLocks/>
            <a:stCxn id="8" idx="2"/>
          </p:cNvCxnSpPr>
          <p:nvPr/>
        </p:nvCxnSpPr>
        <p:spPr>
          <a:xfrm flipH="1">
            <a:off x="946150" y="4098289"/>
            <a:ext cx="737021" cy="289871"/>
          </a:xfrm>
          <a:prstGeom prst="straightConnector1">
            <a:avLst/>
          </a:prstGeom>
          <a:ln w="9525" cap="flat" cmpd="sng" algn="ctr">
            <a:solidFill>
              <a:schemeClr val="accent5"/>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45" name="TextBox 44">
            <a:extLst>
              <a:ext uri="{FF2B5EF4-FFF2-40B4-BE49-F238E27FC236}">
                <a16:creationId xmlns:a16="http://schemas.microsoft.com/office/drawing/2014/main" id="{F7E65022-F559-928E-5B61-577F979F0564}"/>
              </a:ext>
            </a:extLst>
          </p:cNvPr>
          <p:cNvSpPr txBox="1"/>
          <p:nvPr/>
        </p:nvSpPr>
        <p:spPr>
          <a:xfrm>
            <a:off x="4503607" y="1339943"/>
            <a:ext cx="1608133" cy="369332"/>
          </a:xfrm>
          <a:prstGeom prst="rect">
            <a:avLst/>
          </a:prstGeom>
          <a:noFill/>
        </p:spPr>
        <p:txBody>
          <a:bodyPr wrap="none" rtlCol="0">
            <a:spAutoFit/>
          </a:bodyPr>
          <a:lstStyle/>
          <a:p>
            <a:r>
              <a:rPr lang="en-US" dirty="0"/>
              <a:t>LCLSII Scope</a:t>
            </a:r>
          </a:p>
        </p:txBody>
      </p:sp>
      <p:sp>
        <p:nvSpPr>
          <p:cNvPr id="46" name="Left Brace 45">
            <a:extLst>
              <a:ext uri="{FF2B5EF4-FFF2-40B4-BE49-F238E27FC236}">
                <a16:creationId xmlns:a16="http://schemas.microsoft.com/office/drawing/2014/main" id="{26B49D42-12D8-DD3C-C368-4D9BC5B20901}"/>
              </a:ext>
            </a:extLst>
          </p:cNvPr>
          <p:cNvSpPr/>
          <p:nvPr/>
        </p:nvSpPr>
        <p:spPr>
          <a:xfrm rot="5400000">
            <a:off x="5134911" y="-61713"/>
            <a:ext cx="380759" cy="4051000"/>
          </a:xfrm>
          <a:prstGeom prst="leftBrace">
            <a:avLst>
              <a:gd name="adj1" fmla="val 13245"/>
              <a:gd name="adj2" fmla="val 51577"/>
            </a:avLst>
          </a:prstGeom>
          <a:ln w="158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0" name="Straight Arrow Connector 9">
            <a:extLst>
              <a:ext uri="{FF2B5EF4-FFF2-40B4-BE49-F238E27FC236}">
                <a16:creationId xmlns:a16="http://schemas.microsoft.com/office/drawing/2014/main" id="{9F9C1434-CF94-BB26-15F2-D901E82695FE}"/>
              </a:ext>
            </a:extLst>
          </p:cNvPr>
          <p:cNvCxnSpPr>
            <a:cxnSpLocks/>
            <a:stCxn id="30" idx="2"/>
          </p:cNvCxnSpPr>
          <p:nvPr/>
        </p:nvCxnSpPr>
        <p:spPr>
          <a:xfrm flipH="1">
            <a:off x="2079016" y="1737899"/>
            <a:ext cx="703507" cy="897351"/>
          </a:xfrm>
          <a:prstGeom prst="straightConnector1">
            <a:avLst/>
          </a:prstGeom>
          <a:ln w="9525" cap="flat" cmpd="sng" algn="ctr">
            <a:solidFill>
              <a:schemeClr val="accent5"/>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5" name="Rectangle 4">
            <a:extLst>
              <a:ext uri="{FF2B5EF4-FFF2-40B4-BE49-F238E27FC236}">
                <a16:creationId xmlns:a16="http://schemas.microsoft.com/office/drawing/2014/main" id="{75580EEF-8BA8-C904-9DED-F42C8F40783A}"/>
              </a:ext>
            </a:extLst>
          </p:cNvPr>
          <p:cNvSpPr/>
          <p:nvPr/>
        </p:nvSpPr>
        <p:spPr>
          <a:xfrm>
            <a:off x="7620000" y="2382099"/>
            <a:ext cx="1466850" cy="1898691"/>
          </a:xfrm>
          <a:prstGeom prst="rect">
            <a:avLst/>
          </a:prstGeom>
          <a:solidFill>
            <a:srgbClr val="92959A">
              <a:alpha val="61961"/>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2" name="Straight Arrow Connector 21">
            <a:extLst>
              <a:ext uri="{FF2B5EF4-FFF2-40B4-BE49-F238E27FC236}">
                <a16:creationId xmlns:a16="http://schemas.microsoft.com/office/drawing/2014/main" id="{19A6B511-5B9E-9CEF-F2EE-BC75FD274282}"/>
              </a:ext>
            </a:extLst>
          </p:cNvPr>
          <p:cNvCxnSpPr>
            <a:cxnSpLocks/>
            <a:stCxn id="30" idx="2"/>
          </p:cNvCxnSpPr>
          <p:nvPr/>
        </p:nvCxnSpPr>
        <p:spPr>
          <a:xfrm flipH="1">
            <a:off x="1854200" y="1737899"/>
            <a:ext cx="928323" cy="588605"/>
          </a:xfrm>
          <a:prstGeom prst="straightConnector1">
            <a:avLst/>
          </a:prstGeom>
          <a:ln w="9525" cap="flat" cmpd="sng" algn="ctr">
            <a:solidFill>
              <a:schemeClr val="accent5"/>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7" name="Rectangle 6">
            <a:extLst>
              <a:ext uri="{FF2B5EF4-FFF2-40B4-BE49-F238E27FC236}">
                <a16:creationId xmlns:a16="http://schemas.microsoft.com/office/drawing/2014/main" id="{F9AA8D8D-A5B5-66EA-A6D9-DA8C7088D20C}"/>
              </a:ext>
            </a:extLst>
          </p:cNvPr>
          <p:cNvSpPr/>
          <p:nvPr/>
        </p:nvSpPr>
        <p:spPr>
          <a:xfrm>
            <a:off x="8190576" y="4280790"/>
            <a:ext cx="896274" cy="367410"/>
          </a:xfrm>
          <a:prstGeom prst="rect">
            <a:avLst/>
          </a:prstGeom>
          <a:solidFill>
            <a:srgbClr val="92959A">
              <a:alpha val="61961"/>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437631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5FE95C6-A65A-AE6F-B073-2ED5827301B2}"/>
              </a:ext>
            </a:extLst>
          </p:cNvPr>
          <p:cNvSpPr>
            <a:spLocks noGrp="1"/>
          </p:cNvSpPr>
          <p:nvPr>
            <p:ph type="sldNum" sz="quarter" idx="11"/>
          </p:nvPr>
        </p:nvSpPr>
        <p:spPr/>
        <p:txBody>
          <a:bodyPr/>
          <a:lstStyle/>
          <a:p>
            <a:fld id="{5BD36294-2849-48A8-8531-5354CF3095D2}" type="slidenum">
              <a:rPr lang="en-US" smtClean="0"/>
              <a:pPr/>
              <a:t>4</a:t>
            </a:fld>
            <a:endParaRPr lang="en-US" dirty="0"/>
          </a:p>
        </p:txBody>
      </p:sp>
      <p:sp>
        <p:nvSpPr>
          <p:cNvPr id="3" name="Title 2">
            <a:extLst>
              <a:ext uri="{FF2B5EF4-FFF2-40B4-BE49-F238E27FC236}">
                <a16:creationId xmlns:a16="http://schemas.microsoft.com/office/drawing/2014/main" id="{67192E7F-9409-5FDA-7015-FCA29C5E0346}"/>
              </a:ext>
            </a:extLst>
          </p:cNvPr>
          <p:cNvSpPr>
            <a:spLocks noGrp="1"/>
          </p:cNvSpPr>
          <p:nvPr>
            <p:ph type="title"/>
          </p:nvPr>
        </p:nvSpPr>
        <p:spPr/>
        <p:txBody>
          <a:bodyPr/>
          <a:lstStyle/>
          <a:p>
            <a:r>
              <a:rPr lang="en-US" sz="2400" dirty="0"/>
              <a:t>Requirements – Mostly the same as LCLSII PRL except for power level change at LLRF ports</a:t>
            </a:r>
            <a:endParaRPr lang="en-US" dirty="0"/>
          </a:p>
        </p:txBody>
      </p:sp>
      <p:sp>
        <p:nvSpPr>
          <p:cNvPr id="4" name="Footer Placeholder 3">
            <a:extLst>
              <a:ext uri="{FF2B5EF4-FFF2-40B4-BE49-F238E27FC236}">
                <a16:creationId xmlns:a16="http://schemas.microsoft.com/office/drawing/2014/main" id="{8FF99CD7-1473-6C48-6815-BEBCBDC01696}"/>
              </a:ext>
            </a:extLst>
          </p:cNvPr>
          <p:cNvSpPr>
            <a:spLocks noGrp="1"/>
          </p:cNvSpPr>
          <p:nvPr>
            <p:ph type="ftr" sz="quarter" idx="13"/>
          </p:nvPr>
        </p:nvSpPr>
        <p:spPr>
          <a:xfrm>
            <a:off x="99060" y="6400800"/>
            <a:ext cx="4472940" cy="314326"/>
          </a:xfrm>
        </p:spPr>
        <p:txBody>
          <a:bodyPr/>
          <a:lstStyle/>
          <a:p>
            <a:r>
              <a:rPr lang="en-US"/>
              <a:t>Final Design Review LCLSII-HE PRL System, Oct. 31, 2023</a:t>
            </a:r>
            <a:endParaRPr lang="en-US" dirty="0"/>
          </a:p>
        </p:txBody>
      </p:sp>
      <p:graphicFrame>
        <p:nvGraphicFramePr>
          <p:cNvPr id="10" name="Content Placeholder 9">
            <a:extLst>
              <a:ext uri="{FF2B5EF4-FFF2-40B4-BE49-F238E27FC236}">
                <a16:creationId xmlns:a16="http://schemas.microsoft.com/office/drawing/2014/main" id="{665D5773-E8EA-8312-4EFE-AEDB49878B79}"/>
              </a:ext>
            </a:extLst>
          </p:cNvPr>
          <p:cNvGraphicFramePr>
            <a:graphicFrameLocks noGrp="1"/>
          </p:cNvGraphicFramePr>
          <p:nvPr>
            <p:ph sz="quarter" idx="14"/>
            <p:extLst>
              <p:ext uri="{D42A27DB-BD31-4B8C-83A1-F6EECF244321}">
                <p14:modId xmlns:p14="http://schemas.microsoft.com/office/powerpoint/2010/main" val="1542240318"/>
              </p:ext>
            </p:extLst>
          </p:nvPr>
        </p:nvGraphicFramePr>
        <p:xfrm>
          <a:off x="508882" y="1502092"/>
          <a:ext cx="8207827" cy="4561959"/>
        </p:xfrm>
        <a:graphic>
          <a:graphicData uri="http://schemas.openxmlformats.org/drawingml/2006/table">
            <a:tbl>
              <a:tblPr>
                <a:tableStyleId>{5C22544A-7EE6-4342-B048-85BDC9FD1C3A}</a:tableStyleId>
              </a:tblPr>
              <a:tblGrid>
                <a:gridCol w="2271455">
                  <a:extLst>
                    <a:ext uri="{9D8B030D-6E8A-4147-A177-3AD203B41FA5}">
                      <a16:colId xmlns:a16="http://schemas.microsoft.com/office/drawing/2014/main" val="20000"/>
                    </a:ext>
                  </a:extLst>
                </a:gridCol>
                <a:gridCol w="2406960">
                  <a:extLst>
                    <a:ext uri="{9D8B030D-6E8A-4147-A177-3AD203B41FA5}">
                      <a16:colId xmlns:a16="http://schemas.microsoft.com/office/drawing/2014/main" val="20001"/>
                    </a:ext>
                  </a:extLst>
                </a:gridCol>
                <a:gridCol w="3529412">
                  <a:extLst>
                    <a:ext uri="{9D8B030D-6E8A-4147-A177-3AD203B41FA5}">
                      <a16:colId xmlns:a16="http://schemas.microsoft.com/office/drawing/2014/main" val="20002"/>
                    </a:ext>
                  </a:extLst>
                </a:gridCol>
              </a:tblGrid>
              <a:tr h="455733">
                <a:tc>
                  <a:txBody>
                    <a:bodyPr/>
                    <a:lstStyle/>
                    <a:p>
                      <a:pPr algn="l" fontAlgn="b"/>
                      <a:r>
                        <a:rPr lang="en-US" sz="1400" u="none" strike="noStrike" dirty="0">
                          <a:effectLst/>
                        </a:rPr>
                        <a:t>Parameter</a:t>
                      </a:r>
                      <a:endParaRPr lang="en-US" sz="1400" b="0" i="0" u="none" strike="noStrike" dirty="0">
                        <a:solidFill>
                          <a:srgbClr val="000000"/>
                        </a:solidFill>
                        <a:effectLst/>
                        <a:latin typeface="Calibri"/>
                      </a:endParaRPr>
                    </a:p>
                  </a:txBody>
                  <a:tcPr marL="9525" marR="9525" marT="9525" marB="0" anchor="b"/>
                </a:tc>
                <a:tc>
                  <a:txBody>
                    <a:bodyPr/>
                    <a:lstStyle/>
                    <a:p>
                      <a:pPr algn="l" fontAlgn="b"/>
                      <a:r>
                        <a:rPr lang="en-US" sz="1400" u="none" strike="noStrike">
                          <a:effectLst/>
                        </a:rPr>
                        <a:t>PRL Value</a:t>
                      </a:r>
                      <a:endParaRPr lang="en-US" sz="1400" b="0" i="0" u="none" strike="noStrike">
                        <a:solidFill>
                          <a:srgbClr val="000000"/>
                        </a:solidFill>
                        <a:effectLst/>
                        <a:latin typeface="Calibri"/>
                      </a:endParaRPr>
                    </a:p>
                  </a:txBody>
                  <a:tcPr marL="9525" marR="9525" marT="9525" marB="0" anchor="b"/>
                </a:tc>
                <a:tc>
                  <a:txBody>
                    <a:bodyPr/>
                    <a:lstStyle/>
                    <a:p>
                      <a:pPr algn="l" fontAlgn="b"/>
                      <a:r>
                        <a:rPr lang="en-US" sz="1400" u="none" strike="noStrike">
                          <a:effectLst/>
                        </a:rPr>
                        <a:t>LO Line Value</a:t>
                      </a:r>
                      <a:endParaRPr lang="en-US" sz="1400" b="0" i="0" u="none" strike="noStrike">
                        <a:solidFill>
                          <a:srgbClr val="000000"/>
                        </a:solidFill>
                        <a:effectLst/>
                        <a:latin typeface="Calibri"/>
                      </a:endParaRPr>
                    </a:p>
                  </a:txBody>
                  <a:tcPr marL="9525" marR="9525" marT="9525" marB="0" anchor="b"/>
                </a:tc>
                <a:extLst>
                  <a:ext uri="{0D108BD9-81ED-4DB2-BD59-A6C34878D82A}">
                    <a16:rowId xmlns:a16="http://schemas.microsoft.com/office/drawing/2014/main" val="10000"/>
                  </a:ext>
                </a:extLst>
              </a:tr>
              <a:tr h="455733">
                <a:tc>
                  <a:txBody>
                    <a:bodyPr/>
                    <a:lstStyle/>
                    <a:p>
                      <a:pPr algn="l" fontAlgn="b"/>
                      <a:r>
                        <a:rPr lang="en-US" sz="1400" u="none" strike="noStrike" dirty="0">
                          <a:effectLst/>
                        </a:rPr>
                        <a:t>Frequency</a:t>
                      </a:r>
                      <a:endParaRPr lang="en-US" sz="1400" b="0" i="0" u="none" strike="noStrike" dirty="0">
                        <a:solidFill>
                          <a:srgbClr val="000000"/>
                        </a:solidFill>
                        <a:effectLst/>
                        <a:latin typeface="Calibri"/>
                      </a:endParaRPr>
                    </a:p>
                  </a:txBody>
                  <a:tcPr marL="9525" marR="9525" marT="9525" marB="0" anchor="b"/>
                </a:tc>
                <a:tc>
                  <a:txBody>
                    <a:bodyPr/>
                    <a:lstStyle/>
                    <a:p>
                      <a:pPr algn="l" fontAlgn="b"/>
                      <a:r>
                        <a:rPr lang="en-US" sz="1400" u="none" strike="noStrike">
                          <a:effectLst/>
                        </a:rPr>
                        <a:t>1300MHz</a:t>
                      </a:r>
                      <a:endParaRPr lang="en-US" sz="1400" b="0" i="0" u="none" strike="noStrike">
                        <a:solidFill>
                          <a:srgbClr val="000000"/>
                        </a:solidFill>
                        <a:effectLst/>
                        <a:latin typeface="Calibri"/>
                      </a:endParaRPr>
                    </a:p>
                  </a:txBody>
                  <a:tcPr marL="9525" marR="9525" marT="9525" marB="0" anchor="b"/>
                </a:tc>
                <a:tc>
                  <a:txBody>
                    <a:bodyPr/>
                    <a:lstStyle/>
                    <a:p>
                      <a:pPr algn="l" fontAlgn="b"/>
                      <a:r>
                        <a:rPr lang="en-US" sz="1400" u="none" strike="noStrike">
                          <a:effectLst/>
                        </a:rPr>
                        <a:t>1320MHz</a:t>
                      </a:r>
                      <a:endParaRPr lang="en-US" sz="1400" b="0" i="0" u="none" strike="noStrike">
                        <a:solidFill>
                          <a:srgbClr val="000000"/>
                        </a:solidFill>
                        <a:effectLst/>
                        <a:latin typeface="Calibri"/>
                      </a:endParaRPr>
                    </a:p>
                  </a:txBody>
                  <a:tcPr marL="9525" marR="9525" marT="9525" marB="0" anchor="b"/>
                </a:tc>
                <a:extLst>
                  <a:ext uri="{0D108BD9-81ED-4DB2-BD59-A6C34878D82A}">
                    <a16:rowId xmlns:a16="http://schemas.microsoft.com/office/drawing/2014/main" val="10001"/>
                  </a:ext>
                </a:extLst>
              </a:tr>
              <a:tr h="457933">
                <a:tc>
                  <a:txBody>
                    <a:bodyPr/>
                    <a:lstStyle/>
                    <a:p>
                      <a:pPr algn="l" fontAlgn="b"/>
                      <a:r>
                        <a:rPr lang="en-US" sz="1400" u="none" strike="noStrike">
                          <a:effectLst/>
                        </a:rPr>
                        <a:t>Frequency accuracy</a:t>
                      </a:r>
                      <a:endParaRPr lang="en-US" sz="1400" b="0" i="0" u="none" strike="noStrike">
                        <a:solidFill>
                          <a:srgbClr val="000000"/>
                        </a:solidFill>
                        <a:effectLst/>
                        <a:latin typeface="Calibri"/>
                      </a:endParaRPr>
                    </a:p>
                  </a:txBody>
                  <a:tcPr marL="9525" marR="9525" marT="9525" marB="0" anchor="b"/>
                </a:tc>
                <a:tc>
                  <a:txBody>
                    <a:bodyPr/>
                    <a:lstStyle/>
                    <a:p>
                      <a:pPr algn="l" fontAlgn="b"/>
                      <a:r>
                        <a:rPr lang="en-US" sz="1400" u="none" strike="noStrike" dirty="0">
                          <a:effectLst/>
                        </a:rPr>
                        <a:t>&lt;1e-10 absolute accuracy</a:t>
                      </a:r>
                      <a:endParaRPr lang="en-US" sz="1400" b="0" i="0" u="none" strike="noStrike" dirty="0">
                        <a:solidFill>
                          <a:srgbClr val="000000"/>
                        </a:solidFill>
                        <a:effectLst/>
                        <a:latin typeface="Calibri"/>
                      </a:endParaRPr>
                    </a:p>
                  </a:txBody>
                  <a:tcPr marL="9525" marR="9525" marT="9525" marB="0" anchor="b"/>
                </a:tc>
                <a:tc>
                  <a:txBody>
                    <a:bodyPr/>
                    <a:lstStyle/>
                    <a:p>
                      <a:pPr algn="l" fontAlgn="b"/>
                      <a:r>
                        <a:rPr lang="en-US" sz="1400" u="none" strike="noStrike" dirty="0">
                          <a:effectLst/>
                        </a:rPr>
                        <a:t>&lt;1e-10 absolute accuracy</a:t>
                      </a:r>
                      <a:endParaRPr lang="en-US" sz="1400" b="0" i="0" u="none" strike="noStrike" dirty="0">
                        <a:solidFill>
                          <a:srgbClr val="000000"/>
                        </a:solidFill>
                        <a:effectLst/>
                        <a:latin typeface="Calibri"/>
                      </a:endParaRPr>
                    </a:p>
                  </a:txBody>
                  <a:tcPr marL="9525" marR="9525" marT="9525" marB="0" anchor="b"/>
                </a:tc>
                <a:extLst>
                  <a:ext uri="{0D108BD9-81ED-4DB2-BD59-A6C34878D82A}">
                    <a16:rowId xmlns:a16="http://schemas.microsoft.com/office/drawing/2014/main" val="10002"/>
                  </a:ext>
                </a:extLst>
              </a:tr>
              <a:tr h="455733">
                <a:tc>
                  <a:txBody>
                    <a:bodyPr/>
                    <a:lstStyle/>
                    <a:p>
                      <a:pPr algn="l" fontAlgn="b"/>
                      <a:r>
                        <a:rPr lang="en-US" sz="1400" u="none" strike="noStrike">
                          <a:effectLst/>
                        </a:rPr>
                        <a:t>Frequency drift</a:t>
                      </a:r>
                      <a:endParaRPr lang="en-US" sz="1400" b="0" i="0" u="none" strike="noStrike">
                        <a:solidFill>
                          <a:srgbClr val="000000"/>
                        </a:solidFill>
                        <a:effectLst/>
                        <a:latin typeface="Calibri"/>
                      </a:endParaRPr>
                    </a:p>
                  </a:txBody>
                  <a:tcPr marL="9525" marR="9525" marT="9525" marB="0" anchor="b"/>
                </a:tc>
                <a:tc>
                  <a:txBody>
                    <a:bodyPr/>
                    <a:lstStyle/>
                    <a:p>
                      <a:pPr algn="l" fontAlgn="b"/>
                      <a:r>
                        <a:rPr lang="en-US" sz="1400" u="none" strike="noStrike" dirty="0">
                          <a:effectLst/>
                        </a:rPr>
                        <a:t>&lt;1e-10 / month</a:t>
                      </a:r>
                      <a:endParaRPr lang="en-US" sz="1400" b="0" i="0" u="none" strike="noStrike" dirty="0">
                        <a:solidFill>
                          <a:srgbClr val="000000"/>
                        </a:solidFill>
                        <a:effectLst/>
                        <a:latin typeface="Calibri"/>
                      </a:endParaRPr>
                    </a:p>
                  </a:txBody>
                  <a:tcPr marL="9525" marR="9525" marT="9525" marB="0" anchor="b"/>
                </a:tc>
                <a:tc>
                  <a:txBody>
                    <a:bodyPr/>
                    <a:lstStyle/>
                    <a:p>
                      <a:pPr algn="l" fontAlgn="b"/>
                      <a:r>
                        <a:rPr lang="en-US" sz="1400" u="none" strike="noStrike" dirty="0">
                          <a:effectLst/>
                        </a:rPr>
                        <a:t>&lt;1e-10 / month</a:t>
                      </a:r>
                      <a:endParaRPr lang="en-US" sz="1400" b="0" i="0" u="none" strike="noStrike" dirty="0">
                        <a:solidFill>
                          <a:srgbClr val="000000"/>
                        </a:solidFill>
                        <a:effectLst/>
                        <a:latin typeface="Calibri"/>
                      </a:endParaRPr>
                    </a:p>
                  </a:txBody>
                  <a:tcPr marL="9525" marR="9525" marT="9525" marB="0" anchor="b"/>
                </a:tc>
                <a:extLst>
                  <a:ext uri="{0D108BD9-81ED-4DB2-BD59-A6C34878D82A}">
                    <a16:rowId xmlns:a16="http://schemas.microsoft.com/office/drawing/2014/main" val="10003"/>
                  </a:ext>
                </a:extLst>
              </a:tr>
              <a:tr h="458162">
                <a:tc>
                  <a:txBody>
                    <a:bodyPr/>
                    <a:lstStyle/>
                    <a:p>
                      <a:pPr algn="l" fontAlgn="b"/>
                      <a:r>
                        <a:rPr lang="en-US" sz="1400" u="none" strike="noStrike" dirty="0">
                          <a:effectLst/>
                        </a:rPr>
                        <a:t>Phase noise</a:t>
                      </a:r>
                      <a:endParaRPr lang="en-US" sz="1400" b="0" i="0" u="none" strike="noStrike" dirty="0">
                        <a:solidFill>
                          <a:srgbClr val="000000"/>
                        </a:solidFill>
                        <a:effectLst/>
                        <a:latin typeface="Calibri"/>
                      </a:endParaRPr>
                    </a:p>
                  </a:txBody>
                  <a:tcPr marL="9525" marR="9525" marT="9525" marB="0" anchor="b"/>
                </a:tc>
                <a:tc>
                  <a:txBody>
                    <a:bodyPr/>
                    <a:lstStyle/>
                    <a:p>
                      <a:pPr algn="l" fontAlgn="b"/>
                      <a:r>
                        <a:rPr lang="en-US" sz="1400" u="none" strike="noStrike" dirty="0">
                          <a:effectLst/>
                        </a:rPr>
                        <a:t>&lt;0.005 </a:t>
                      </a:r>
                      <a:r>
                        <a:rPr lang="en-US" sz="1400" u="none" strike="noStrike" dirty="0" err="1">
                          <a:effectLst/>
                        </a:rPr>
                        <a:t>deg</a:t>
                      </a:r>
                      <a:r>
                        <a:rPr lang="en-US" sz="1400" u="none" strike="noStrike" dirty="0">
                          <a:effectLst/>
                        </a:rPr>
                        <a:t> [50Hz-5kHz]</a:t>
                      </a:r>
                      <a:endParaRPr lang="en-US" sz="1400" b="0" i="0" u="none" strike="noStrike" dirty="0">
                        <a:solidFill>
                          <a:srgbClr val="000000"/>
                        </a:solidFill>
                        <a:effectLst/>
                        <a:latin typeface="Calibri"/>
                      </a:endParaRPr>
                    </a:p>
                  </a:txBody>
                  <a:tcPr marL="9525" marR="9525" marT="9525" marB="0" anchor="b"/>
                </a:tc>
                <a:tc>
                  <a:txBody>
                    <a:bodyPr/>
                    <a:lstStyle/>
                    <a:p>
                      <a:pPr algn="l" fontAlgn="b"/>
                      <a:r>
                        <a:rPr lang="en-US" sz="1400" u="none" strike="noStrike" dirty="0">
                          <a:effectLst/>
                        </a:rPr>
                        <a:t>&lt;-152dBc/Hz [~20kHz-200kHz]</a:t>
                      </a:r>
                      <a:endParaRPr lang="en-US" sz="1400" b="0" i="0" u="none" strike="noStrike" dirty="0">
                        <a:solidFill>
                          <a:srgbClr val="000000"/>
                        </a:solidFill>
                        <a:effectLst/>
                        <a:latin typeface="Calibri"/>
                      </a:endParaRPr>
                    </a:p>
                  </a:txBody>
                  <a:tcPr marL="9525" marR="9525" marT="9525" marB="0" anchor="b"/>
                </a:tc>
                <a:extLst>
                  <a:ext uri="{0D108BD9-81ED-4DB2-BD59-A6C34878D82A}">
                    <a16:rowId xmlns:a16="http://schemas.microsoft.com/office/drawing/2014/main" val="10004"/>
                  </a:ext>
                </a:extLst>
              </a:tr>
              <a:tr h="455733">
                <a:tc>
                  <a:txBody>
                    <a:bodyPr/>
                    <a:lstStyle/>
                    <a:p>
                      <a:pPr algn="l" fontAlgn="b"/>
                      <a:r>
                        <a:rPr lang="en-US" sz="1400" u="none" strike="noStrike" dirty="0">
                          <a:effectLst/>
                        </a:rPr>
                        <a:t>Jitter</a:t>
                      </a:r>
                      <a:endParaRPr lang="en-US" sz="1400" b="0" i="0" u="none" strike="noStrike" dirty="0">
                        <a:solidFill>
                          <a:srgbClr val="000000"/>
                        </a:solidFill>
                        <a:effectLst/>
                        <a:latin typeface="Calibri"/>
                      </a:endParaRPr>
                    </a:p>
                  </a:txBody>
                  <a:tcPr marL="9525" marR="9525" marT="9525" marB="0" anchor="b"/>
                </a:tc>
                <a:tc>
                  <a:txBody>
                    <a:bodyPr/>
                    <a:lstStyle/>
                    <a:p>
                      <a:pPr algn="l" fontAlgn="b"/>
                      <a:r>
                        <a:rPr lang="en-US" sz="1400" u="none" strike="noStrike" dirty="0">
                          <a:effectLst/>
                        </a:rPr>
                        <a:t>&lt;10 fs [50Hz-5kHz]</a:t>
                      </a:r>
                      <a:endParaRPr lang="en-US" sz="1400" b="0" i="0" u="none" strike="noStrike" dirty="0">
                        <a:solidFill>
                          <a:srgbClr val="000000"/>
                        </a:solidFill>
                        <a:effectLst/>
                        <a:latin typeface="Calibri"/>
                      </a:endParaRPr>
                    </a:p>
                  </a:txBody>
                  <a:tcPr marL="9525" marR="9525" marT="9525" marB="0" anchor="b"/>
                </a:tc>
                <a:tc>
                  <a:txBody>
                    <a:bodyPr/>
                    <a:lstStyle/>
                    <a:p>
                      <a:pPr algn="l" fontAlgn="b"/>
                      <a:r>
                        <a:rPr lang="en-US" sz="1400" u="none" strike="noStrike" dirty="0">
                          <a:effectLst/>
                        </a:rPr>
                        <a:t>&lt;18fs [20kHz-200kHz]</a:t>
                      </a:r>
                      <a:endParaRPr lang="en-US" sz="1400" b="0" i="0" u="none" strike="noStrike" dirty="0">
                        <a:solidFill>
                          <a:srgbClr val="000000"/>
                        </a:solidFill>
                        <a:effectLst/>
                        <a:latin typeface="Calibri"/>
                      </a:endParaRPr>
                    </a:p>
                  </a:txBody>
                  <a:tcPr marL="9525" marR="9525" marT="9525" marB="0" anchor="b"/>
                </a:tc>
                <a:extLst>
                  <a:ext uri="{0D108BD9-81ED-4DB2-BD59-A6C34878D82A}">
                    <a16:rowId xmlns:a16="http://schemas.microsoft.com/office/drawing/2014/main" val="10005"/>
                  </a:ext>
                </a:extLst>
              </a:tr>
              <a:tr h="455733">
                <a:tc>
                  <a:txBody>
                    <a:bodyPr/>
                    <a:lstStyle/>
                    <a:p>
                      <a:pPr algn="l" fontAlgn="b"/>
                      <a:r>
                        <a:rPr lang="en-US" sz="1400" b="0" i="0" u="none" strike="noStrike" dirty="0">
                          <a:solidFill>
                            <a:srgbClr val="000000"/>
                          </a:solidFill>
                          <a:effectLst/>
                          <a:latin typeface="+mn-lt"/>
                        </a:rPr>
                        <a:t>Stability </a:t>
                      </a:r>
                    </a:p>
                  </a:txBody>
                  <a:tcPr marL="9525" marR="9525" marT="9525" marB="0" anchor="b"/>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sz="1400" dirty="0"/>
                        <a:t>1 fs/sec, 1 </a:t>
                      </a:r>
                      <a:r>
                        <a:rPr lang="en-US" sz="1400" dirty="0" err="1"/>
                        <a:t>ps</a:t>
                      </a:r>
                      <a:r>
                        <a:rPr lang="en-US" sz="1400" dirty="0"/>
                        <a:t>/day</a:t>
                      </a:r>
                    </a:p>
                  </a:txBody>
                  <a:tcPr marL="9525" marR="9525" marT="9525" marB="0" anchor="b"/>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sz="1400" dirty="0"/>
                        <a:t>1 fs/sec, 1 </a:t>
                      </a:r>
                      <a:r>
                        <a:rPr lang="en-US" sz="1400" dirty="0" err="1"/>
                        <a:t>ps</a:t>
                      </a:r>
                      <a:r>
                        <a:rPr lang="en-US" sz="1400" dirty="0"/>
                        <a:t>/day</a:t>
                      </a:r>
                    </a:p>
                  </a:txBody>
                  <a:tcPr marL="9525" marR="9525" marT="9525" marB="0" anchor="b"/>
                </a:tc>
                <a:extLst>
                  <a:ext uri="{0D108BD9-81ED-4DB2-BD59-A6C34878D82A}">
                    <a16:rowId xmlns:a16="http://schemas.microsoft.com/office/drawing/2014/main" val="3049905034"/>
                  </a:ext>
                </a:extLst>
              </a:tr>
              <a:tr h="455733">
                <a:tc>
                  <a:txBody>
                    <a:bodyPr/>
                    <a:lstStyle/>
                    <a:p>
                      <a:pPr algn="l" fontAlgn="b"/>
                      <a:r>
                        <a:rPr lang="en-US" sz="1400" b="0" i="0" u="none" strike="noStrike" dirty="0">
                          <a:solidFill>
                            <a:schemeClr val="dk1"/>
                          </a:solidFill>
                          <a:effectLst/>
                          <a:latin typeface="+mn-lt"/>
                        </a:rPr>
                        <a:t>Power</a:t>
                      </a:r>
                      <a:r>
                        <a:rPr lang="en-US" sz="1400" b="0" i="0" u="none" strike="noStrike" baseline="0" dirty="0">
                          <a:solidFill>
                            <a:schemeClr val="dk1"/>
                          </a:solidFill>
                          <a:effectLst/>
                          <a:latin typeface="+mn-lt"/>
                        </a:rPr>
                        <a:t> Level at LLRF ports</a:t>
                      </a:r>
                      <a:endParaRPr lang="en-US" sz="1400" b="0" i="0" u="none" strike="noStrike" dirty="0">
                        <a:solidFill>
                          <a:srgbClr val="000000"/>
                        </a:solidFill>
                        <a:effectLst/>
                        <a:latin typeface="Calibri"/>
                      </a:endParaRPr>
                    </a:p>
                  </a:txBody>
                  <a:tcPr marL="9525" marR="9525" marT="9525" marB="0" anchor="b">
                    <a:solidFill>
                      <a:srgbClr val="E0CECE"/>
                    </a:solidFill>
                  </a:tcPr>
                </a:tc>
                <a:tc>
                  <a:txBody>
                    <a:bodyPr/>
                    <a:lstStyle/>
                    <a:p>
                      <a:pPr algn="l" fontAlgn="b"/>
                      <a:r>
                        <a:rPr lang="en-US" sz="1400" u="none" strike="noStrike" dirty="0">
                          <a:effectLst/>
                        </a:rPr>
                        <a:t>0dBm+/-2dB</a:t>
                      </a:r>
                      <a:endParaRPr lang="en-US" sz="1400" b="0" i="0" u="none" strike="noStrike" dirty="0">
                        <a:solidFill>
                          <a:srgbClr val="000000"/>
                        </a:solidFill>
                        <a:effectLst/>
                        <a:latin typeface="Calibri"/>
                      </a:endParaRPr>
                    </a:p>
                  </a:txBody>
                  <a:tcPr marL="9525" marR="9525" marT="9525" marB="0" anchor="b">
                    <a:solidFill>
                      <a:srgbClr val="E0CECE"/>
                    </a:solidFill>
                  </a:tcPr>
                </a:tc>
                <a:tc>
                  <a:txBody>
                    <a:bodyPr/>
                    <a:lstStyle/>
                    <a:p>
                      <a:pPr algn="l" fontAlgn="b"/>
                      <a:r>
                        <a:rPr lang="en-US" sz="1400" u="none" strike="noStrike" dirty="0">
                          <a:effectLst/>
                        </a:rPr>
                        <a:t>2dBm+/-1dB @ LO </a:t>
                      </a:r>
                      <a:r>
                        <a:rPr lang="en-US" sz="1400" u="none" strike="noStrike" dirty="0" err="1">
                          <a:effectLst/>
                        </a:rPr>
                        <a:t>coupler+Splitter</a:t>
                      </a:r>
                      <a:r>
                        <a:rPr lang="en-US" sz="1400" u="none" strike="noStrike" dirty="0">
                          <a:effectLst/>
                        </a:rPr>
                        <a:t> module output</a:t>
                      </a:r>
                      <a:endParaRPr lang="en-US" sz="1400" b="0" i="0" u="none" strike="noStrike" dirty="0">
                        <a:solidFill>
                          <a:srgbClr val="000000"/>
                        </a:solidFill>
                        <a:effectLst/>
                        <a:latin typeface="Calibri"/>
                      </a:endParaRPr>
                    </a:p>
                  </a:txBody>
                  <a:tcPr marL="9525" marR="9525" marT="9525" marB="0" anchor="b">
                    <a:solidFill>
                      <a:srgbClr val="E0CECE"/>
                    </a:solidFill>
                  </a:tcPr>
                </a:tc>
                <a:extLst>
                  <a:ext uri="{0D108BD9-81ED-4DB2-BD59-A6C34878D82A}">
                    <a16:rowId xmlns:a16="http://schemas.microsoft.com/office/drawing/2014/main" val="10006"/>
                  </a:ext>
                </a:extLst>
              </a:tr>
              <a:tr h="455733">
                <a:tc>
                  <a:txBody>
                    <a:bodyPr/>
                    <a:lstStyle/>
                    <a:p>
                      <a:pPr algn="l" fontAlgn="b"/>
                      <a:r>
                        <a:rPr lang="en-US" sz="1400" u="none" strike="noStrike" dirty="0">
                          <a:effectLst/>
                        </a:rPr>
                        <a:t>Outputs</a:t>
                      </a:r>
                      <a:endParaRPr lang="en-US" sz="1400" b="0" i="0" u="none" strike="noStrike" dirty="0">
                        <a:solidFill>
                          <a:srgbClr val="000000"/>
                        </a:solidFill>
                        <a:effectLst/>
                        <a:latin typeface="Calibri"/>
                      </a:endParaRPr>
                    </a:p>
                  </a:txBody>
                  <a:tcPr marL="9525" marR="9525" marT="9525" marB="0" anchor="b"/>
                </a:tc>
                <a:tc>
                  <a:txBody>
                    <a:bodyPr/>
                    <a:lstStyle/>
                    <a:p>
                      <a:pPr algn="l" fontAlgn="b"/>
                      <a:r>
                        <a:rPr lang="en-US" sz="1400" u="none" strike="noStrike" dirty="0">
                          <a:effectLst/>
                        </a:rPr>
                        <a:t>4 ports, &gt;30dB Isolation</a:t>
                      </a:r>
                      <a:endParaRPr lang="en-US" sz="1400" b="0" i="0" u="none" strike="noStrike" dirty="0">
                        <a:solidFill>
                          <a:srgbClr val="000000"/>
                        </a:solidFill>
                        <a:effectLst/>
                        <a:latin typeface="Calibri"/>
                      </a:endParaRPr>
                    </a:p>
                  </a:txBody>
                  <a:tcPr marL="9525" marR="9525" marT="9525" marB="0" anchor="b"/>
                </a:tc>
                <a:tc>
                  <a:txBody>
                    <a:bodyPr/>
                    <a:lstStyle/>
                    <a:p>
                      <a:pPr algn="l" fontAlgn="b"/>
                      <a:r>
                        <a:rPr lang="en-US" sz="1400" u="none" strike="noStrike" dirty="0">
                          <a:effectLst/>
                        </a:rPr>
                        <a:t>3 ports, &gt;30dB Isolation</a:t>
                      </a:r>
                      <a:endParaRPr lang="en-US" sz="1400" b="0" i="0" u="none" strike="noStrike" dirty="0">
                        <a:solidFill>
                          <a:srgbClr val="000000"/>
                        </a:solidFill>
                        <a:effectLst/>
                        <a:latin typeface="Calibri"/>
                      </a:endParaRPr>
                    </a:p>
                  </a:txBody>
                  <a:tcPr marL="9525" marR="9525" marT="9525" marB="0" anchor="b"/>
                </a:tc>
                <a:extLst>
                  <a:ext uri="{0D108BD9-81ED-4DB2-BD59-A6C34878D82A}">
                    <a16:rowId xmlns:a16="http://schemas.microsoft.com/office/drawing/2014/main" val="10007"/>
                  </a:ext>
                </a:extLst>
              </a:tr>
              <a:tr h="455733">
                <a:tc>
                  <a:txBody>
                    <a:bodyPr/>
                    <a:lstStyle/>
                    <a:p>
                      <a:pPr algn="l" fontAlgn="b"/>
                      <a:r>
                        <a:rPr lang="en-US" sz="1400" u="none" strike="noStrike" dirty="0">
                          <a:effectLst/>
                        </a:rPr>
                        <a:t>Harmonics</a:t>
                      </a:r>
                      <a:endParaRPr lang="en-US" sz="1400" b="0" i="0" u="none" strike="noStrike" dirty="0">
                        <a:solidFill>
                          <a:srgbClr val="000000"/>
                        </a:solidFill>
                        <a:effectLst/>
                        <a:latin typeface="Calibri"/>
                      </a:endParaRPr>
                    </a:p>
                  </a:txBody>
                  <a:tcPr marL="9525" marR="9525" marT="9525" marB="0" anchor="b"/>
                </a:tc>
                <a:tc>
                  <a:txBody>
                    <a:bodyPr/>
                    <a:lstStyle/>
                    <a:p>
                      <a:pPr algn="l" fontAlgn="b"/>
                      <a:r>
                        <a:rPr lang="en-US" sz="1400" u="none" strike="noStrike" dirty="0">
                          <a:effectLst/>
                        </a:rPr>
                        <a:t>&lt;=-60dBc</a:t>
                      </a:r>
                      <a:endParaRPr lang="en-US" sz="1400" b="0" i="0" u="none" strike="noStrike" dirty="0">
                        <a:solidFill>
                          <a:srgbClr val="000000"/>
                        </a:solidFill>
                        <a:effectLst/>
                        <a:latin typeface="Calibri"/>
                      </a:endParaRPr>
                    </a:p>
                  </a:txBody>
                  <a:tcPr marL="9525" marR="9525" marT="9525" marB="0" anchor="b"/>
                </a:tc>
                <a:tc>
                  <a:txBody>
                    <a:bodyPr/>
                    <a:lstStyle/>
                    <a:p>
                      <a:pPr algn="l" fontAlgn="b"/>
                      <a:r>
                        <a:rPr lang="en-US" sz="1400" u="none" strike="noStrike" dirty="0">
                          <a:effectLst/>
                        </a:rPr>
                        <a:t>&lt;=-50dBc</a:t>
                      </a:r>
                      <a:endParaRPr lang="en-US" sz="1400" b="0" i="0" u="none" strike="noStrike" dirty="0">
                        <a:solidFill>
                          <a:srgbClr val="000000"/>
                        </a:solidFill>
                        <a:effectLst/>
                        <a:latin typeface="Calibri"/>
                      </a:endParaRPr>
                    </a:p>
                  </a:txBody>
                  <a:tcPr marL="9525" marR="9525" marT="9525" marB="0" anchor="b"/>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10177462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5</a:t>
            </a:fld>
            <a:endParaRPr lang="en-US" dirty="0"/>
          </a:p>
        </p:txBody>
      </p:sp>
      <p:sp>
        <p:nvSpPr>
          <p:cNvPr id="3" name="Title 2"/>
          <p:cNvSpPr>
            <a:spLocks noGrp="1"/>
          </p:cNvSpPr>
          <p:nvPr>
            <p:ph type="title"/>
          </p:nvPr>
        </p:nvSpPr>
        <p:spPr/>
        <p:txBody>
          <a:bodyPr/>
          <a:lstStyle/>
          <a:p>
            <a:r>
              <a:rPr lang="en-US" dirty="0"/>
              <a:t>Technical Scope Maturity - Documentation</a:t>
            </a:r>
          </a:p>
        </p:txBody>
      </p:sp>
      <p:sp>
        <p:nvSpPr>
          <p:cNvPr id="4" name="Footer Placeholder 3"/>
          <p:cNvSpPr>
            <a:spLocks noGrp="1"/>
          </p:cNvSpPr>
          <p:nvPr>
            <p:ph type="ftr" sz="quarter" idx="13"/>
          </p:nvPr>
        </p:nvSpPr>
        <p:spPr>
          <a:xfrm>
            <a:off x="0" y="6588126"/>
            <a:ext cx="4444935" cy="314326"/>
          </a:xfrm>
        </p:spPr>
        <p:txBody>
          <a:bodyPr/>
          <a:lstStyle/>
          <a:p>
            <a:r>
              <a:rPr lang="en-US"/>
              <a:t>Final Design Review LCLSII-HE PRL System, Oct. 31, 2023</a:t>
            </a:r>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1859813308"/>
              </p:ext>
            </p:extLst>
          </p:nvPr>
        </p:nvGraphicFramePr>
        <p:xfrm>
          <a:off x="451822" y="1295950"/>
          <a:ext cx="8333255" cy="3680859"/>
        </p:xfrm>
        <a:graphic>
          <a:graphicData uri="http://schemas.openxmlformats.org/drawingml/2006/table">
            <a:tbl>
              <a:tblPr firstRow="1" bandRow="1">
                <a:tableStyleId>{5C22544A-7EE6-4342-B048-85BDC9FD1C3A}</a:tableStyleId>
              </a:tblPr>
              <a:tblGrid>
                <a:gridCol w="4055332">
                  <a:extLst>
                    <a:ext uri="{9D8B030D-6E8A-4147-A177-3AD203B41FA5}">
                      <a16:colId xmlns:a16="http://schemas.microsoft.com/office/drawing/2014/main" val="20000"/>
                    </a:ext>
                  </a:extLst>
                </a:gridCol>
                <a:gridCol w="2485058">
                  <a:extLst>
                    <a:ext uri="{9D8B030D-6E8A-4147-A177-3AD203B41FA5}">
                      <a16:colId xmlns:a16="http://schemas.microsoft.com/office/drawing/2014/main" val="20001"/>
                    </a:ext>
                  </a:extLst>
                </a:gridCol>
                <a:gridCol w="1792865">
                  <a:extLst>
                    <a:ext uri="{9D8B030D-6E8A-4147-A177-3AD203B41FA5}">
                      <a16:colId xmlns:a16="http://schemas.microsoft.com/office/drawing/2014/main" val="20002"/>
                    </a:ext>
                  </a:extLst>
                </a:gridCol>
              </a:tblGrid>
              <a:tr h="419499">
                <a:tc>
                  <a:txBody>
                    <a:bodyPr/>
                    <a:lstStyle/>
                    <a:p>
                      <a:r>
                        <a:rPr lang="en-US" sz="1400" dirty="0"/>
                        <a:t>Title</a:t>
                      </a:r>
                    </a:p>
                  </a:txBody>
                  <a:tcPr/>
                </a:tc>
                <a:tc>
                  <a:txBody>
                    <a:bodyPr/>
                    <a:lstStyle/>
                    <a:p>
                      <a:r>
                        <a:rPr lang="en-US" sz="1400" dirty="0"/>
                        <a:t>Number</a:t>
                      </a:r>
                    </a:p>
                  </a:txBody>
                  <a:tcPr/>
                </a:tc>
                <a:tc>
                  <a:txBody>
                    <a:bodyPr/>
                    <a:lstStyle/>
                    <a:p>
                      <a:r>
                        <a:rPr lang="en-US" sz="1400" dirty="0"/>
                        <a:t>Status</a:t>
                      </a:r>
                    </a:p>
                  </a:txBody>
                  <a:tcPr/>
                </a:tc>
                <a:extLst>
                  <a:ext uri="{0D108BD9-81ED-4DB2-BD59-A6C34878D82A}">
                    <a16:rowId xmlns:a16="http://schemas.microsoft.com/office/drawing/2014/main" val="10000"/>
                  </a:ext>
                </a:extLst>
              </a:tr>
              <a:tr h="264584">
                <a:tc>
                  <a:txBody>
                    <a:bodyPr/>
                    <a:lstStyle/>
                    <a:p>
                      <a:r>
                        <a:rPr lang="en-US" sz="1400" dirty="0"/>
                        <a:t>Timing System PRD</a:t>
                      </a:r>
                    </a:p>
                  </a:txBody>
                  <a:tcPr/>
                </a:tc>
                <a:tc>
                  <a:txBody>
                    <a:bodyPr/>
                    <a:lstStyle/>
                    <a:p>
                      <a:r>
                        <a:rPr lang="en-US" sz="1400" dirty="0"/>
                        <a:t>LCLSII-2.7-PR-0345-R0 </a:t>
                      </a:r>
                    </a:p>
                  </a:txBody>
                  <a:tcPr/>
                </a:tc>
                <a:tc>
                  <a:txBody>
                    <a:bodyPr/>
                    <a:lstStyle/>
                    <a:p>
                      <a:r>
                        <a:rPr lang="en-US" sz="1400" dirty="0"/>
                        <a:t>Released</a:t>
                      </a:r>
                    </a:p>
                  </a:txBody>
                  <a:tcPr/>
                </a:tc>
                <a:extLst>
                  <a:ext uri="{0D108BD9-81ED-4DB2-BD59-A6C34878D82A}">
                    <a16:rowId xmlns:a16="http://schemas.microsoft.com/office/drawing/2014/main" val="10001"/>
                  </a:ext>
                </a:extLst>
              </a:tr>
              <a:tr h="264584">
                <a:tc>
                  <a:txBody>
                    <a:bodyPr/>
                    <a:lstStyle/>
                    <a:p>
                      <a:r>
                        <a:rPr lang="en-US" sz="1400" dirty="0"/>
                        <a:t>Phase Reference System PRD</a:t>
                      </a:r>
                    </a:p>
                  </a:txBody>
                  <a:tcPr/>
                </a:tc>
                <a:tc>
                  <a:txBody>
                    <a:bodyPr/>
                    <a:lstStyle/>
                    <a:p>
                      <a:r>
                        <a:rPr lang="en-US" sz="1400" dirty="0"/>
                        <a:t>LCLSII-2.7-PR-0213-R0 </a:t>
                      </a:r>
                    </a:p>
                  </a:txBody>
                  <a:tcPr/>
                </a:tc>
                <a:tc>
                  <a:txBody>
                    <a:bodyPr/>
                    <a:lstStyle/>
                    <a:p>
                      <a:r>
                        <a:rPr lang="en-US" sz="1400" dirty="0"/>
                        <a:t>Released</a:t>
                      </a:r>
                    </a:p>
                  </a:txBody>
                  <a:tcPr/>
                </a:tc>
                <a:extLst>
                  <a:ext uri="{0D108BD9-81ED-4DB2-BD59-A6C34878D82A}">
                    <a16:rowId xmlns:a16="http://schemas.microsoft.com/office/drawing/2014/main" val="10002"/>
                  </a:ext>
                </a:extLst>
              </a:tr>
              <a:tr h="155032">
                <a:tc>
                  <a:txBody>
                    <a:bodyPr/>
                    <a:lstStyle/>
                    <a:p>
                      <a:r>
                        <a:rPr lang="en-US" sz="1400" dirty="0"/>
                        <a:t>LLRF Sensitivity to LO and PRL Noise in LCLS-II</a:t>
                      </a:r>
                    </a:p>
                  </a:txBody>
                  <a:tcPr/>
                </a:tc>
                <a:tc>
                  <a:txBody>
                    <a:bodyPr/>
                    <a:lstStyle/>
                    <a:p>
                      <a:r>
                        <a:rPr lang="en-US" sz="1400" dirty="0"/>
                        <a:t>LCLSII-2.7-EN-0640</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Released</a:t>
                      </a:r>
                    </a:p>
                  </a:txBody>
                  <a:tcPr/>
                </a:tc>
                <a:extLst>
                  <a:ext uri="{0D108BD9-81ED-4DB2-BD59-A6C34878D82A}">
                    <a16:rowId xmlns:a16="http://schemas.microsoft.com/office/drawing/2014/main" val="411472084"/>
                  </a:ext>
                </a:extLst>
              </a:tr>
              <a:tr h="264584">
                <a:tc>
                  <a:txBody>
                    <a:bodyPr/>
                    <a:lstStyle/>
                    <a:p>
                      <a:r>
                        <a:rPr lang="en-US" sz="1400" dirty="0"/>
                        <a:t>Timing System ICD</a:t>
                      </a:r>
                    </a:p>
                  </a:txBody>
                  <a:tcPr/>
                </a:tc>
                <a:tc>
                  <a:txBody>
                    <a:bodyPr/>
                    <a:lstStyle/>
                    <a:p>
                      <a:r>
                        <a:rPr lang="en-US" sz="1400" dirty="0"/>
                        <a:t>LCLSII-2.7-IC-0314 </a:t>
                      </a:r>
                    </a:p>
                  </a:txBody>
                  <a:tcPr/>
                </a:tc>
                <a:tc>
                  <a:txBody>
                    <a:bodyPr/>
                    <a:lstStyle/>
                    <a:p>
                      <a:r>
                        <a:rPr lang="en-US" sz="1400" dirty="0"/>
                        <a:t>Released</a:t>
                      </a:r>
                    </a:p>
                  </a:txBody>
                  <a:tcPr/>
                </a:tc>
                <a:extLst>
                  <a:ext uri="{0D108BD9-81ED-4DB2-BD59-A6C34878D82A}">
                    <a16:rowId xmlns:a16="http://schemas.microsoft.com/office/drawing/2014/main" val="10003"/>
                  </a:ext>
                </a:extLst>
              </a:tr>
              <a:tr h="264584">
                <a:tc>
                  <a:txBody>
                    <a:bodyPr/>
                    <a:lstStyle/>
                    <a:p>
                      <a:r>
                        <a:rPr lang="en-US" sz="1400" dirty="0"/>
                        <a:t>Timing System FRS</a:t>
                      </a:r>
                    </a:p>
                  </a:txBody>
                  <a:tcPr/>
                </a:tc>
                <a:tc>
                  <a:txBody>
                    <a:bodyPr/>
                    <a:lstStyle/>
                    <a:p>
                      <a:r>
                        <a:rPr lang="en-US" sz="1400" dirty="0"/>
                        <a:t>LCLSII-2.7-FR-0527</a:t>
                      </a:r>
                    </a:p>
                  </a:txBody>
                  <a:tcPr/>
                </a:tc>
                <a:tc>
                  <a:txBody>
                    <a:bodyPr/>
                    <a:lstStyle/>
                    <a:p>
                      <a:r>
                        <a:rPr lang="en-US" sz="1400" dirty="0"/>
                        <a:t>Released</a:t>
                      </a:r>
                    </a:p>
                  </a:txBody>
                  <a:tcPr/>
                </a:tc>
                <a:extLst>
                  <a:ext uri="{0D108BD9-81ED-4DB2-BD59-A6C34878D82A}">
                    <a16:rowId xmlns:a16="http://schemas.microsoft.com/office/drawing/2014/main" val="10004"/>
                  </a:ext>
                </a:extLst>
              </a:tr>
              <a:tr h="264584">
                <a:tc>
                  <a:txBody>
                    <a:bodyPr/>
                    <a:lstStyle/>
                    <a:p>
                      <a:r>
                        <a:rPr lang="en-US" sz="1400" dirty="0"/>
                        <a:t>Timing System ESD</a:t>
                      </a:r>
                    </a:p>
                  </a:txBody>
                  <a:tcPr/>
                </a:tc>
                <a:tc>
                  <a:txBody>
                    <a:bodyPr/>
                    <a:lstStyle/>
                    <a:p>
                      <a:r>
                        <a:rPr lang="en-US" sz="1400" dirty="0"/>
                        <a:t>LCLSII-2.7-ES-0258</a:t>
                      </a:r>
                    </a:p>
                  </a:txBody>
                  <a:tcPr/>
                </a:tc>
                <a:tc>
                  <a:txBody>
                    <a:bodyPr/>
                    <a:lstStyle/>
                    <a:p>
                      <a:r>
                        <a:rPr lang="en-US" sz="1400" dirty="0"/>
                        <a:t>Draft</a:t>
                      </a:r>
                    </a:p>
                  </a:txBody>
                  <a:tcPr/>
                </a:tc>
                <a:extLst>
                  <a:ext uri="{0D108BD9-81ED-4DB2-BD59-A6C34878D82A}">
                    <a16:rowId xmlns:a16="http://schemas.microsoft.com/office/drawing/2014/main" val="10005"/>
                  </a:ext>
                </a:extLst>
              </a:tr>
              <a:tr h="26458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LCLS-II HE Accelerator Control System PRD</a:t>
                      </a:r>
                    </a:p>
                  </a:txBody>
                  <a:tcPr>
                    <a:solidFill>
                      <a:srgbClr val="BFDCF7"/>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LCLSII-HE-1.5-PR-0046</a:t>
                      </a:r>
                    </a:p>
                  </a:txBody>
                  <a:tcPr>
                    <a:solidFill>
                      <a:srgbClr val="BFDCF7"/>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Released</a:t>
                      </a:r>
                    </a:p>
                  </a:txBody>
                  <a:tcPr>
                    <a:solidFill>
                      <a:srgbClr val="BFDCF7"/>
                    </a:solidFill>
                  </a:tcPr>
                </a:tc>
                <a:extLst>
                  <a:ext uri="{0D108BD9-81ED-4DB2-BD59-A6C34878D82A}">
                    <a16:rowId xmlns:a16="http://schemas.microsoft.com/office/drawing/2014/main" val="624053889"/>
                  </a:ext>
                </a:extLst>
              </a:tr>
              <a:tr h="264584">
                <a:tc>
                  <a:txBody>
                    <a:bodyPr/>
                    <a:lstStyle/>
                    <a:p>
                      <a:r>
                        <a:rPr lang="en-US" sz="1400" dirty="0"/>
                        <a:t>LCLS-II-HE High Performance System Common Platform to Timing System, MPS ICD</a:t>
                      </a:r>
                    </a:p>
                  </a:txBody>
                  <a:tcPr>
                    <a:solidFill>
                      <a:srgbClr val="E7F9FF"/>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LCLSII-HE-1.5-IC-0628</a:t>
                      </a:r>
                    </a:p>
                  </a:txBody>
                  <a:tcPr>
                    <a:solidFill>
                      <a:srgbClr val="E7F9FF"/>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Released</a:t>
                      </a:r>
                    </a:p>
                  </a:txBody>
                  <a:tcPr>
                    <a:solidFill>
                      <a:srgbClr val="E7F9FF"/>
                    </a:solidFill>
                  </a:tcPr>
                </a:tc>
                <a:extLst>
                  <a:ext uri="{0D108BD9-81ED-4DB2-BD59-A6C34878D82A}">
                    <a16:rowId xmlns:a16="http://schemas.microsoft.com/office/drawing/2014/main" val="1912828481"/>
                  </a:ext>
                </a:extLst>
              </a:tr>
              <a:tr h="26458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LCLS-II-HE Timing System FRS</a:t>
                      </a:r>
                    </a:p>
                  </a:txBody>
                  <a:tcPr>
                    <a:solidFill>
                      <a:srgbClr val="BFDCF7"/>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LCLSII-HE-1.5-FR-0259</a:t>
                      </a:r>
                    </a:p>
                  </a:txBody>
                  <a:tcPr>
                    <a:solidFill>
                      <a:srgbClr val="BFDCF7"/>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Released</a:t>
                      </a:r>
                    </a:p>
                  </a:txBody>
                  <a:tcPr>
                    <a:solidFill>
                      <a:srgbClr val="BFDCF7"/>
                    </a:solidFill>
                  </a:tcPr>
                </a:tc>
                <a:extLst>
                  <a:ext uri="{0D108BD9-81ED-4DB2-BD59-A6C34878D82A}">
                    <a16:rowId xmlns:a16="http://schemas.microsoft.com/office/drawing/2014/main" val="3277413939"/>
                  </a:ext>
                </a:extLst>
              </a:tr>
              <a:tr h="26458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LCLSII-HE-Timing System ESD</a:t>
                      </a:r>
                    </a:p>
                  </a:txBody>
                  <a:tcPr>
                    <a:solidFill>
                      <a:srgbClr val="E7F9FF"/>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LCLSII-HE-1.5-ES-0165</a:t>
                      </a:r>
                    </a:p>
                  </a:txBody>
                  <a:tcPr>
                    <a:solidFill>
                      <a:srgbClr val="E7F9FF"/>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Released</a:t>
                      </a:r>
                    </a:p>
                  </a:txBody>
                  <a:tcPr>
                    <a:solidFill>
                      <a:srgbClr val="E7F9FF"/>
                    </a:solidFill>
                  </a:tcPr>
                </a:tc>
                <a:extLst>
                  <a:ext uri="{0D108BD9-81ED-4DB2-BD59-A6C34878D82A}">
                    <a16:rowId xmlns:a16="http://schemas.microsoft.com/office/drawing/2014/main" val="3706730614"/>
                  </a:ext>
                </a:extLst>
              </a:tr>
            </a:tbl>
          </a:graphicData>
        </a:graphic>
      </p:graphicFrame>
    </p:spTree>
    <p:extLst>
      <p:ext uri="{BB962C8B-B14F-4D97-AF65-F5344CB8AC3E}">
        <p14:creationId xmlns:p14="http://schemas.microsoft.com/office/powerpoint/2010/main" val="41496962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7A856930-847D-0E64-DCF8-0EFBD163F0CC}"/>
              </a:ext>
            </a:extLst>
          </p:cNvPr>
          <p:cNvPicPr>
            <a:picLocks noChangeAspect="1"/>
          </p:cNvPicPr>
          <p:nvPr/>
        </p:nvPicPr>
        <p:blipFill>
          <a:blip r:embed="rId3"/>
          <a:stretch>
            <a:fillRect/>
          </a:stretch>
        </p:blipFill>
        <p:spPr>
          <a:xfrm>
            <a:off x="425150" y="1144621"/>
            <a:ext cx="7975366" cy="5452732"/>
          </a:xfrm>
          <a:prstGeom prst="rect">
            <a:avLst/>
          </a:prstGeom>
        </p:spPr>
      </p:pic>
      <p:sp>
        <p:nvSpPr>
          <p:cNvPr id="2" name="Slide Number Placeholder 1"/>
          <p:cNvSpPr>
            <a:spLocks noGrp="1"/>
          </p:cNvSpPr>
          <p:nvPr>
            <p:ph type="sldNum" sz="quarter" idx="11"/>
          </p:nvPr>
        </p:nvSpPr>
        <p:spPr/>
        <p:txBody>
          <a:bodyPr/>
          <a:lstStyle/>
          <a:p>
            <a:fld id="{5BD36294-2849-48A8-8531-5354CF3095D2}" type="slidenum">
              <a:rPr lang="en-US" smtClean="0"/>
              <a:pPr/>
              <a:t>6</a:t>
            </a:fld>
            <a:endParaRPr lang="en-US" dirty="0"/>
          </a:p>
        </p:txBody>
      </p:sp>
      <p:sp>
        <p:nvSpPr>
          <p:cNvPr id="3" name="Title 2"/>
          <p:cNvSpPr>
            <a:spLocks noGrp="1"/>
          </p:cNvSpPr>
          <p:nvPr>
            <p:ph type="title"/>
          </p:nvPr>
        </p:nvSpPr>
        <p:spPr>
          <a:xfrm>
            <a:off x="192904" y="129091"/>
            <a:ext cx="8692178" cy="753033"/>
          </a:xfrm>
        </p:spPr>
        <p:txBody>
          <a:bodyPr/>
          <a:lstStyle/>
          <a:p>
            <a:r>
              <a:rPr lang="en-US" sz="2800" dirty="0"/>
              <a:t>Technical Scope Maturity – System Diagram</a:t>
            </a:r>
          </a:p>
        </p:txBody>
      </p:sp>
      <p:sp>
        <p:nvSpPr>
          <p:cNvPr id="4" name="Footer Placeholder 3"/>
          <p:cNvSpPr>
            <a:spLocks noGrp="1"/>
          </p:cNvSpPr>
          <p:nvPr>
            <p:ph type="ftr" sz="quarter" idx="13"/>
          </p:nvPr>
        </p:nvSpPr>
        <p:spPr>
          <a:xfrm>
            <a:off x="53340" y="6528756"/>
            <a:ext cx="4396740" cy="314326"/>
          </a:xfrm>
        </p:spPr>
        <p:txBody>
          <a:bodyPr/>
          <a:lstStyle/>
          <a:p>
            <a:r>
              <a:rPr lang="en-US"/>
              <a:t>Final Design Review LCLSII-HE PRL System, Oct. 31, 2023</a:t>
            </a:r>
            <a:endParaRPr lang="en-US" dirty="0"/>
          </a:p>
        </p:txBody>
      </p:sp>
      <p:sp>
        <p:nvSpPr>
          <p:cNvPr id="6" name="TextBox 5">
            <a:extLst>
              <a:ext uri="{FF2B5EF4-FFF2-40B4-BE49-F238E27FC236}">
                <a16:creationId xmlns:a16="http://schemas.microsoft.com/office/drawing/2014/main" id="{351211E3-72F9-D382-16B0-7171BEAA5032}"/>
              </a:ext>
            </a:extLst>
          </p:cNvPr>
          <p:cNvSpPr txBox="1"/>
          <p:nvPr/>
        </p:nvSpPr>
        <p:spPr>
          <a:xfrm>
            <a:off x="4787524" y="5974758"/>
            <a:ext cx="1329371" cy="553998"/>
          </a:xfrm>
          <a:prstGeom prst="rect">
            <a:avLst/>
          </a:prstGeom>
          <a:noFill/>
        </p:spPr>
        <p:txBody>
          <a:bodyPr wrap="square" rtlCol="0">
            <a:spAutoFit/>
          </a:bodyPr>
          <a:lstStyle/>
          <a:p>
            <a:r>
              <a:rPr lang="en-US" sz="1000" dirty="0">
                <a:solidFill>
                  <a:srgbClr val="FF0000"/>
                </a:solidFill>
              </a:rPr>
              <a:t>Two Timing racks as HE reference point near PEN0706</a:t>
            </a:r>
          </a:p>
        </p:txBody>
      </p:sp>
      <p:sp>
        <p:nvSpPr>
          <p:cNvPr id="8" name="TextBox 7">
            <a:extLst>
              <a:ext uri="{FF2B5EF4-FFF2-40B4-BE49-F238E27FC236}">
                <a16:creationId xmlns:a16="http://schemas.microsoft.com/office/drawing/2014/main" id="{D5453209-6DCE-FC71-0CF8-FAD97B871986}"/>
              </a:ext>
            </a:extLst>
          </p:cNvPr>
          <p:cNvSpPr txBox="1"/>
          <p:nvPr/>
        </p:nvSpPr>
        <p:spPr>
          <a:xfrm>
            <a:off x="425150" y="4964351"/>
            <a:ext cx="1329371" cy="400110"/>
          </a:xfrm>
          <a:prstGeom prst="rect">
            <a:avLst/>
          </a:prstGeom>
          <a:noFill/>
        </p:spPr>
        <p:txBody>
          <a:bodyPr wrap="square" rtlCol="0">
            <a:spAutoFit/>
          </a:bodyPr>
          <a:lstStyle/>
          <a:p>
            <a:r>
              <a:rPr lang="en-US" sz="1000" dirty="0">
                <a:solidFill>
                  <a:srgbClr val="FF0000"/>
                </a:solidFill>
              </a:rPr>
              <a:t>L4 VCO &amp; Control rack near PEN1004</a:t>
            </a:r>
          </a:p>
        </p:txBody>
      </p:sp>
      <p:sp>
        <p:nvSpPr>
          <p:cNvPr id="10" name="TextBox 9">
            <a:extLst>
              <a:ext uri="{FF2B5EF4-FFF2-40B4-BE49-F238E27FC236}">
                <a16:creationId xmlns:a16="http://schemas.microsoft.com/office/drawing/2014/main" id="{9CD259CB-8D55-2EDE-9A17-50296AC82543}"/>
              </a:ext>
            </a:extLst>
          </p:cNvPr>
          <p:cNvSpPr txBox="1"/>
          <p:nvPr/>
        </p:nvSpPr>
        <p:spPr>
          <a:xfrm>
            <a:off x="6907617" y="1664624"/>
            <a:ext cx="1329371" cy="707886"/>
          </a:xfrm>
          <a:prstGeom prst="rect">
            <a:avLst/>
          </a:prstGeom>
          <a:noFill/>
        </p:spPr>
        <p:txBody>
          <a:bodyPr wrap="square" rtlCol="0">
            <a:spAutoFit/>
          </a:bodyPr>
          <a:lstStyle/>
          <a:p>
            <a:r>
              <a:rPr lang="en-US" sz="1000" dirty="0">
                <a:solidFill>
                  <a:srgbClr val="FF0000"/>
                </a:solidFill>
              </a:rPr>
              <a:t>L3 VCO &amp; Control added in existing L2KG04-20 Timing rack</a:t>
            </a:r>
          </a:p>
        </p:txBody>
      </p:sp>
    </p:spTree>
    <p:extLst>
      <p:ext uri="{BB962C8B-B14F-4D97-AF65-F5344CB8AC3E}">
        <p14:creationId xmlns:p14="http://schemas.microsoft.com/office/powerpoint/2010/main" val="19416354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13221E14-8711-D2E2-0AD9-6682CD898DFC}"/>
              </a:ext>
            </a:extLst>
          </p:cNvPr>
          <p:cNvPicPr>
            <a:picLocks noChangeAspect="1"/>
          </p:cNvPicPr>
          <p:nvPr/>
        </p:nvPicPr>
        <p:blipFill>
          <a:blip r:embed="rId2"/>
          <a:stretch>
            <a:fillRect/>
          </a:stretch>
        </p:blipFill>
        <p:spPr>
          <a:xfrm>
            <a:off x="2972347" y="1279550"/>
            <a:ext cx="6127462" cy="3949023"/>
          </a:xfrm>
          <a:prstGeom prst="rect">
            <a:avLst/>
          </a:prstGeom>
        </p:spPr>
      </p:pic>
      <p:sp>
        <p:nvSpPr>
          <p:cNvPr id="2" name="Slide Number Placeholder 1"/>
          <p:cNvSpPr>
            <a:spLocks noGrp="1"/>
          </p:cNvSpPr>
          <p:nvPr>
            <p:ph type="sldNum" sz="quarter" idx="11"/>
          </p:nvPr>
        </p:nvSpPr>
        <p:spPr/>
        <p:txBody>
          <a:bodyPr/>
          <a:lstStyle/>
          <a:p>
            <a:fld id="{5BD36294-2849-48A8-8531-5354CF3095D2}" type="slidenum">
              <a:rPr lang="en-US" smtClean="0"/>
              <a:pPr/>
              <a:t>7</a:t>
            </a:fld>
            <a:endParaRPr lang="en-US" dirty="0"/>
          </a:p>
        </p:txBody>
      </p:sp>
      <p:sp>
        <p:nvSpPr>
          <p:cNvPr id="3" name="Title 2"/>
          <p:cNvSpPr>
            <a:spLocks noGrp="1"/>
          </p:cNvSpPr>
          <p:nvPr>
            <p:ph type="title"/>
          </p:nvPr>
        </p:nvSpPr>
        <p:spPr/>
        <p:txBody>
          <a:bodyPr/>
          <a:lstStyle/>
          <a:p>
            <a:r>
              <a:rPr lang="en-US" sz="2400" dirty="0"/>
              <a:t>Technical Scope Maturity - </a:t>
            </a:r>
            <a:r>
              <a:rPr lang="en-US" dirty="0"/>
              <a:t>Interfaces</a:t>
            </a:r>
          </a:p>
        </p:txBody>
      </p:sp>
      <p:sp>
        <p:nvSpPr>
          <p:cNvPr id="4" name="Footer Placeholder 3"/>
          <p:cNvSpPr>
            <a:spLocks noGrp="1"/>
          </p:cNvSpPr>
          <p:nvPr>
            <p:ph type="ftr" sz="quarter" idx="13"/>
          </p:nvPr>
        </p:nvSpPr>
        <p:spPr>
          <a:xfrm>
            <a:off x="114300" y="6400800"/>
            <a:ext cx="4457700" cy="314326"/>
          </a:xfrm>
        </p:spPr>
        <p:txBody>
          <a:bodyPr/>
          <a:lstStyle/>
          <a:p>
            <a:r>
              <a:rPr lang="en-US" dirty="0"/>
              <a:t>Final Design Review LCLSII-HE PRL System, Oct. 31, 2023</a:t>
            </a:r>
          </a:p>
        </p:txBody>
      </p:sp>
      <p:sp>
        <p:nvSpPr>
          <p:cNvPr id="17" name="Rectangle: Rounded Corners 16">
            <a:extLst>
              <a:ext uri="{FF2B5EF4-FFF2-40B4-BE49-F238E27FC236}">
                <a16:creationId xmlns:a16="http://schemas.microsoft.com/office/drawing/2014/main" id="{4E290565-ED56-91A8-6759-3F306D42BA8B}"/>
              </a:ext>
            </a:extLst>
          </p:cNvPr>
          <p:cNvSpPr/>
          <p:nvPr/>
        </p:nvSpPr>
        <p:spPr>
          <a:xfrm>
            <a:off x="5557295" y="4677901"/>
            <a:ext cx="900859" cy="563688"/>
          </a:xfrm>
          <a:prstGeom prst="roundRect">
            <a:avLst/>
          </a:prstGeom>
          <a:no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Rounded Corners 24">
            <a:extLst>
              <a:ext uri="{FF2B5EF4-FFF2-40B4-BE49-F238E27FC236}">
                <a16:creationId xmlns:a16="http://schemas.microsoft.com/office/drawing/2014/main" id="{9D9CB0A2-31C3-362D-7DB7-34D70A71C453}"/>
              </a:ext>
            </a:extLst>
          </p:cNvPr>
          <p:cNvSpPr/>
          <p:nvPr/>
        </p:nvSpPr>
        <p:spPr>
          <a:xfrm>
            <a:off x="4058450" y="1459822"/>
            <a:ext cx="3442313" cy="234390"/>
          </a:xfrm>
          <a:prstGeom prst="roundRect">
            <a:avLst/>
          </a:prstGeom>
          <a:no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912" name="TextBox 38911">
            <a:extLst>
              <a:ext uri="{FF2B5EF4-FFF2-40B4-BE49-F238E27FC236}">
                <a16:creationId xmlns:a16="http://schemas.microsoft.com/office/drawing/2014/main" id="{115968AA-F26C-DE0D-EC58-6D0903A56DCE}"/>
              </a:ext>
            </a:extLst>
          </p:cNvPr>
          <p:cNvSpPr txBox="1"/>
          <p:nvPr/>
        </p:nvSpPr>
        <p:spPr>
          <a:xfrm>
            <a:off x="3768101" y="5578450"/>
            <a:ext cx="1914307" cy="738664"/>
          </a:xfrm>
          <a:prstGeom prst="rect">
            <a:avLst/>
          </a:prstGeom>
          <a:noFill/>
        </p:spPr>
        <p:txBody>
          <a:bodyPr wrap="none" rtlCol="0">
            <a:spAutoFit/>
          </a:bodyPr>
          <a:lstStyle/>
          <a:p>
            <a:pPr algn="ctr"/>
            <a:r>
              <a:rPr lang="en-US" sz="1400" dirty="0"/>
              <a:t>LLRF performs phase</a:t>
            </a:r>
            <a:br>
              <a:rPr lang="en-US" sz="1400" dirty="0"/>
            </a:br>
            <a:r>
              <a:rPr lang="en-US" sz="1400" dirty="0"/>
              <a:t>averaging for a stable</a:t>
            </a:r>
            <a:br>
              <a:rPr lang="en-US" sz="1400" dirty="0"/>
            </a:br>
            <a:r>
              <a:rPr lang="en-US" sz="1400" dirty="0"/>
              <a:t>reference</a:t>
            </a:r>
          </a:p>
        </p:txBody>
      </p:sp>
      <p:cxnSp>
        <p:nvCxnSpPr>
          <p:cNvPr id="38913" name="Straight Arrow Connector 38912">
            <a:extLst>
              <a:ext uri="{FF2B5EF4-FFF2-40B4-BE49-F238E27FC236}">
                <a16:creationId xmlns:a16="http://schemas.microsoft.com/office/drawing/2014/main" id="{1ACEC3CD-2CA3-4963-9B53-682005AA82C5}"/>
              </a:ext>
            </a:extLst>
          </p:cNvPr>
          <p:cNvCxnSpPr>
            <a:cxnSpLocks/>
            <a:stCxn id="38912" idx="0"/>
          </p:cNvCxnSpPr>
          <p:nvPr/>
        </p:nvCxnSpPr>
        <p:spPr>
          <a:xfrm flipV="1">
            <a:off x="4725255" y="3719049"/>
            <a:ext cx="0" cy="1859401"/>
          </a:xfrm>
          <a:prstGeom prst="straightConnector1">
            <a:avLst/>
          </a:prstGeom>
          <a:ln w="12700">
            <a:solidFill>
              <a:srgbClr val="0000FF"/>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8917" name="TextBox 38916">
            <a:extLst>
              <a:ext uri="{FF2B5EF4-FFF2-40B4-BE49-F238E27FC236}">
                <a16:creationId xmlns:a16="http://schemas.microsoft.com/office/drawing/2014/main" id="{19A40B2B-7668-F026-DDD0-48960748B5AD}"/>
              </a:ext>
            </a:extLst>
          </p:cNvPr>
          <p:cNvSpPr txBox="1"/>
          <p:nvPr/>
        </p:nvSpPr>
        <p:spPr>
          <a:xfrm>
            <a:off x="6562010" y="5578450"/>
            <a:ext cx="2323072" cy="738664"/>
          </a:xfrm>
          <a:prstGeom prst="rect">
            <a:avLst/>
          </a:prstGeom>
          <a:noFill/>
        </p:spPr>
        <p:txBody>
          <a:bodyPr wrap="none" rtlCol="0">
            <a:spAutoFit/>
          </a:bodyPr>
          <a:lstStyle/>
          <a:p>
            <a:pPr algn="ctr"/>
            <a:r>
              <a:rPr lang="en-US" sz="1400" dirty="0"/>
              <a:t>LLRF provides cabling to </a:t>
            </a:r>
            <a:br>
              <a:rPr lang="en-US" sz="1400" dirty="0"/>
            </a:br>
            <a:r>
              <a:rPr lang="en-US" sz="1400" dirty="0"/>
              <a:t>stations in the gallery from </a:t>
            </a:r>
            <a:br>
              <a:rPr lang="en-US" sz="1400" dirty="0"/>
            </a:br>
            <a:r>
              <a:rPr lang="en-US" sz="1400" dirty="0"/>
              <a:t>couplers in the tunnel</a:t>
            </a:r>
          </a:p>
        </p:txBody>
      </p:sp>
      <p:cxnSp>
        <p:nvCxnSpPr>
          <p:cNvPr id="38919" name="Straight Arrow Connector 38918">
            <a:extLst>
              <a:ext uri="{FF2B5EF4-FFF2-40B4-BE49-F238E27FC236}">
                <a16:creationId xmlns:a16="http://schemas.microsoft.com/office/drawing/2014/main" id="{52C924F3-9CAA-D95D-A2DE-2409729FFD8B}"/>
              </a:ext>
            </a:extLst>
          </p:cNvPr>
          <p:cNvCxnSpPr>
            <a:cxnSpLocks/>
            <a:stCxn id="38917" idx="0"/>
          </p:cNvCxnSpPr>
          <p:nvPr/>
        </p:nvCxnSpPr>
        <p:spPr>
          <a:xfrm flipH="1" flipV="1">
            <a:off x="6665720" y="5228573"/>
            <a:ext cx="1057826" cy="349877"/>
          </a:xfrm>
          <a:prstGeom prst="straightConnector1">
            <a:avLst/>
          </a:prstGeom>
          <a:ln w="12700">
            <a:solidFill>
              <a:srgbClr val="0000FF"/>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8926" name="TextBox 38925">
            <a:extLst>
              <a:ext uri="{FF2B5EF4-FFF2-40B4-BE49-F238E27FC236}">
                <a16:creationId xmlns:a16="http://schemas.microsoft.com/office/drawing/2014/main" id="{9B3628B9-C9AB-81D4-9F86-4BEA9DAB3D75}"/>
              </a:ext>
            </a:extLst>
          </p:cNvPr>
          <p:cNvSpPr txBox="1"/>
          <p:nvPr/>
        </p:nvSpPr>
        <p:spPr>
          <a:xfrm>
            <a:off x="6138953" y="175203"/>
            <a:ext cx="2876578" cy="738664"/>
          </a:xfrm>
          <a:prstGeom prst="rect">
            <a:avLst/>
          </a:prstGeom>
          <a:noFill/>
        </p:spPr>
        <p:txBody>
          <a:bodyPr wrap="square" rtlCol="0">
            <a:spAutoFit/>
          </a:bodyPr>
          <a:lstStyle/>
          <a:p>
            <a:pPr algn="ctr"/>
            <a:r>
              <a:rPr lang="en-US" sz="1400" dirty="0"/>
              <a:t>LLRF provides cabling and LO Amp &amp; Dist. Chassis to stations from couplers in the gallery.</a:t>
            </a:r>
          </a:p>
        </p:txBody>
      </p:sp>
      <p:cxnSp>
        <p:nvCxnSpPr>
          <p:cNvPr id="38927" name="Straight Arrow Connector 38926">
            <a:extLst>
              <a:ext uri="{FF2B5EF4-FFF2-40B4-BE49-F238E27FC236}">
                <a16:creationId xmlns:a16="http://schemas.microsoft.com/office/drawing/2014/main" id="{87045230-EE59-6932-78FB-2F4363837161}"/>
              </a:ext>
            </a:extLst>
          </p:cNvPr>
          <p:cNvCxnSpPr>
            <a:cxnSpLocks/>
            <a:stCxn id="38926" idx="2"/>
          </p:cNvCxnSpPr>
          <p:nvPr/>
        </p:nvCxnSpPr>
        <p:spPr>
          <a:xfrm flipH="1">
            <a:off x="6230036" y="913867"/>
            <a:ext cx="1347206" cy="1094395"/>
          </a:xfrm>
          <a:prstGeom prst="straightConnector1">
            <a:avLst/>
          </a:prstGeom>
          <a:ln w="12700">
            <a:solidFill>
              <a:srgbClr val="0000FF"/>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 name="Rectangle: Rounded Corners 8">
            <a:extLst>
              <a:ext uri="{FF2B5EF4-FFF2-40B4-BE49-F238E27FC236}">
                <a16:creationId xmlns:a16="http://schemas.microsoft.com/office/drawing/2014/main" id="{D171B73A-FE33-4BDB-9C86-BA4F1BDEA0D5}"/>
              </a:ext>
            </a:extLst>
          </p:cNvPr>
          <p:cNvSpPr/>
          <p:nvPr/>
        </p:nvSpPr>
        <p:spPr>
          <a:xfrm>
            <a:off x="2972347" y="1736093"/>
            <a:ext cx="1013248" cy="1982955"/>
          </a:xfrm>
          <a:prstGeom prst="roundRect">
            <a:avLst/>
          </a:prstGeom>
          <a:no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9" name="Table 18">
            <a:extLst>
              <a:ext uri="{FF2B5EF4-FFF2-40B4-BE49-F238E27FC236}">
                <a16:creationId xmlns:a16="http://schemas.microsoft.com/office/drawing/2014/main" id="{D42C60AA-7C0B-06FA-9690-E79ADAD831EA}"/>
              </a:ext>
            </a:extLst>
          </p:cNvPr>
          <p:cNvGraphicFramePr>
            <a:graphicFrameLocks noGrp="1"/>
          </p:cNvGraphicFramePr>
          <p:nvPr>
            <p:extLst>
              <p:ext uri="{D42A27DB-BD31-4B8C-83A1-F6EECF244321}">
                <p14:modId xmlns:p14="http://schemas.microsoft.com/office/powerpoint/2010/main" val="3398135502"/>
              </p:ext>
            </p:extLst>
          </p:nvPr>
        </p:nvGraphicFramePr>
        <p:xfrm>
          <a:off x="103629" y="1411945"/>
          <a:ext cx="2820177" cy="3992588"/>
        </p:xfrm>
        <a:graphic>
          <a:graphicData uri="http://schemas.openxmlformats.org/drawingml/2006/table">
            <a:tbl>
              <a:tblPr firstRow="1" bandRow="1">
                <a:tableStyleId>{7DF18680-E054-41AD-8BC1-D1AEF772440D}</a:tableStyleId>
              </a:tblPr>
              <a:tblGrid>
                <a:gridCol w="1261428">
                  <a:extLst>
                    <a:ext uri="{9D8B030D-6E8A-4147-A177-3AD203B41FA5}">
                      <a16:colId xmlns:a16="http://schemas.microsoft.com/office/drawing/2014/main" val="2658974036"/>
                    </a:ext>
                  </a:extLst>
                </a:gridCol>
                <a:gridCol w="1558749">
                  <a:extLst>
                    <a:ext uri="{9D8B030D-6E8A-4147-A177-3AD203B41FA5}">
                      <a16:colId xmlns:a16="http://schemas.microsoft.com/office/drawing/2014/main" val="4129240969"/>
                    </a:ext>
                  </a:extLst>
                </a:gridCol>
              </a:tblGrid>
              <a:tr h="468557">
                <a:tc>
                  <a:txBody>
                    <a:bodyPr/>
                    <a:lstStyle/>
                    <a:p>
                      <a:r>
                        <a:rPr lang="en-US" sz="1100" dirty="0"/>
                        <a:t>From HE PRL System</a:t>
                      </a:r>
                    </a:p>
                  </a:txBody>
                  <a:tcPr/>
                </a:tc>
                <a:tc>
                  <a:txBody>
                    <a:bodyPr/>
                    <a:lstStyle/>
                    <a:p>
                      <a:r>
                        <a:rPr lang="en-US" sz="1100" dirty="0"/>
                        <a:t>To other system</a:t>
                      </a:r>
                    </a:p>
                  </a:txBody>
                  <a:tcPr/>
                </a:tc>
                <a:extLst>
                  <a:ext uri="{0D108BD9-81ED-4DB2-BD59-A6C34878D82A}">
                    <a16:rowId xmlns:a16="http://schemas.microsoft.com/office/drawing/2014/main" val="1367271967"/>
                  </a:ext>
                </a:extLst>
              </a:tr>
              <a:tr h="468557">
                <a:tc>
                  <a:txBody>
                    <a:bodyPr/>
                    <a:lstStyle/>
                    <a:p>
                      <a:r>
                        <a:rPr lang="en-US" sz="1100" dirty="0"/>
                        <a:t>RFOF Master Source Transceiver</a:t>
                      </a:r>
                    </a:p>
                  </a:txBody>
                  <a:tcPr/>
                </a:tc>
                <a:tc>
                  <a:txBody>
                    <a:bodyPr/>
                    <a:lstStyle/>
                    <a:p>
                      <a:r>
                        <a:rPr lang="en-US" sz="1100" dirty="0"/>
                        <a:t>LCLSII Master Source</a:t>
                      </a:r>
                    </a:p>
                  </a:txBody>
                  <a:tcPr/>
                </a:tc>
                <a:extLst>
                  <a:ext uri="{0D108BD9-81ED-4DB2-BD59-A6C34878D82A}">
                    <a16:rowId xmlns:a16="http://schemas.microsoft.com/office/drawing/2014/main" val="1123970919"/>
                  </a:ext>
                </a:extLst>
              </a:tr>
              <a:tr h="468557">
                <a:tc>
                  <a:txBody>
                    <a:bodyPr/>
                    <a:lstStyle/>
                    <a:p>
                      <a:r>
                        <a:rPr lang="en-US" sz="1100" dirty="0"/>
                        <a:t>L3 PRL PLL and PA Control</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t>LCLSII PRL L3 control; LLRF Systems; Water System</a:t>
                      </a:r>
                    </a:p>
                  </a:txBody>
                  <a:tcPr/>
                </a:tc>
                <a:extLst>
                  <a:ext uri="{0D108BD9-81ED-4DB2-BD59-A6C34878D82A}">
                    <a16:rowId xmlns:a16="http://schemas.microsoft.com/office/drawing/2014/main" val="3549761166"/>
                  </a:ext>
                </a:extLst>
              </a:tr>
              <a:tr h="468557">
                <a:tc>
                  <a:txBody>
                    <a:bodyPr/>
                    <a:lstStyle/>
                    <a:p>
                      <a:r>
                        <a:rPr lang="en-US" sz="1100" dirty="0"/>
                        <a:t>L4 PRL PLL and PA control</a:t>
                      </a:r>
                    </a:p>
                  </a:txBody>
                  <a:tcPr/>
                </a:tc>
                <a:tc>
                  <a:txBody>
                    <a:bodyPr/>
                    <a:lstStyle/>
                    <a:p>
                      <a:r>
                        <a:rPr lang="en-US" sz="1100" dirty="0"/>
                        <a:t>LLRF System; Water System</a:t>
                      </a:r>
                    </a:p>
                  </a:txBody>
                  <a:tcPr/>
                </a:tc>
                <a:extLst>
                  <a:ext uri="{0D108BD9-81ED-4DB2-BD59-A6C34878D82A}">
                    <a16:rowId xmlns:a16="http://schemas.microsoft.com/office/drawing/2014/main" val="2169378022"/>
                  </a:ext>
                </a:extLst>
              </a:tr>
              <a:tr h="468557">
                <a:tc>
                  <a:txBody>
                    <a:bodyPr/>
                    <a:lstStyle/>
                    <a:p>
                      <a:r>
                        <a:rPr lang="en-US" sz="1100" dirty="0"/>
                        <a:t>L4 PRL rigid line in the tunnel</a:t>
                      </a:r>
                    </a:p>
                  </a:txBody>
                  <a:tcPr/>
                </a:tc>
                <a:tc>
                  <a:txBody>
                    <a:bodyPr/>
                    <a:lstStyle/>
                    <a:p>
                      <a:r>
                        <a:rPr lang="en-US" sz="1100" dirty="0"/>
                        <a:t>LCLSII PRL L3 rigid line end termination; LLRF Systems; Pressured Air System</a:t>
                      </a:r>
                    </a:p>
                  </a:txBody>
                  <a:tcPr/>
                </a:tc>
                <a:extLst>
                  <a:ext uri="{0D108BD9-81ED-4DB2-BD59-A6C34878D82A}">
                    <a16:rowId xmlns:a16="http://schemas.microsoft.com/office/drawing/2014/main" val="1909945183"/>
                  </a:ext>
                </a:extLst>
              </a:tr>
              <a:tr h="468557">
                <a:tc>
                  <a:txBody>
                    <a:bodyPr/>
                    <a:lstStyle/>
                    <a:p>
                      <a:r>
                        <a:rPr lang="en-US" sz="1100" dirty="0"/>
                        <a:t>L4 LO Distribution</a:t>
                      </a:r>
                    </a:p>
                  </a:txBody>
                  <a:tcPr/>
                </a:tc>
                <a:tc>
                  <a:txBody>
                    <a:bodyPr/>
                    <a:lstStyle/>
                    <a:p>
                      <a:r>
                        <a:rPr lang="en-US" sz="1100" dirty="0"/>
                        <a:t>LLRF Systems</a:t>
                      </a:r>
                    </a:p>
                  </a:txBody>
                  <a:tcPr/>
                </a:tc>
                <a:extLst>
                  <a:ext uri="{0D108BD9-81ED-4DB2-BD59-A6C34878D82A}">
                    <a16:rowId xmlns:a16="http://schemas.microsoft.com/office/drawing/2014/main" val="2572980838"/>
                  </a:ext>
                </a:extLst>
              </a:tr>
              <a:tr h="468557">
                <a:tc>
                  <a:txBody>
                    <a:bodyPr/>
                    <a:lstStyle/>
                    <a:p>
                      <a:r>
                        <a:rPr lang="en-US" sz="1100" dirty="0"/>
                        <a:t>PRL Control in S4, S7 and S10</a:t>
                      </a:r>
                    </a:p>
                  </a:txBody>
                  <a:tcPr/>
                </a:tc>
                <a:tc>
                  <a:txBody>
                    <a:bodyPr/>
                    <a:lstStyle/>
                    <a:p>
                      <a:r>
                        <a:rPr lang="en-US" sz="1100" dirty="0"/>
                        <a:t>Timing event switch and other network</a:t>
                      </a:r>
                    </a:p>
                  </a:txBody>
                  <a:tcPr/>
                </a:tc>
                <a:extLst>
                  <a:ext uri="{0D108BD9-81ED-4DB2-BD59-A6C34878D82A}">
                    <a16:rowId xmlns:a16="http://schemas.microsoft.com/office/drawing/2014/main" val="1245881952"/>
                  </a:ext>
                </a:extLst>
              </a:tr>
            </a:tbl>
          </a:graphicData>
        </a:graphic>
      </p:graphicFrame>
      <p:sp>
        <p:nvSpPr>
          <p:cNvPr id="20" name="Rectangle: Rounded Corners 19">
            <a:extLst>
              <a:ext uri="{FF2B5EF4-FFF2-40B4-BE49-F238E27FC236}">
                <a16:creationId xmlns:a16="http://schemas.microsoft.com/office/drawing/2014/main" id="{F2943DE1-C36E-431F-192F-724C21BB9363}"/>
              </a:ext>
            </a:extLst>
          </p:cNvPr>
          <p:cNvSpPr/>
          <p:nvPr/>
        </p:nvSpPr>
        <p:spPr>
          <a:xfrm>
            <a:off x="4032108" y="4609773"/>
            <a:ext cx="5059803" cy="234390"/>
          </a:xfrm>
          <a:prstGeom prst="roundRect">
            <a:avLst/>
          </a:prstGeom>
          <a:no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Rounded Corners 27">
            <a:extLst>
              <a:ext uri="{FF2B5EF4-FFF2-40B4-BE49-F238E27FC236}">
                <a16:creationId xmlns:a16="http://schemas.microsoft.com/office/drawing/2014/main" id="{784E18F3-9C9E-E4E7-2FC6-B8591740C7F4}"/>
              </a:ext>
            </a:extLst>
          </p:cNvPr>
          <p:cNvSpPr/>
          <p:nvPr/>
        </p:nvSpPr>
        <p:spPr>
          <a:xfrm>
            <a:off x="7325277" y="1191402"/>
            <a:ext cx="1774532" cy="2638026"/>
          </a:xfrm>
          <a:prstGeom prst="roundRect">
            <a:avLst/>
          </a:prstGeom>
          <a:no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Rounded Corners 30">
            <a:extLst>
              <a:ext uri="{FF2B5EF4-FFF2-40B4-BE49-F238E27FC236}">
                <a16:creationId xmlns:a16="http://schemas.microsoft.com/office/drawing/2014/main" id="{63BEDCEB-98EA-CA42-C62A-5BB786BA1AB4}"/>
              </a:ext>
            </a:extLst>
          </p:cNvPr>
          <p:cNvSpPr/>
          <p:nvPr/>
        </p:nvSpPr>
        <p:spPr>
          <a:xfrm>
            <a:off x="3929500" y="3429000"/>
            <a:ext cx="261500" cy="1415163"/>
          </a:xfrm>
          <a:prstGeom prst="roundRect">
            <a:avLst/>
          </a:prstGeom>
          <a:no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914" name="Rectangle: Rounded Corners 38913">
            <a:extLst>
              <a:ext uri="{FF2B5EF4-FFF2-40B4-BE49-F238E27FC236}">
                <a16:creationId xmlns:a16="http://schemas.microsoft.com/office/drawing/2014/main" id="{34D0E5E8-E423-DD21-9746-8A3C27D71AD7}"/>
              </a:ext>
            </a:extLst>
          </p:cNvPr>
          <p:cNvSpPr/>
          <p:nvPr/>
        </p:nvSpPr>
        <p:spPr>
          <a:xfrm>
            <a:off x="8628781" y="3113837"/>
            <a:ext cx="463129" cy="1730326"/>
          </a:xfrm>
          <a:prstGeom prst="roundRect">
            <a:avLst/>
          </a:prstGeom>
          <a:no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876023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8</a:t>
            </a:fld>
            <a:endParaRPr lang="en-US" dirty="0"/>
          </a:p>
        </p:txBody>
      </p:sp>
      <p:sp>
        <p:nvSpPr>
          <p:cNvPr id="3" name="Title 2"/>
          <p:cNvSpPr>
            <a:spLocks noGrp="1"/>
          </p:cNvSpPr>
          <p:nvPr>
            <p:ph type="title"/>
          </p:nvPr>
        </p:nvSpPr>
        <p:spPr>
          <a:xfrm>
            <a:off x="195843" y="139499"/>
            <a:ext cx="8719357" cy="753033"/>
          </a:xfrm>
        </p:spPr>
        <p:txBody>
          <a:bodyPr/>
          <a:lstStyle/>
          <a:p>
            <a:r>
              <a:rPr lang="en-US" dirty="0"/>
              <a:t>Technical Scope Maturity - RFOF from Sector 2 to Sector 7</a:t>
            </a:r>
          </a:p>
        </p:txBody>
      </p:sp>
      <p:sp>
        <p:nvSpPr>
          <p:cNvPr id="4" name="Footer Placeholder 3"/>
          <p:cNvSpPr>
            <a:spLocks noGrp="1"/>
          </p:cNvSpPr>
          <p:nvPr>
            <p:ph type="ftr" sz="quarter" idx="13"/>
          </p:nvPr>
        </p:nvSpPr>
        <p:spPr/>
        <p:txBody>
          <a:bodyPr/>
          <a:lstStyle/>
          <a:p>
            <a:r>
              <a:rPr lang="en-US"/>
              <a:t>Final Design Review LCLSII-HE PRL System, Oct. 31, 2023</a:t>
            </a:r>
            <a:endParaRPr lang="en-US" dirty="0"/>
          </a:p>
        </p:txBody>
      </p:sp>
      <p:pic>
        <p:nvPicPr>
          <p:cNvPr id="6" name="Picture 5" descr="Screen Shot 2022-01-01 at 9.34.44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4694" y="5371813"/>
            <a:ext cx="4126529" cy="885147"/>
          </a:xfrm>
          <a:prstGeom prst="rect">
            <a:avLst/>
          </a:prstGeom>
        </p:spPr>
      </p:pic>
      <p:pic>
        <p:nvPicPr>
          <p:cNvPr id="7" name="Picture 6" descr="Screen Shot 2022-01-01 at 9.34.56 A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52779" y="5401847"/>
            <a:ext cx="4103311" cy="855113"/>
          </a:xfrm>
          <a:prstGeom prst="rect">
            <a:avLst/>
          </a:prstGeom>
        </p:spPr>
      </p:pic>
      <p:sp>
        <p:nvSpPr>
          <p:cNvPr id="8" name="TextBox 7"/>
          <p:cNvSpPr txBox="1"/>
          <p:nvPr/>
        </p:nvSpPr>
        <p:spPr>
          <a:xfrm>
            <a:off x="2108754" y="1089567"/>
            <a:ext cx="4789705" cy="369332"/>
          </a:xfrm>
          <a:prstGeom prst="rect">
            <a:avLst/>
          </a:prstGeom>
          <a:noFill/>
        </p:spPr>
        <p:txBody>
          <a:bodyPr wrap="none" rtlCol="0">
            <a:spAutoFit/>
          </a:bodyPr>
          <a:lstStyle/>
          <a:p>
            <a:r>
              <a:rPr lang="en-US" dirty="0"/>
              <a:t>Commercial RF over fiber distribution system</a:t>
            </a:r>
          </a:p>
        </p:txBody>
      </p:sp>
      <p:cxnSp>
        <p:nvCxnSpPr>
          <p:cNvPr id="13" name="Straight Arrow Connector 12"/>
          <p:cNvCxnSpPr>
            <a:cxnSpLocks/>
          </p:cNvCxnSpPr>
          <p:nvPr/>
        </p:nvCxnSpPr>
        <p:spPr>
          <a:xfrm>
            <a:off x="4555522" y="5458829"/>
            <a:ext cx="0" cy="798131"/>
          </a:xfrm>
          <a:prstGeom prst="straightConnector1">
            <a:avLst/>
          </a:prstGeom>
          <a:ln w="15875">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9E7643DF-5567-0D6C-52C2-8F161B5494A9}"/>
              </a:ext>
            </a:extLst>
          </p:cNvPr>
          <p:cNvSpPr txBox="1"/>
          <p:nvPr/>
        </p:nvSpPr>
        <p:spPr>
          <a:xfrm>
            <a:off x="4348607" y="5644737"/>
            <a:ext cx="479744" cy="369332"/>
          </a:xfrm>
          <a:prstGeom prst="rect">
            <a:avLst/>
          </a:prstGeom>
          <a:solidFill>
            <a:schemeClr val="bg1"/>
          </a:solidFill>
          <a:ln>
            <a:noFill/>
          </a:ln>
        </p:spPr>
        <p:txBody>
          <a:bodyPr wrap="none" rtlCol="0">
            <a:spAutoFit/>
          </a:bodyPr>
          <a:lstStyle/>
          <a:p>
            <a:r>
              <a:rPr lang="en-US" dirty="0"/>
              <a:t>2U</a:t>
            </a:r>
          </a:p>
        </p:txBody>
      </p:sp>
      <p:graphicFrame>
        <p:nvGraphicFramePr>
          <p:cNvPr id="18" name="Table 18">
            <a:extLst>
              <a:ext uri="{FF2B5EF4-FFF2-40B4-BE49-F238E27FC236}">
                <a16:creationId xmlns:a16="http://schemas.microsoft.com/office/drawing/2014/main" id="{0A74C5B4-04D7-590A-D470-A68A1AD84F6A}"/>
              </a:ext>
            </a:extLst>
          </p:cNvPr>
          <p:cNvGraphicFramePr>
            <a:graphicFrameLocks noGrp="1"/>
          </p:cNvGraphicFramePr>
          <p:nvPr>
            <p:extLst>
              <p:ext uri="{D42A27DB-BD31-4B8C-83A1-F6EECF244321}">
                <p14:modId xmlns:p14="http://schemas.microsoft.com/office/powerpoint/2010/main" val="629744726"/>
              </p:ext>
            </p:extLst>
          </p:nvPr>
        </p:nvGraphicFramePr>
        <p:xfrm>
          <a:off x="312420" y="1397000"/>
          <a:ext cx="8609289" cy="3667760"/>
        </p:xfrm>
        <a:graphic>
          <a:graphicData uri="http://schemas.openxmlformats.org/drawingml/2006/table">
            <a:tbl>
              <a:tblPr firstRow="1" bandRow="1">
                <a:tableStyleId>{7DF18680-E054-41AD-8BC1-D1AEF772440D}</a:tableStyleId>
              </a:tblPr>
              <a:tblGrid>
                <a:gridCol w="723900">
                  <a:extLst>
                    <a:ext uri="{9D8B030D-6E8A-4147-A177-3AD203B41FA5}">
                      <a16:colId xmlns:a16="http://schemas.microsoft.com/office/drawing/2014/main" val="2170628151"/>
                    </a:ext>
                  </a:extLst>
                </a:gridCol>
                <a:gridCol w="3444240">
                  <a:extLst>
                    <a:ext uri="{9D8B030D-6E8A-4147-A177-3AD203B41FA5}">
                      <a16:colId xmlns:a16="http://schemas.microsoft.com/office/drawing/2014/main" val="3892882788"/>
                    </a:ext>
                  </a:extLst>
                </a:gridCol>
                <a:gridCol w="4441149">
                  <a:extLst>
                    <a:ext uri="{9D8B030D-6E8A-4147-A177-3AD203B41FA5}">
                      <a16:colId xmlns:a16="http://schemas.microsoft.com/office/drawing/2014/main" val="2062593706"/>
                    </a:ext>
                  </a:extLst>
                </a:gridCol>
              </a:tblGrid>
              <a:tr h="370840">
                <a:tc>
                  <a:txBody>
                    <a:bodyPr/>
                    <a:lstStyle/>
                    <a:p>
                      <a:endParaRPr lang="en-US"/>
                    </a:p>
                  </a:txBody>
                  <a:tcPr/>
                </a:tc>
                <a:tc>
                  <a:txBody>
                    <a:bodyPr/>
                    <a:lstStyle/>
                    <a:p>
                      <a:r>
                        <a:rPr lang="en-US" sz="1800" b="1" kern="1200" dirty="0">
                          <a:solidFill>
                            <a:schemeClr val="lt1"/>
                          </a:solidFill>
                          <a:effectLst/>
                          <a:latin typeface="+mn-lt"/>
                          <a:ea typeface="+mn-ea"/>
                          <a:cs typeface="+mn-cs"/>
                        </a:rPr>
                        <a:t>Libera</a:t>
                      </a:r>
                      <a:endParaRPr lang="en-US" dirty="0"/>
                    </a:p>
                  </a:txBody>
                  <a:tcPr/>
                </a:tc>
                <a:tc>
                  <a:txBody>
                    <a:bodyPr/>
                    <a:lstStyle/>
                    <a:p>
                      <a:r>
                        <a:rPr lang="en-US" sz="1800" b="1" kern="1200" dirty="0">
                          <a:solidFill>
                            <a:schemeClr val="lt1"/>
                          </a:solidFill>
                          <a:effectLst/>
                          <a:latin typeface="+mn-lt"/>
                          <a:ea typeface="+mn-ea"/>
                          <a:cs typeface="+mn-cs"/>
                        </a:rPr>
                        <a:t>Cycle</a:t>
                      </a:r>
                      <a:endParaRPr lang="en-US" dirty="0"/>
                    </a:p>
                  </a:txBody>
                  <a:tcPr/>
                </a:tc>
                <a:extLst>
                  <a:ext uri="{0D108BD9-81ED-4DB2-BD59-A6C34878D82A}">
                    <a16:rowId xmlns:a16="http://schemas.microsoft.com/office/drawing/2014/main" val="2942399364"/>
                  </a:ext>
                </a:extLst>
              </a:tr>
              <a:tr h="370840">
                <a:tc>
                  <a:txBody>
                    <a:bodyPr/>
                    <a:lstStyle/>
                    <a:p>
                      <a:r>
                        <a:rPr lang="en-US" dirty="0"/>
                        <a:t>Pro</a:t>
                      </a:r>
                    </a:p>
                  </a:txBody>
                  <a:tcPr/>
                </a:tc>
                <a:tc>
                  <a:txBody>
                    <a:bodyPr/>
                    <a:lstStyle/>
                    <a:p>
                      <a:r>
                        <a:rPr lang="en-US" sz="1800" kern="1200" dirty="0">
                          <a:solidFill>
                            <a:schemeClr val="dk1"/>
                          </a:solidFill>
                          <a:effectLst/>
                          <a:latin typeface="+mn-lt"/>
                          <a:ea typeface="+mn-ea"/>
                          <a:cs typeface="+mn-cs"/>
                        </a:rPr>
                        <a:t>Fairly mature technology, developed by PSI and ~40 links deployed for the </a:t>
                      </a:r>
                      <a:r>
                        <a:rPr lang="en-US" sz="1800" kern="1200" dirty="0" err="1">
                          <a:solidFill>
                            <a:schemeClr val="dk1"/>
                          </a:solidFill>
                          <a:effectLst/>
                          <a:latin typeface="+mn-lt"/>
                          <a:ea typeface="+mn-ea"/>
                          <a:cs typeface="+mn-cs"/>
                        </a:rPr>
                        <a:t>SwissFEL</a:t>
                      </a:r>
                      <a:r>
                        <a:rPr lang="en-US" sz="1800" kern="1200" dirty="0">
                          <a:solidFill>
                            <a:schemeClr val="dk1"/>
                          </a:solidFill>
                          <a:effectLst/>
                          <a:latin typeface="+mn-lt"/>
                          <a:ea typeface="+mn-ea"/>
                          <a:cs typeface="+mn-cs"/>
                        </a:rPr>
                        <a:t>.</a:t>
                      </a:r>
                      <a:br>
                        <a:rPr lang="en-US" sz="1800" kern="1200" dirty="0">
                          <a:solidFill>
                            <a:schemeClr val="dk1"/>
                          </a:solidFill>
                          <a:effectLst/>
                          <a:latin typeface="+mn-lt"/>
                          <a:ea typeface="+mn-ea"/>
                          <a:cs typeface="+mn-cs"/>
                        </a:rPr>
                      </a:br>
                      <a:r>
                        <a:rPr lang="en-US" sz="1800" kern="1200" dirty="0">
                          <a:solidFill>
                            <a:schemeClr val="dk1"/>
                          </a:solidFill>
                          <a:effectLst/>
                          <a:latin typeface="+mn-lt"/>
                          <a:ea typeface="+mn-ea"/>
                          <a:cs typeface="+mn-cs"/>
                        </a:rPr>
                        <a:t>Mature software interface.</a:t>
                      </a:r>
                      <a:endParaRPr lang="en-US" dirty="0"/>
                    </a:p>
                  </a:txBody>
                  <a:tcPr/>
                </a:tc>
                <a:tc>
                  <a:txBody>
                    <a:bodyPr/>
                    <a:lstStyle/>
                    <a:p>
                      <a:r>
                        <a:rPr lang="en-US" sz="1800" kern="1200" dirty="0">
                          <a:solidFill>
                            <a:schemeClr val="dk1"/>
                          </a:solidFill>
                          <a:effectLst/>
                          <a:latin typeface="+mn-lt"/>
                          <a:ea typeface="+mn-ea"/>
                          <a:cs typeface="+mn-cs"/>
                        </a:rPr>
                        <a:t>Able to compensate for the drift requirement at certain range (&lt;5degC/</a:t>
                      </a:r>
                      <a:r>
                        <a:rPr lang="en-US" sz="1800" kern="1200" dirty="0" err="1">
                          <a:solidFill>
                            <a:schemeClr val="dk1"/>
                          </a:solidFill>
                          <a:effectLst/>
                          <a:latin typeface="+mn-lt"/>
                          <a:ea typeface="+mn-ea"/>
                          <a:cs typeface="+mn-cs"/>
                        </a:rPr>
                        <a:t>hr</a:t>
                      </a:r>
                      <a:r>
                        <a:rPr lang="en-US" sz="1800" kern="1200" dirty="0">
                          <a:solidFill>
                            <a:schemeClr val="dk1"/>
                          </a:solidFill>
                          <a:effectLst/>
                          <a:latin typeface="+mn-lt"/>
                          <a:ea typeface="+mn-ea"/>
                          <a:cs typeface="+mn-cs"/>
                        </a:rPr>
                        <a:t>).</a:t>
                      </a:r>
                      <a:br>
                        <a:rPr lang="en-US" sz="1800" kern="1200" dirty="0">
                          <a:solidFill>
                            <a:schemeClr val="dk1"/>
                          </a:solidFill>
                          <a:effectLst/>
                          <a:latin typeface="+mn-lt"/>
                          <a:ea typeface="+mn-ea"/>
                          <a:cs typeface="+mn-cs"/>
                        </a:rPr>
                      </a:br>
                      <a:r>
                        <a:rPr lang="en-US" sz="1800" kern="1200" dirty="0">
                          <a:solidFill>
                            <a:schemeClr val="dk1"/>
                          </a:solidFill>
                          <a:effectLst/>
                          <a:latin typeface="+mn-lt"/>
                          <a:ea typeface="+mn-ea"/>
                          <a:cs typeface="+mn-cs"/>
                        </a:rPr>
                        <a:t>Willing to work with customer on new requirements and explore novel technology solutions.</a:t>
                      </a:r>
                      <a:endParaRPr lang="en-US" dirty="0"/>
                    </a:p>
                  </a:txBody>
                  <a:tcPr/>
                </a:tc>
                <a:extLst>
                  <a:ext uri="{0D108BD9-81ED-4DB2-BD59-A6C34878D82A}">
                    <a16:rowId xmlns:a16="http://schemas.microsoft.com/office/drawing/2014/main" val="311597469"/>
                  </a:ext>
                </a:extLst>
              </a:tr>
              <a:tr h="370840">
                <a:tc>
                  <a:txBody>
                    <a:bodyPr/>
                    <a:lstStyle/>
                    <a:p>
                      <a:r>
                        <a:rPr lang="en-US" dirty="0"/>
                        <a:t>Con</a:t>
                      </a:r>
                    </a:p>
                  </a:txBody>
                  <a:tcPr/>
                </a:tc>
                <a:tc>
                  <a:txBody>
                    <a:bodyPr/>
                    <a:lstStyle/>
                    <a:p>
                      <a:r>
                        <a:rPr lang="en-US" sz="1800" kern="1200" dirty="0">
                          <a:solidFill>
                            <a:schemeClr val="dk1"/>
                          </a:solidFill>
                          <a:effectLst/>
                          <a:latin typeface="+mn-lt"/>
                          <a:ea typeface="+mn-ea"/>
                          <a:cs typeface="+mn-cs"/>
                        </a:rPr>
                        <a:t>Cannot compensate for large drifts.  We can use temperature compensated fiber to solve this problem.  Can gain experience from </a:t>
                      </a:r>
                      <a:r>
                        <a:rPr lang="en-US" sz="1800" kern="1200" dirty="0" err="1">
                          <a:solidFill>
                            <a:schemeClr val="dk1"/>
                          </a:solidFill>
                          <a:effectLst/>
                          <a:latin typeface="+mn-lt"/>
                          <a:ea typeface="+mn-ea"/>
                          <a:cs typeface="+mn-cs"/>
                        </a:rPr>
                        <a:t>Linac</a:t>
                      </a:r>
                      <a:r>
                        <a:rPr lang="en-US" sz="1800" kern="1200" dirty="0">
                          <a:solidFill>
                            <a:schemeClr val="dk1"/>
                          </a:solidFill>
                          <a:effectLst/>
                          <a:latin typeface="+mn-lt"/>
                          <a:ea typeface="+mn-ea"/>
                          <a:cs typeface="+mn-cs"/>
                        </a:rPr>
                        <a:t> Locking RFOF.</a:t>
                      </a:r>
                      <a:endParaRPr lang="en-US" dirty="0"/>
                    </a:p>
                  </a:txBody>
                  <a:tcPr/>
                </a:tc>
                <a:tc>
                  <a:txBody>
                    <a:bodyPr/>
                    <a:lstStyle/>
                    <a:p>
                      <a:r>
                        <a:rPr lang="en-US" sz="1800" kern="1200" dirty="0">
                          <a:solidFill>
                            <a:schemeClr val="dk1"/>
                          </a:solidFill>
                          <a:effectLst/>
                          <a:latin typeface="+mn-lt"/>
                          <a:ea typeface="+mn-ea"/>
                          <a:cs typeface="+mn-cs"/>
                        </a:rPr>
                        <a:t>Small company, with only one software engineer.  Experienced somewhat inconsistent quality control from their software releases.</a:t>
                      </a:r>
                      <a:br>
                        <a:rPr lang="en-US" sz="1800" kern="1200" dirty="0">
                          <a:solidFill>
                            <a:schemeClr val="dk1"/>
                          </a:solidFill>
                          <a:effectLst/>
                          <a:latin typeface="+mn-lt"/>
                          <a:ea typeface="+mn-ea"/>
                          <a:cs typeface="+mn-cs"/>
                        </a:rPr>
                      </a:br>
                      <a:r>
                        <a:rPr lang="en-US" sz="1800" kern="1200" dirty="0">
                          <a:solidFill>
                            <a:schemeClr val="dk1"/>
                          </a:solidFill>
                          <a:effectLst/>
                          <a:latin typeface="+mn-lt"/>
                          <a:ea typeface="+mn-ea"/>
                          <a:cs typeface="+mn-cs"/>
                        </a:rPr>
                        <a:t>Small company, support is inconsistent.</a:t>
                      </a:r>
                      <a:endParaRPr lang="en-US" dirty="0"/>
                    </a:p>
                  </a:txBody>
                  <a:tcPr/>
                </a:tc>
                <a:extLst>
                  <a:ext uri="{0D108BD9-81ED-4DB2-BD59-A6C34878D82A}">
                    <a16:rowId xmlns:a16="http://schemas.microsoft.com/office/drawing/2014/main" val="1404296133"/>
                  </a:ext>
                </a:extLst>
              </a:tr>
              <a:tr h="370840">
                <a:tc>
                  <a:txBody>
                    <a:bodyPr/>
                    <a:lstStyle/>
                    <a:p>
                      <a:endParaRPr lang="en-US"/>
                    </a:p>
                  </a:txBody>
                  <a:tcPr/>
                </a:tc>
                <a:tc>
                  <a:txBody>
                    <a:bodyPr/>
                    <a:lstStyle/>
                    <a:p>
                      <a:endParaRPr lang="en-US"/>
                    </a:p>
                  </a:txBody>
                  <a:tcPr/>
                </a:tc>
                <a:tc>
                  <a:txBody>
                    <a:bodyPr/>
                    <a:lstStyle/>
                    <a:p>
                      <a:endParaRPr lang="en-US" dirty="0"/>
                    </a:p>
                  </a:txBody>
                  <a:tcPr/>
                </a:tc>
                <a:extLst>
                  <a:ext uri="{0D108BD9-81ED-4DB2-BD59-A6C34878D82A}">
                    <a16:rowId xmlns:a16="http://schemas.microsoft.com/office/drawing/2014/main" val="1403971094"/>
                  </a:ext>
                </a:extLst>
              </a:tr>
            </a:tbl>
          </a:graphicData>
        </a:graphic>
      </p:graphicFrame>
    </p:spTree>
    <p:extLst>
      <p:ext uri="{BB962C8B-B14F-4D97-AF65-F5344CB8AC3E}">
        <p14:creationId xmlns:p14="http://schemas.microsoft.com/office/powerpoint/2010/main" val="40144228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3C2CA18-0701-0455-9547-1DFC54BCAF11}"/>
              </a:ext>
            </a:extLst>
          </p:cNvPr>
          <p:cNvSpPr>
            <a:spLocks noGrp="1"/>
          </p:cNvSpPr>
          <p:nvPr>
            <p:ph type="sldNum" sz="quarter" idx="11"/>
          </p:nvPr>
        </p:nvSpPr>
        <p:spPr/>
        <p:txBody>
          <a:bodyPr/>
          <a:lstStyle/>
          <a:p>
            <a:fld id="{5BD36294-2849-48A8-8531-5354CF3095D2}" type="slidenum">
              <a:rPr lang="en-US" smtClean="0"/>
              <a:pPr/>
              <a:t>9</a:t>
            </a:fld>
            <a:endParaRPr lang="en-US" dirty="0"/>
          </a:p>
        </p:txBody>
      </p:sp>
      <p:sp>
        <p:nvSpPr>
          <p:cNvPr id="3" name="Title 2">
            <a:extLst>
              <a:ext uri="{FF2B5EF4-FFF2-40B4-BE49-F238E27FC236}">
                <a16:creationId xmlns:a16="http://schemas.microsoft.com/office/drawing/2014/main" id="{18732706-A3F9-A799-A5B1-39BE056B3D34}"/>
              </a:ext>
            </a:extLst>
          </p:cNvPr>
          <p:cNvSpPr>
            <a:spLocks noGrp="1"/>
          </p:cNvSpPr>
          <p:nvPr>
            <p:ph type="title"/>
          </p:nvPr>
        </p:nvSpPr>
        <p:spPr/>
        <p:txBody>
          <a:bodyPr/>
          <a:lstStyle/>
          <a:p>
            <a:r>
              <a:rPr lang="en-US" sz="2400" dirty="0"/>
              <a:t>Technical Scope Maturity - </a:t>
            </a:r>
            <a:r>
              <a:rPr lang="en-US" dirty="0"/>
              <a:t>RFOF related HW &amp; SW</a:t>
            </a:r>
          </a:p>
        </p:txBody>
      </p:sp>
      <p:sp>
        <p:nvSpPr>
          <p:cNvPr id="4" name="Footer Placeholder 3">
            <a:extLst>
              <a:ext uri="{FF2B5EF4-FFF2-40B4-BE49-F238E27FC236}">
                <a16:creationId xmlns:a16="http://schemas.microsoft.com/office/drawing/2014/main" id="{D689A208-328C-F471-B6F7-693A1B4349CC}"/>
              </a:ext>
            </a:extLst>
          </p:cNvPr>
          <p:cNvSpPr>
            <a:spLocks noGrp="1"/>
          </p:cNvSpPr>
          <p:nvPr>
            <p:ph type="ftr" sz="quarter" idx="13"/>
          </p:nvPr>
        </p:nvSpPr>
        <p:spPr>
          <a:xfrm>
            <a:off x="0" y="6543674"/>
            <a:ext cx="4424218" cy="314326"/>
          </a:xfrm>
        </p:spPr>
        <p:txBody>
          <a:bodyPr/>
          <a:lstStyle/>
          <a:p>
            <a:r>
              <a:rPr lang="en-US"/>
              <a:t>Final Design Review LCLSII-HE PRL System, Oct. 31, 2023</a:t>
            </a:r>
            <a:endParaRPr lang="en-US" dirty="0"/>
          </a:p>
        </p:txBody>
      </p:sp>
      <p:sp>
        <p:nvSpPr>
          <p:cNvPr id="5" name="TextBox 4">
            <a:extLst>
              <a:ext uri="{FF2B5EF4-FFF2-40B4-BE49-F238E27FC236}">
                <a16:creationId xmlns:a16="http://schemas.microsoft.com/office/drawing/2014/main" id="{835324DD-6318-3525-8820-3B090EA1793A}"/>
              </a:ext>
            </a:extLst>
          </p:cNvPr>
          <p:cNvSpPr txBox="1"/>
          <p:nvPr/>
        </p:nvSpPr>
        <p:spPr>
          <a:xfrm>
            <a:off x="205659" y="1364515"/>
            <a:ext cx="3221205" cy="4278094"/>
          </a:xfrm>
          <a:prstGeom prst="rect">
            <a:avLst/>
          </a:prstGeom>
          <a:noFill/>
        </p:spPr>
        <p:txBody>
          <a:bodyPr wrap="square" rtlCol="0">
            <a:spAutoFit/>
          </a:bodyPr>
          <a:lstStyle/>
          <a:p>
            <a:pPr marL="342900" indent="-342900">
              <a:buFont typeface="+mj-lt"/>
              <a:buAutoNum type="arabicPeriod"/>
            </a:pPr>
            <a:r>
              <a:rPr lang="en-US" sz="1600" dirty="0"/>
              <a:t>Adding 1.3GHz MO Fanout.  Small Impact to LCLSII MO. (S2)</a:t>
            </a:r>
          </a:p>
          <a:p>
            <a:pPr marL="342900" indent="-342900">
              <a:buFont typeface="+mj-lt"/>
              <a:buAutoNum type="arabicPeriod"/>
            </a:pPr>
            <a:endParaRPr lang="en-US" sz="1600" dirty="0"/>
          </a:p>
          <a:p>
            <a:pPr marL="342900" indent="-342900">
              <a:buFont typeface="+mj-lt"/>
              <a:buAutoNum type="arabicPeriod"/>
            </a:pPr>
            <a:r>
              <a:rPr lang="en-US" sz="1600" dirty="0"/>
              <a:t>1.3GHz x2 = 2.6GHz Module modification for RFOF Tx requirement. (S2)</a:t>
            </a:r>
          </a:p>
          <a:p>
            <a:pPr marL="342900" indent="-342900">
              <a:buFont typeface="+mj-lt"/>
              <a:buAutoNum type="arabicPeriod"/>
            </a:pPr>
            <a:endParaRPr lang="en-US" sz="1600" dirty="0"/>
          </a:p>
          <a:p>
            <a:pPr marL="342900" indent="-342900">
              <a:buFont typeface="+mj-lt"/>
              <a:buAutoNum type="arabicPeriod"/>
            </a:pPr>
            <a:r>
              <a:rPr lang="en-US" sz="1600" dirty="0"/>
              <a:t>Cleanup VCO with ATCA platform for PLL control. (S7)</a:t>
            </a:r>
          </a:p>
          <a:p>
            <a:pPr marL="342900" indent="-342900">
              <a:buFont typeface="+mj-lt"/>
              <a:buAutoNum type="arabicPeriod"/>
            </a:pPr>
            <a:endParaRPr lang="en-US" sz="1600" dirty="0"/>
          </a:p>
          <a:p>
            <a:pPr marL="342900" indent="-342900">
              <a:buFont typeface="+mj-lt"/>
              <a:buAutoNum type="arabicPeriod"/>
            </a:pPr>
            <a:r>
              <a:rPr lang="en-US" sz="1600" dirty="0"/>
              <a:t>Reinforce MO and VCO shielding – Mechanical design to immune the vibration.  Steel shielding to prevent AC lines. (S0, S2, S4, S7 and S10)</a:t>
            </a:r>
          </a:p>
        </p:txBody>
      </p:sp>
      <p:pic>
        <p:nvPicPr>
          <p:cNvPr id="6" name="Picture 5">
            <a:extLst>
              <a:ext uri="{FF2B5EF4-FFF2-40B4-BE49-F238E27FC236}">
                <a16:creationId xmlns:a16="http://schemas.microsoft.com/office/drawing/2014/main" id="{E4802B0B-AF03-FC29-81E6-6778548FB3C7}"/>
              </a:ext>
            </a:extLst>
          </p:cNvPr>
          <p:cNvPicPr>
            <a:picLocks noChangeAspect="1"/>
          </p:cNvPicPr>
          <p:nvPr/>
        </p:nvPicPr>
        <p:blipFill>
          <a:blip r:embed="rId3"/>
          <a:stretch>
            <a:fillRect/>
          </a:stretch>
        </p:blipFill>
        <p:spPr>
          <a:xfrm>
            <a:off x="3558093" y="1364515"/>
            <a:ext cx="5380248" cy="3942423"/>
          </a:xfrm>
          <a:prstGeom prst="rect">
            <a:avLst/>
          </a:prstGeom>
        </p:spPr>
      </p:pic>
    </p:spTree>
    <p:extLst>
      <p:ext uri="{BB962C8B-B14F-4D97-AF65-F5344CB8AC3E}">
        <p14:creationId xmlns:p14="http://schemas.microsoft.com/office/powerpoint/2010/main" val="596065050"/>
      </p:ext>
    </p:extLst>
  </p:cSld>
  <p:clrMapOvr>
    <a:masterClrMapping/>
  </p:clrMapOvr>
</p:sld>
</file>

<file path=ppt/theme/theme1.xml><?xml version="1.0" encoding="utf-8"?>
<a:theme xmlns:a="http://schemas.openxmlformats.org/drawingml/2006/main" name="Blank">
  <a:themeElements>
    <a:clrScheme name="SLAC_RevisedPalette_2012">
      <a:dk1>
        <a:srgbClr val="000000"/>
      </a:dk1>
      <a:lt1>
        <a:sysClr val="window" lastClr="FFFFFF"/>
      </a:lt1>
      <a:dk2>
        <a:srgbClr val="E17000"/>
      </a:dk2>
      <a:lt2>
        <a:srgbClr val="A4001D"/>
      </a:lt2>
      <a:accent1>
        <a:srgbClr val="A4001D"/>
      </a:accent1>
      <a:accent2>
        <a:srgbClr val="E17000"/>
      </a:accent2>
      <a:accent3>
        <a:srgbClr val="4D4F53"/>
      </a:accent3>
      <a:accent4>
        <a:srgbClr val="545455"/>
      </a:accent4>
      <a:accent5>
        <a:srgbClr val="0099CC"/>
      </a:accent5>
      <a:accent6>
        <a:srgbClr val="69BE28"/>
      </a:accent6>
      <a:hlink>
        <a:srgbClr val="A4001D"/>
      </a:hlink>
      <a:folHlink>
        <a:srgbClr val="A4001D"/>
      </a:folHlink>
    </a:clrScheme>
    <a:fontScheme name="THD">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lnDef>
      <a:spPr>
        <a:ln w="15875">
          <a:solidFill>
            <a:srgbClr val="0070C0"/>
          </a:solidFill>
          <a:headEnd type="triangle"/>
          <a:tailEnd type="triangle"/>
        </a:ln>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49B58DA2248E644A682083ACDD5076C" ma:contentTypeVersion="13" ma:contentTypeDescription="Create a new document." ma:contentTypeScope="" ma:versionID="387b2d9b8934f515f5d05fe5deec8189">
  <xsd:schema xmlns:xsd="http://www.w3.org/2001/XMLSchema" xmlns:xs="http://www.w3.org/2001/XMLSchema" xmlns:p="http://schemas.microsoft.com/office/2006/metadata/properties" xmlns:ns2="900ff0da-5921-48d4-b9ee-78bbcbb52195" targetNamespace="http://schemas.microsoft.com/office/2006/metadata/properties" ma:root="true" ma:fieldsID="222badd964ce4b515f3bc226c4927932" ns2:_="">
    <xsd:import namespace="900ff0da-5921-48d4-b9ee-78bbcbb52195"/>
    <xsd:element name="properties">
      <xsd:complexType>
        <xsd:sequence>
          <xsd:element name="documentManagement">
            <xsd:complexType>
              <xsd:all>
                <xsd:element ref="ns2:Breakout" minOccurs="0"/>
                <xsd:element ref="ns2:Breakout_x003a_Speake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00ff0da-5921-48d4-b9ee-78bbcbb52195" elementFormDefault="qualified">
    <xsd:import namespace="http://schemas.microsoft.com/office/2006/documentManagement/types"/>
    <xsd:import namespace="http://schemas.microsoft.com/office/infopath/2007/PartnerControls"/>
    <xsd:element name="Breakout" ma:index="8" nillable="true" ma:displayName="Breakout" ma:description="Select the breakout agenda session where this will be presented" ma:list="{bad0c74b-376f-4cc9-b1c6-924d5b8888d9}" ma:internalName="Breakout" ma:showField="Title">
      <xsd:simpleType>
        <xsd:restriction base="dms:Lookup"/>
      </xsd:simpleType>
    </xsd:element>
    <xsd:element name="Breakout_x003a_Speaker" ma:index="9" nillable="true" ma:displayName="Breakout:Speaker" ma:list="{bad0c74b-376f-4cc9-b1c6-924d5b8888d9}" ma:internalName="Breakout_x003a_Speaker" ma:readOnly="true" ma:showField="Speaker" ma:web="6cbf5ca9-24cb-4034-bf5c-508480c81679">
      <xsd:simpleType>
        <xsd:restriction base="dms:Lookup"/>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documentManagement>
    <Breakout xmlns="900ff0da-5921-48d4-b9ee-78bbcbb52195">62</Breakout>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957017E-A6FB-48BF-9CF8-5260C3FA2A0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00ff0da-5921-48d4-b9ee-78bbcbb5219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DC1B16AA-9221-46AE-B700-523442ABDABD}">
  <ds:schemaRefs>
    <ds:schemaRef ds:uri="http://schemas.microsoft.com/office/2006/documentManagement/types"/>
    <ds:schemaRef ds:uri="http://purl.org/dc/elements/1.1/"/>
    <ds:schemaRef ds:uri="http://purl.org/dc/dcmitype/"/>
    <ds:schemaRef ds:uri="http://schemas.openxmlformats.org/package/2006/metadata/core-properties"/>
    <ds:schemaRef ds:uri="http://www.w3.org/XML/1998/namespace"/>
    <ds:schemaRef ds:uri="http://purl.org/dc/terms/"/>
    <ds:schemaRef ds:uri="http://schemas.microsoft.com/office/infopath/2007/PartnerControls"/>
    <ds:schemaRef ds:uri="900ff0da-5921-48d4-b9ee-78bbcbb52195"/>
    <ds:schemaRef ds:uri="http://schemas.microsoft.com/office/2006/metadata/properties"/>
  </ds:schemaRefs>
</ds:datastoreItem>
</file>

<file path=customXml/itemProps3.xml><?xml version="1.0" encoding="utf-8"?>
<ds:datastoreItem xmlns:ds="http://schemas.openxmlformats.org/officeDocument/2006/customXml" ds:itemID="{4DE3F1C6-E643-4597-BD68-C599B5629AD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138714</TotalTime>
  <Words>2244</Words>
  <Application>Microsoft Office PowerPoint</Application>
  <PresentationFormat>On-screen Show (4:3)</PresentationFormat>
  <Paragraphs>285</Paragraphs>
  <Slides>22</Slides>
  <Notes>7</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22</vt:i4>
      </vt:variant>
    </vt:vector>
  </HeadingPairs>
  <TitlesOfParts>
    <vt:vector size="25" baseType="lpstr">
      <vt:lpstr>Arial</vt:lpstr>
      <vt:lpstr>Calibri</vt:lpstr>
      <vt:lpstr>Blank</vt:lpstr>
      <vt:lpstr>LCLSII-HE Final Design Review </vt:lpstr>
      <vt:lpstr>Overview</vt:lpstr>
      <vt:lpstr>System Overview</vt:lpstr>
      <vt:lpstr>Requirements – Mostly the same as LCLSII PRL except for power level change at LLRF ports</vt:lpstr>
      <vt:lpstr>Technical Scope Maturity - Documentation</vt:lpstr>
      <vt:lpstr>Technical Scope Maturity – System Diagram</vt:lpstr>
      <vt:lpstr>Technical Scope Maturity - Interfaces</vt:lpstr>
      <vt:lpstr>Technical Scope Maturity - RFOF from Sector 2 to Sector 7</vt:lpstr>
      <vt:lpstr>Technical Scope Maturity - RFOF related HW &amp; SW</vt:lpstr>
      <vt:lpstr>Technical Scope Maturity - Adding more monitors</vt:lpstr>
      <vt:lpstr>Technical Scope Maturity - Change of PA power level for PRL</vt:lpstr>
      <vt:lpstr>Technical Scope Maturity - LO Distribution Line</vt:lpstr>
      <vt:lpstr>Technical Scope Maturity – Software/Firmware</vt:lpstr>
      <vt:lpstr>Technical Scope Maturity - Design Documentation</vt:lpstr>
      <vt:lpstr>Technical Scope Maturity – Cost, Schedule &amp; Procurement</vt:lpstr>
      <vt:lpstr>Design Management Maturity - Team</vt:lpstr>
      <vt:lpstr>Design Management Maturity - Risk</vt:lpstr>
      <vt:lpstr>ES&amp;H and QA Considerations</vt:lpstr>
      <vt:lpstr>Previous Review Recommendations</vt:lpstr>
      <vt:lpstr>Previous Review Recommendations</vt:lpstr>
      <vt:lpstr>Summary</vt:lpstr>
      <vt:lpstr>PowerPoint Presentation</vt:lpstr>
    </vt:vector>
  </TitlesOfParts>
  <Company>SLAC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LCLS-II ‘your title’</dc:title>
  <dc:creator>FACET</dc:creator>
  <cp:lastModifiedBy>Hong, Bo</cp:lastModifiedBy>
  <cp:revision>2560</cp:revision>
  <cp:lastPrinted>2013-05-01T00:31:17Z</cp:lastPrinted>
  <dcterms:created xsi:type="dcterms:W3CDTF">2009-11-23T23:38:17Z</dcterms:created>
  <dcterms:modified xsi:type="dcterms:W3CDTF">2023-10-31T16:50:25Z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0x010100D49B58DA2248E644A682083ACDD5076C</vt:lpwstr>
  </property>
  <property fmtid="{D5CDD505-2E9C-101B-9397-08002B2CF9AE}" pid="3" name="DocType">
    <vt:lpwstr>Presentation</vt:lpwstr>
  </property>
  <property fmtid="{D5CDD505-2E9C-101B-9397-08002B2CF9AE}" pid="4" name="Plenary Agenda Item">
    <vt:lpwstr>7</vt:lpwstr>
  </property>
  <property fmtid="{D5CDD505-2E9C-101B-9397-08002B2CF9AE}" pid="5" name="Formatting Updated">
    <vt:lpwstr>true</vt:lpwstr>
  </property>
  <property fmtid="{D5CDD505-2E9C-101B-9397-08002B2CF9AE}" pid="6" name="Plenary Agenda">
    <vt:lpwstr>8</vt:lpwstr>
  </property>
  <property fmtid="{D5CDD505-2E9C-101B-9397-08002B2CF9AE}" pid="7" name="Order">
    <vt:r8>3300</vt:r8>
  </property>
  <property fmtid="{D5CDD505-2E9C-101B-9397-08002B2CF9AE}" pid="8" name="xd_ProgID">
    <vt:lpwstr/>
  </property>
  <property fmtid="{D5CDD505-2E9C-101B-9397-08002B2CF9AE}" pid="9" name="_CopySource">
    <vt:lpwstr>https://slacspace.slac.stanford.edu/sites/reviews/lclsii/CD1DR_Dec2013/Presentations/Proc pres Dir review 12 2013.pptx</vt:lpwstr>
  </property>
  <property fmtid="{D5CDD505-2E9C-101B-9397-08002B2CF9AE}" pid="10" name="TemplateUrl">
    <vt:lpwstr/>
  </property>
</Properties>
</file>