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25"/>
  </p:notesMasterIdLst>
  <p:sldIdLst>
    <p:sldId id="265" r:id="rId3"/>
    <p:sldId id="271" r:id="rId4"/>
    <p:sldId id="290" r:id="rId5"/>
    <p:sldId id="275" r:id="rId6"/>
    <p:sldId id="277" r:id="rId7"/>
    <p:sldId id="289" r:id="rId8"/>
    <p:sldId id="269" r:id="rId9"/>
    <p:sldId id="295" r:id="rId10"/>
    <p:sldId id="296" r:id="rId11"/>
    <p:sldId id="299" r:id="rId12"/>
    <p:sldId id="297" r:id="rId13"/>
    <p:sldId id="298" r:id="rId14"/>
    <p:sldId id="258" r:id="rId15"/>
    <p:sldId id="273" r:id="rId16"/>
    <p:sldId id="266" r:id="rId17"/>
    <p:sldId id="263" r:id="rId18"/>
    <p:sldId id="267" r:id="rId19"/>
    <p:sldId id="268" r:id="rId20"/>
    <p:sldId id="264" r:id="rId21"/>
    <p:sldId id="259" r:id="rId22"/>
    <p:sldId id="260" r:id="rId23"/>
    <p:sldId id="261" r:id="rId24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F9F9F"/>
    <a:srgbClr val="47D45A"/>
    <a:srgbClr val="C3D5FF"/>
    <a:srgbClr val="767676"/>
    <a:srgbClr val="91A0BD"/>
    <a:srgbClr val="0070C0"/>
    <a:srgbClr val="000000"/>
    <a:srgbClr val="232323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10C48B-9B18-4DF5-95EC-8D99CDE0DDEB}" v="850" dt="2024-08-07T20:50:04.6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37" autoAdjust="0"/>
  </p:normalViewPr>
  <p:slideViewPr>
    <p:cSldViewPr snapToGrid="0">
      <p:cViewPr varScale="1">
        <p:scale>
          <a:sx n="101" d="100"/>
          <a:sy n="101" d="100"/>
        </p:scale>
        <p:origin x="9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riunno, Marco" userId="S::oriunno@slac.stanford.edu::69df8db0-265f-4fd6-bb20-17fd41beea08" providerId="AD" clId="Web-{51D68455-DC6D-159F-F4D6-E2FAACC8895C}"/>
    <pc:docChg chg="addSld delSld modSld">
      <pc:chgData name="Oriunno, Marco" userId="S::oriunno@slac.stanford.edu::69df8db0-265f-4fd6-bb20-17fd41beea08" providerId="AD" clId="Web-{51D68455-DC6D-159F-F4D6-E2FAACC8895C}" dt="2024-06-20T20:54:15.624" v="84"/>
      <pc:docMkLst>
        <pc:docMk/>
      </pc:docMkLst>
      <pc:sldChg chg="modSp">
        <pc:chgData name="Oriunno, Marco" userId="S::oriunno@slac.stanford.edu::69df8db0-265f-4fd6-bb20-17fd41beea08" providerId="AD" clId="Web-{51D68455-DC6D-159F-F4D6-E2FAACC8895C}" dt="2024-06-20T20:54:15.624" v="84"/>
        <pc:sldMkLst>
          <pc:docMk/>
          <pc:sldMk cId="1795116704" sldId="258"/>
        </pc:sldMkLst>
        <pc:graphicFrameChg chg="mod modGraphic">
          <ac:chgData name="Oriunno, Marco" userId="S::oriunno@slac.stanford.edu::69df8db0-265f-4fd6-bb20-17fd41beea08" providerId="AD" clId="Web-{51D68455-DC6D-159F-F4D6-E2FAACC8895C}" dt="2024-06-20T20:54:15.624" v="84"/>
          <ac:graphicFrameMkLst>
            <pc:docMk/>
            <pc:sldMk cId="1795116704" sldId="258"/>
            <ac:graphicFrameMk id="4" creationId="{941BA930-84AD-AA47-71C5-23102D27540A}"/>
          </ac:graphicFrameMkLst>
        </pc:graphicFrameChg>
      </pc:sldChg>
      <pc:sldChg chg="modSp">
        <pc:chgData name="Oriunno, Marco" userId="S::oriunno@slac.stanford.edu::69df8db0-265f-4fd6-bb20-17fd41beea08" providerId="AD" clId="Web-{51D68455-DC6D-159F-F4D6-E2FAACC8895C}" dt="2024-06-20T20:44:54.123" v="10" actId="14100"/>
        <pc:sldMkLst>
          <pc:docMk/>
          <pc:sldMk cId="1220283515" sldId="262"/>
        </pc:sldMkLst>
        <pc:spChg chg="mod">
          <ac:chgData name="Oriunno, Marco" userId="S::oriunno@slac.stanford.edu::69df8db0-265f-4fd6-bb20-17fd41beea08" providerId="AD" clId="Web-{51D68455-DC6D-159F-F4D6-E2FAACC8895C}" dt="2024-06-20T20:44:54.123" v="10" actId="14100"/>
          <ac:spMkLst>
            <pc:docMk/>
            <pc:sldMk cId="1220283515" sldId="262"/>
            <ac:spMk id="25" creationId="{9A313196-D5CD-FBB9-4B67-2F15A4B25B36}"/>
          </ac:spMkLst>
        </pc:spChg>
      </pc:sldChg>
      <pc:sldChg chg="modSp">
        <pc:chgData name="Oriunno, Marco" userId="S::oriunno@slac.stanford.edu::69df8db0-265f-4fd6-bb20-17fd41beea08" providerId="AD" clId="Web-{51D68455-DC6D-159F-F4D6-E2FAACC8895C}" dt="2024-06-20T20:34:51.392" v="1" actId="20577"/>
        <pc:sldMkLst>
          <pc:docMk/>
          <pc:sldMk cId="285747377" sldId="265"/>
        </pc:sldMkLst>
        <pc:spChg chg="mod">
          <ac:chgData name="Oriunno, Marco" userId="S::oriunno@slac.stanford.edu::69df8db0-265f-4fd6-bb20-17fd41beea08" providerId="AD" clId="Web-{51D68455-DC6D-159F-F4D6-E2FAACC8895C}" dt="2024-06-20T20:34:51.392" v="1" actId="20577"/>
          <ac:spMkLst>
            <pc:docMk/>
            <pc:sldMk cId="285747377" sldId="265"/>
            <ac:spMk id="2" creationId="{049A6481-B13B-0D23-203D-E5F6DA5C9E9C}"/>
          </ac:spMkLst>
        </pc:spChg>
      </pc:sldChg>
      <pc:sldChg chg="modSp">
        <pc:chgData name="Oriunno, Marco" userId="S::oriunno@slac.stanford.edu::69df8db0-265f-4fd6-bb20-17fd41beea08" providerId="AD" clId="Web-{51D68455-DC6D-159F-F4D6-E2FAACC8895C}" dt="2024-06-20T20:51:58.226" v="66" actId="20577"/>
        <pc:sldMkLst>
          <pc:docMk/>
          <pc:sldMk cId="3567233354" sldId="267"/>
        </pc:sldMkLst>
        <pc:spChg chg="mod">
          <ac:chgData name="Oriunno, Marco" userId="S::oriunno@slac.stanford.edu::69df8db0-265f-4fd6-bb20-17fd41beea08" providerId="AD" clId="Web-{51D68455-DC6D-159F-F4D6-E2FAACC8895C}" dt="2024-06-20T20:51:08.943" v="35" actId="20577"/>
          <ac:spMkLst>
            <pc:docMk/>
            <pc:sldMk cId="3567233354" sldId="267"/>
            <ac:spMk id="2" creationId="{DA747D3B-0EAB-AC92-DC91-78DE002BD279}"/>
          </ac:spMkLst>
        </pc:spChg>
        <pc:spChg chg="mod">
          <ac:chgData name="Oriunno, Marco" userId="S::oriunno@slac.stanford.edu::69df8db0-265f-4fd6-bb20-17fd41beea08" providerId="AD" clId="Web-{51D68455-DC6D-159F-F4D6-E2FAACC8895C}" dt="2024-06-20T20:51:58.226" v="66" actId="20577"/>
          <ac:spMkLst>
            <pc:docMk/>
            <pc:sldMk cId="3567233354" sldId="267"/>
            <ac:spMk id="3" creationId="{79D6FE8D-AF71-FD47-1F81-F07AB9D0FEA8}"/>
          </ac:spMkLst>
        </pc:spChg>
      </pc:sldChg>
      <pc:sldChg chg="add del">
        <pc:chgData name="Oriunno, Marco" userId="S::oriunno@slac.stanford.edu::69df8db0-265f-4fd6-bb20-17fd41beea08" providerId="AD" clId="Web-{51D68455-DC6D-159F-F4D6-E2FAACC8895C}" dt="2024-06-20T20:52:25.445" v="68"/>
        <pc:sldMkLst>
          <pc:docMk/>
          <pc:sldMk cId="4162270053" sldId="269"/>
        </pc:sldMkLst>
      </pc:sldChg>
      <pc:sldChg chg="addSp delSp modSp new">
        <pc:chgData name="Oriunno, Marco" userId="S::oriunno@slac.stanford.edu::69df8db0-265f-4fd6-bb20-17fd41beea08" providerId="AD" clId="Web-{51D68455-DC6D-159F-F4D6-E2FAACC8895C}" dt="2024-06-20T20:42:10.276" v="7" actId="1076"/>
        <pc:sldMkLst>
          <pc:docMk/>
          <pc:sldMk cId="932174876" sldId="270"/>
        </pc:sldMkLst>
        <pc:spChg chg="del">
          <ac:chgData name="Oriunno, Marco" userId="S::oriunno@slac.stanford.edu::69df8db0-265f-4fd6-bb20-17fd41beea08" providerId="AD" clId="Web-{51D68455-DC6D-159F-F4D6-E2FAACC8895C}" dt="2024-06-20T20:42:01.541" v="4"/>
          <ac:spMkLst>
            <pc:docMk/>
            <pc:sldMk cId="932174876" sldId="270"/>
            <ac:spMk id="2" creationId="{60B057CF-36B7-5CA9-45D6-B25B0FB86902}"/>
          </ac:spMkLst>
        </pc:spChg>
        <pc:spChg chg="del">
          <ac:chgData name="Oriunno, Marco" userId="S::oriunno@slac.stanford.edu::69df8db0-265f-4fd6-bb20-17fd41beea08" providerId="AD" clId="Web-{51D68455-DC6D-159F-F4D6-E2FAACC8895C}" dt="2024-06-20T20:41:59.744" v="3"/>
          <ac:spMkLst>
            <pc:docMk/>
            <pc:sldMk cId="932174876" sldId="270"/>
            <ac:spMk id="3" creationId="{1496EC0A-4335-FEBB-2153-5E238106054F}"/>
          </ac:spMkLst>
        </pc:spChg>
        <pc:picChg chg="add mod">
          <ac:chgData name="Oriunno, Marco" userId="S::oriunno@slac.stanford.edu::69df8db0-265f-4fd6-bb20-17fd41beea08" providerId="AD" clId="Web-{51D68455-DC6D-159F-F4D6-E2FAACC8895C}" dt="2024-06-20T20:42:10.276" v="7" actId="1076"/>
          <ac:picMkLst>
            <pc:docMk/>
            <pc:sldMk cId="932174876" sldId="270"/>
            <ac:picMk id="4" creationId="{11AA0E64-B535-810E-BEF5-5DB60632E9F5}"/>
          </ac:picMkLst>
        </pc:picChg>
      </pc:sldChg>
      <pc:sldChg chg="modSp new">
        <pc:chgData name="Oriunno, Marco" userId="S::oriunno@slac.stanford.edu::69df8db0-265f-4fd6-bb20-17fd41beea08" providerId="AD" clId="Web-{51D68455-DC6D-159F-F4D6-E2FAACC8895C}" dt="2024-06-20T20:46:30.625" v="15" actId="20577"/>
        <pc:sldMkLst>
          <pc:docMk/>
          <pc:sldMk cId="2933981180" sldId="271"/>
        </pc:sldMkLst>
        <pc:spChg chg="mod">
          <ac:chgData name="Oriunno, Marco" userId="S::oriunno@slac.stanford.edu::69df8db0-265f-4fd6-bb20-17fd41beea08" providerId="AD" clId="Web-{51D68455-DC6D-159F-F4D6-E2FAACC8895C}" dt="2024-06-20T20:46:30.625" v="15" actId="20577"/>
          <ac:spMkLst>
            <pc:docMk/>
            <pc:sldMk cId="2933981180" sldId="271"/>
            <ac:spMk id="2" creationId="{3E6EAF64-D55A-45D9-A5FB-78D15DC8F1F7}"/>
          </ac:spMkLst>
        </pc:spChg>
      </pc:sldChg>
      <pc:sldChg chg="modSp new">
        <pc:chgData name="Oriunno, Marco" userId="S::oriunno@slac.stanford.edu::69df8db0-265f-4fd6-bb20-17fd41beea08" providerId="AD" clId="Web-{51D68455-DC6D-159F-F4D6-E2FAACC8895C}" dt="2024-06-20T20:49:13.722" v="24" actId="20577"/>
        <pc:sldMkLst>
          <pc:docMk/>
          <pc:sldMk cId="2945295850" sldId="272"/>
        </pc:sldMkLst>
        <pc:spChg chg="mod">
          <ac:chgData name="Oriunno, Marco" userId="S::oriunno@slac.stanford.edu::69df8db0-265f-4fd6-bb20-17fd41beea08" providerId="AD" clId="Web-{51D68455-DC6D-159F-F4D6-E2FAACC8895C}" dt="2024-06-20T20:49:13.722" v="24" actId="20577"/>
          <ac:spMkLst>
            <pc:docMk/>
            <pc:sldMk cId="2945295850" sldId="272"/>
            <ac:spMk id="2" creationId="{C8096839-BA1A-F845-CDBB-5B38CA063327}"/>
          </ac:spMkLst>
        </pc:spChg>
      </pc:sldChg>
    </pc:docChg>
  </pc:docChgLst>
  <pc:docChgLst>
    <pc:chgData name="Oriunno, Marco" userId="S::oriunno@slac.stanford.edu::69df8db0-265f-4fd6-bb20-17fd41beea08" providerId="AD" clId="Web-{AC57B209-8DCC-D188-8973-7565713341DF}"/>
    <pc:docChg chg="modSld">
      <pc:chgData name="Oriunno, Marco" userId="S::oriunno@slac.stanford.edu::69df8db0-265f-4fd6-bb20-17fd41beea08" providerId="AD" clId="Web-{AC57B209-8DCC-D188-8973-7565713341DF}" dt="2024-06-21T20:33:28.847" v="0"/>
      <pc:docMkLst>
        <pc:docMk/>
      </pc:docMkLst>
      <pc:sldChg chg="modSp">
        <pc:chgData name="Oriunno, Marco" userId="S::oriunno@slac.stanford.edu::69df8db0-265f-4fd6-bb20-17fd41beea08" providerId="AD" clId="Web-{AC57B209-8DCC-D188-8973-7565713341DF}" dt="2024-06-21T20:33:28.847" v="0"/>
        <pc:sldMkLst>
          <pc:docMk/>
          <pc:sldMk cId="2158658081" sldId="273"/>
        </pc:sldMkLst>
        <pc:graphicFrameChg chg="modGraphic">
          <ac:chgData name="Oriunno, Marco" userId="S::oriunno@slac.stanford.edu::69df8db0-265f-4fd6-bb20-17fd41beea08" providerId="AD" clId="Web-{AC57B209-8DCC-D188-8973-7565713341DF}" dt="2024-06-21T20:33:28.847" v="0"/>
          <ac:graphicFrameMkLst>
            <pc:docMk/>
            <pc:sldMk cId="2158658081" sldId="273"/>
            <ac:graphicFrameMk id="7" creationId="{941BA930-84AD-AA47-71C5-23102D27540A}"/>
          </ac:graphicFrameMkLst>
        </pc:graphicFrameChg>
      </pc:sldChg>
    </pc:docChg>
  </pc:docChgLst>
  <pc:docChgLst>
    <pc:chgData name="Mitiguy, JohnPaul" userId="30bf319c-c588-40f6-a1f2-78d9b12f4dc4" providerId="ADAL" clId="{1E10C48B-9B18-4DF5-95EC-8D99CDE0DDEB}"/>
    <pc:docChg chg="undo redo custSel addSld delSld modSld sldOrd addMainMaster modMainMaster addSection delSection modSection modNotesMaster">
      <pc:chgData name="Mitiguy, JohnPaul" userId="30bf319c-c588-40f6-a1f2-78d9b12f4dc4" providerId="ADAL" clId="{1E10C48B-9B18-4DF5-95EC-8D99CDE0DDEB}" dt="2024-08-07T21:16:02.192" v="6796"/>
      <pc:docMkLst>
        <pc:docMk/>
      </pc:docMkLst>
      <pc:sldChg chg="del ord">
        <pc:chgData name="Mitiguy, JohnPaul" userId="30bf319c-c588-40f6-a1f2-78d9b12f4dc4" providerId="ADAL" clId="{1E10C48B-9B18-4DF5-95EC-8D99CDE0DDEB}" dt="2024-06-25T23:37:48.659" v="2987" actId="2696"/>
        <pc:sldMkLst>
          <pc:docMk/>
          <pc:sldMk cId="571414623" sldId="256"/>
        </pc:sldMkLst>
      </pc:sldChg>
      <pc:sldChg chg="del">
        <pc:chgData name="Mitiguy, JohnPaul" userId="30bf319c-c588-40f6-a1f2-78d9b12f4dc4" providerId="ADAL" clId="{1E10C48B-9B18-4DF5-95EC-8D99CDE0DDEB}" dt="2024-06-24T23:17:04.844" v="60" actId="2696"/>
        <pc:sldMkLst>
          <pc:docMk/>
          <pc:sldMk cId="3263991808" sldId="257"/>
        </pc:sldMkLst>
      </pc:sldChg>
      <pc:sldChg chg="addSp delSp modSp mod ord">
        <pc:chgData name="Mitiguy, JohnPaul" userId="30bf319c-c588-40f6-a1f2-78d9b12f4dc4" providerId="ADAL" clId="{1E10C48B-9B18-4DF5-95EC-8D99CDE0DDEB}" dt="2024-08-02T00:13:04.039" v="6268" actId="20577"/>
        <pc:sldMkLst>
          <pc:docMk/>
          <pc:sldMk cId="1795116704" sldId="258"/>
        </pc:sldMkLst>
        <pc:graphicFrameChg chg="add del mod">
          <ac:chgData name="Mitiguy, JohnPaul" userId="30bf319c-c588-40f6-a1f2-78d9b12f4dc4" providerId="ADAL" clId="{1E10C48B-9B18-4DF5-95EC-8D99CDE0DDEB}" dt="2024-06-25T23:15:23.331" v="2564" actId="478"/>
          <ac:graphicFrameMkLst>
            <pc:docMk/>
            <pc:sldMk cId="1795116704" sldId="258"/>
            <ac:graphicFrameMk id="3" creationId="{C26CD4BA-E9FE-0996-2D3B-9D2175D6F9A1}"/>
          </ac:graphicFrameMkLst>
        </pc:graphicFrameChg>
        <pc:graphicFrameChg chg="mod modGraphic">
          <ac:chgData name="Mitiguy, JohnPaul" userId="30bf319c-c588-40f6-a1f2-78d9b12f4dc4" providerId="ADAL" clId="{1E10C48B-9B18-4DF5-95EC-8D99CDE0DDEB}" dt="2024-08-02T00:13:04.039" v="6268" actId="20577"/>
          <ac:graphicFrameMkLst>
            <pc:docMk/>
            <pc:sldMk cId="1795116704" sldId="258"/>
            <ac:graphicFrameMk id="4" creationId="{941BA930-84AD-AA47-71C5-23102D27540A}"/>
          </ac:graphicFrameMkLst>
        </pc:graphicFrameChg>
      </pc:sldChg>
      <pc:sldChg chg="ord">
        <pc:chgData name="Mitiguy, JohnPaul" userId="30bf319c-c588-40f6-a1f2-78d9b12f4dc4" providerId="ADAL" clId="{1E10C48B-9B18-4DF5-95EC-8D99CDE0DDEB}" dt="2024-06-25T23:32:28.895" v="2852" actId="20578"/>
        <pc:sldMkLst>
          <pc:docMk/>
          <pc:sldMk cId="4119756316" sldId="259"/>
        </pc:sldMkLst>
      </pc:sldChg>
      <pc:sldChg chg="ord">
        <pc:chgData name="Mitiguy, JohnPaul" userId="30bf319c-c588-40f6-a1f2-78d9b12f4dc4" providerId="ADAL" clId="{1E10C48B-9B18-4DF5-95EC-8D99CDE0DDEB}" dt="2024-06-25T23:32:28.895" v="2852" actId="20578"/>
        <pc:sldMkLst>
          <pc:docMk/>
          <pc:sldMk cId="3509750634" sldId="260"/>
        </pc:sldMkLst>
      </pc:sldChg>
      <pc:sldChg chg="ord">
        <pc:chgData name="Mitiguy, JohnPaul" userId="30bf319c-c588-40f6-a1f2-78d9b12f4dc4" providerId="ADAL" clId="{1E10C48B-9B18-4DF5-95EC-8D99CDE0DDEB}" dt="2024-06-25T23:32:28.895" v="2852" actId="20578"/>
        <pc:sldMkLst>
          <pc:docMk/>
          <pc:sldMk cId="516237867" sldId="261"/>
        </pc:sldMkLst>
      </pc:sldChg>
      <pc:sldChg chg="addSp delSp modSp del mod ord modNotesTx">
        <pc:chgData name="Mitiguy, JohnPaul" userId="30bf319c-c588-40f6-a1f2-78d9b12f4dc4" providerId="ADAL" clId="{1E10C48B-9B18-4DF5-95EC-8D99CDE0DDEB}" dt="2024-08-05T21:03:02.783" v="6579" actId="2696"/>
        <pc:sldMkLst>
          <pc:docMk/>
          <pc:sldMk cId="1220283515" sldId="262"/>
        </pc:sldMkLst>
        <pc:spChg chg="mod">
          <ac:chgData name="Mitiguy, JohnPaul" userId="30bf319c-c588-40f6-a1f2-78d9b12f4dc4" providerId="ADAL" clId="{1E10C48B-9B18-4DF5-95EC-8D99CDE0DDEB}" dt="2024-06-25T20:58:15.080" v="1679" actId="1076"/>
          <ac:spMkLst>
            <pc:docMk/>
            <pc:sldMk cId="1220283515" sldId="262"/>
            <ac:spMk id="2" creationId="{41FAA46E-ACF6-4E63-AFA6-C7FB28C395E7}"/>
          </ac:spMkLst>
        </pc:spChg>
        <pc:spChg chg="add del mod">
          <ac:chgData name="Mitiguy, JohnPaul" userId="30bf319c-c588-40f6-a1f2-78d9b12f4dc4" providerId="ADAL" clId="{1E10C48B-9B18-4DF5-95EC-8D99CDE0DDEB}" dt="2024-07-19T20:55:32.641" v="5500" actId="478"/>
          <ac:spMkLst>
            <pc:docMk/>
            <pc:sldMk cId="1220283515" sldId="262"/>
            <ac:spMk id="4" creationId="{E5E5B6E5-42EC-1262-85B1-9F0C07611CA2}"/>
          </ac:spMkLst>
        </pc:spChg>
        <pc:spChg chg="mod">
          <ac:chgData name="Mitiguy, JohnPaul" userId="30bf319c-c588-40f6-a1f2-78d9b12f4dc4" providerId="ADAL" clId="{1E10C48B-9B18-4DF5-95EC-8D99CDE0DDEB}" dt="2024-08-01T19:38:10.827" v="5974" actId="21"/>
          <ac:spMkLst>
            <pc:docMk/>
            <pc:sldMk cId="1220283515" sldId="262"/>
            <ac:spMk id="10" creationId="{DD829204-B3D7-0098-A5FB-5013EEAFBFC2}"/>
          </ac:spMkLst>
        </pc:spChg>
        <pc:spChg chg="mod ord">
          <ac:chgData name="Mitiguy, JohnPaul" userId="30bf319c-c588-40f6-a1f2-78d9b12f4dc4" providerId="ADAL" clId="{1E10C48B-9B18-4DF5-95EC-8D99CDE0DDEB}" dt="2024-06-25T20:43:15.872" v="1601" actId="1076"/>
          <ac:spMkLst>
            <pc:docMk/>
            <pc:sldMk cId="1220283515" sldId="262"/>
            <ac:spMk id="11" creationId="{E72A6024-5F71-7C30-1731-12DA0525795D}"/>
          </ac:spMkLst>
        </pc:spChg>
        <pc:spChg chg="del">
          <ac:chgData name="Mitiguy, JohnPaul" userId="30bf319c-c588-40f6-a1f2-78d9b12f4dc4" providerId="ADAL" clId="{1E10C48B-9B18-4DF5-95EC-8D99CDE0DDEB}" dt="2024-06-25T17:56:08.443" v="1326" actId="478"/>
          <ac:spMkLst>
            <pc:docMk/>
            <pc:sldMk cId="1220283515" sldId="262"/>
            <ac:spMk id="24" creationId="{2EDA8CD3-CC8E-96C7-0049-214F48D6D397}"/>
          </ac:spMkLst>
        </pc:spChg>
        <pc:spChg chg="del">
          <ac:chgData name="Mitiguy, JohnPaul" userId="30bf319c-c588-40f6-a1f2-78d9b12f4dc4" providerId="ADAL" clId="{1E10C48B-9B18-4DF5-95EC-8D99CDE0DDEB}" dt="2024-06-25T17:56:08.443" v="1326" actId="478"/>
          <ac:spMkLst>
            <pc:docMk/>
            <pc:sldMk cId="1220283515" sldId="262"/>
            <ac:spMk id="25" creationId="{9A313196-D5CD-FBB9-4B67-2F15A4B25B36}"/>
          </ac:spMkLst>
        </pc:spChg>
        <pc:spChg chg="del">
          <ac:chgData name="Mitiguy, JohnPaul" userId="30bf319c-c588-40f6-a1f2-78d9b12f4dc4" providerId="ADAL" clId="{1E10C48B-9B18-4DF5-95EC-8D99CDE0DDEB}" dt="2024-06-25T17:56:08.443" v="1326" actId="478"/>
          <ac:spMkLst>
            <pc:docMk/>
            <pc:sldMk cId="1220283515" sldId="262"/>
            <ac:spMk id="26" creationId="{946E111A-BD80-BC88-6258-5A510F1F870B}"/>
          </ac:spMkLst>
        </pc:spChg>
        <pc:spChg chg="del">
          <ac:chgData name="Mitiguy, JohnPaul" userId="30bf319c-c588-40f6-a1f2-78d9b12f4dc4" providerId="ADAL" clId="{1E10C48B-9B18-4DF5-95EC-8D99CDE0DDEB}" dt="2024-06-25T17:56:08.443" v="1326" actId="478"/>
          <ac:spMkLst>
            <pc:docMk/>
            <pc:sldMk cId="1220283515" sldId="262"/>
            <ac:spMk id="27" creationId="{DF618C47-4734-EF23-E45A-412E7678C4AE}"/>
          </ac:spMkLst>
        </pc:spChg>
        <pc:spChg chg="del">
          <ac:chgData name="Mitiguy, JohnPaul" userId="30bf319c-c588-40f6-a1f2-78d9b12f4dc4" providerId="ADAL" clId="{1E10C48B-9B18-4DF5-95EC-8D99CDE0DDEB}" dt="2024-06-25T17:56:08.443" v="1326" actId="478"/>
          <ac:spMkLst>
            <pc:docMk/>
            <pc:sldMk cId="1220283515" sldId="262"/>
            <ac:spMk id="29" creationId="{A8F89F02-26CB-7505-1548-2BAC956C9D72}"/>
          </ac:spMkLst>
        </pc:spChg>
        <pc:spChg chg="del">
          <ac:chgData name="Mitiguy, JohnPaul" userId="30bf319c-c588-40f6-a1f2-78d9b12f4dc4" providerId="ADAL" clId="{1E10C48B-9B18-4DF5-95EC-8D99CDE0DDEB}" dt="2024-06-25T17:56:08.443" v="1326" actId="478"/>
          <ac:spMkLst>
            <pc:docMk/>
            <pc:sldMk cId="1220283515" sldId="262"/>
            <ac:spMk id="30" creationId="{EF517DCA-6283-F0D0-6DB2-D6A4541F767E}"/>
          </ac:spMkLst>
        </pc:spChg>
        <pc:spChg chg="mod">
          <ac:chgData name="Mitiguy, JohnPaul" userId="30bf319c-c588-40f6-a1f2-78d9b12f4dc4" providerId="ADAL" clId="{1E10C48B-9B18-4DF5-95EC-8D99CDE0DDEB}" dt="2024-06-25T20:46:23.220" v="1620" actId="20577"/>
          <ac:spMkLst>
            <pc:docMk/>
            <pc:sldMk cId="1220283515" sldId="262"/>
            <ac:spMk id="35" creationId="{570A404B-5C1B-FC94-18BA-D29A860EAB99}"/>
          </ac:spMkLst>
        </pc:spChg>
        <pc:spChg chg="mod">
          <ac:chgData name="Mitiguy, JohnPaul" userId="30bf319c-c588-40f6-a1f2-78d9b12f4dc4" providerId="ADAL" clId="{1E10C48B-9B18-4DF5-95EC-8D99CDE0DDEB}" dt="2024-08-05T20:19:30.094" v="6295" actId="20577"/>
          <ac:spMkLst>
            <pc:docMk/>
            <pc:sldMk cId="1220283515" sldId="262"/>
            <ac:spMk id="36" creationId="{82E74DF0-2DE2-D40D-B740-657FEE0F224E}"/>
          </ac:spMkLst>
        </pc:spChg>
        <pc:spChg chg="mod">
          <ac:chgData name="Mitiguy, JohnPaul" userId="30bf319c-c588-40f6-a1f2-78d9b12f4dc4" providerId="ADAL" clId="{1E10C48B-9B18-4DF5-95EC-8D99CDE0DDEB}" dt="2024-08-05T20:19:36.475" v="6299" actId="20577"/>
          <ac:spMkLst>
            <pc:docMk/>
            <pc:sldMk cId="1220283515" sldId="262"/>
            <ac:spMk id="37" creationId="{E54F6B3D-8EA0-BDE4-D3EB-43D2F690C0A7}"/>
          </ac:spMkLst>
        </pc:spChg>
        <pc:spChg chg="mod">
          <ac:chgData name="Mitiguy, JohnPaul" userId="30bf319c-c588-40f6-a1f2-78d9b12f4dc4" providerId="ADAL" clId="{1E10C48B-9B18-4DF5-95EC-8D99CDE0DDEB}" dt="2024-06-25T20:42:49.472" v="1593" actId="404"/>
          <ac:spMkLst>
            <pc:docMk/>
            <pc:sldMk cId="1220283515" sldId="262"/>
            <ac:spMk id="38" creationId="{46B5FAA9-5A14-8644-CEAD-EAF05DF25292}"/>
          </ac:spMkLst>
        </pc:spChg>
        <pc:spChg chg="mod">
          <ac:chgData name="Mitiguy, JohnPaul" userId="30bf319c-c588-40f6-a1f2-78d9b12f4dc4" providerId="ADAL" clId="{1E10C48B-9B18-4DF5-95EC-8D99CDE0DDEB}" dt="2024-06-25T18:41:55.388" v="1406" actId="20577"/>
          <ac:spMkLst>
            <pc:docMk/>
            <pc:sldMk cId="1220283515" sldId="262"/>
            <ac:spMk id="42" creationId="{4BBC9523-87FC-D928-BB1C-E0FC15B20A78}"/>
          </ac:spMkLst>
        </pc:spChg>
        <pc:spChg chg="add mod">
          <ac:chgData name="Mitiguy, JohnPaul" userId="30bf319c-c588-40f6-a1f2-78d9b12f4dc4" providerId="ADAL" clId="{1E10C48B-9B18-4DF5-95EC-8D99CDE0DDEB}" dt="2024-07-19T20:49:27.760" v="5476" actId="1076"/>
          <ac:spMkLst>
            <pc:docMk/>
            <pc:sldMk cId="1220283515" sldId="262"/>
            <ac:spMk id="115" creationId="{E4B56A51-2E31-4EE7-7D58-044BED6346DE}"/>
          </ac:spMkLst>
        </pc:spChg>
        <pc:spChg chg="add mod">
          <ac:chgData name="Mitiguy, JohnPaul" userId="30bf319c-c588-40f6-a1f2-78d9b12f4dc4" providerId="ADAL" clId="{1E10C48B-9B18-4DF5-95EC-8D99CDE0DDEB}" dt="2024-07-19T20:49:58.998" v="5483" actId="1076"/>
          <ac:spMkLst>
            <pc:docMk/>
            <pc:sldMk cId="1220283515" sldId="262"/>
            <ac:spMk id="116" creationId="{9546F7A0-F35E-FE2B-2801-4F563F38D43C}"/>
          </ac:spMkLst>
        </pc:spChg>
        <pc:spChg chg="add mod">
          <ac:chgData name="Mitiguy, JohnPaul" userId="30bf319c-c588-40f6-a1f2-78d9b12f4dc4" providerId="ADAL" clId="{1E10C48B-9B18-4DF5-95EC-8D99CDE0DDEB}" dt="2024-07-19T20:48:13.229" v="5464" actId="1076"/>
          <ac:spMkLst>
            <pc:docMk/>
            <pc:sldMk cId="1220283515" sldId="262"/>
            <ac:spMk id="117" creationId="{5E62AD4C-4855-C78F-06C8-6AA7281FBB8C}"/>
          </ac:spMkLst>
        </pc:spChg>
        <pc:spChg chg="add mod">
          <ac:chgData name="Mitiguy, JohnPaul" userId="30bf319c-c588-40f6-a1f2-78d9b12f4dc4" providerId="ADAL" clId="{1E10C48B-9B18-4DF5-95EC-8D99CDE0DDEB}" dt="2024-07-19T20:51:21.224" v="5494" actId="1076"/>
          <ac:spMkLst>
            <pc:docMk/>
            <pc:sldMk cId="1220283515" sldId="262"/>
            <ac:spMk id="118" creationId="{61C52449-2559-8EE6-BC4D-158192FD18B8}"/>
          </ac:spMkLst>
        </pc:spChg>
        <pc:spChg chg="add mod">
          <ac:chgData name="Mitiguy, JohnPaul" userId="30bf319c-c588-40f6-a1f2-78d9b12f4dc4" providerId="ADAL" clId="{1E10C48B-9B18-4DF5-95EC-8D99CDE0DDEB}" dt="2024-07-19T20:45:22.330" v="5441" actId="1076"/>
          <ac:spMkLst>
            <pc:docMk/>
            <pc:sldMk cId="1220283515" sldId="262"/>
            <ac:spMk id="144" creationId="{B75AB165-8FED-BF88-89DB-21CF72A6B20D}"/>
          </ac:spMkLst>
        </pc:spChg>
        <pc:spChg chg="add mod">
          <ac:chgData name="Mitiguy, JohnPaul" userId="30bf319c-c588-40f6-a1f2-78d9b12f4dc4" providerId="ADAL" clId="{1E10C48B-9B18-4DF5-95EC-8D99CDE0DDEB}" dt="2024-06-25T20:44:20.254" v="1611" actId="20577"/>
          <ac:spMkLst>
            <pc:docMk/>
            <pc:sldMk cId="1220283515" sldId="262"/>
            <ac:spMk id="145" creationId="{30ECBA3E-D868-DFC5-F991-6E4096096517}"/>
          </ac:spMkLst>
        </pc:spChg>
        <pc:spChg chg="add mod">
          <ac:chgData name="Mitiguy, JohnPaul" userId="30bf319c-c588-40f6-a1f2-78d9b12f4dc4" providerId="ADAL" clId="{1E10C48B-9B18-4DF5-95EC-8D99CDE0DDEB}" dt="2024-06-25T20:45:20.904" v="1618" actId="1076"/>
          <ac:spMkLst>
            <pc:docMk/>
            <pc:sldMk cId="1220283515" sldId="262"/>
            <ac:spMk id="146" creationId="{590A1EB3-7524-E7C4-8727-7246DFCD95FF}"/>
          </ac:spMkLst>
        </pc:spChg>
        <pc:picChg chg="add del mod">
          <ac:chgData name="Mitiguy, JohnPaul" userId="30bf319c-c588-40f6-a1f2-78d9b12f4dc4" providerId="ADAL" clId="{1E10C48B-9B18-4DF5-95EC-8D99CDE0DDEB}" dt="2024-07-22T19:38:44.232" v="5594" actId="478"/>
          <ac:picMkLst>
            <pc:docMk/>
            <pc:sldMk cId="1220283515" sldId="262"/>
            <ac:picMk id="3" creationId="{233FE555-BDB1-9934-4482-54C9F74C71A5}"/>
          </ac:picMkLst>
        </pc:picChg>
        <pc:picChg chg="del">
          <ac:chgData name="Mitiguy, JohnPaul" userId="30bf319c-c588-40f6-a1f2-78d9b12f4dc4" providerId="ADAL" clId="{1E10C48B-9B18-4DF5-95EC-8D99CDE0DDEB}" dt="2024-06-25T17:56:08.443" v="1326" actId="478"/>
          <ac:picMkLst>
            <pc:docMk/>
            <pc:sldMk cId="1220283515" sldId="262"/>
            <ac:picMk id="4" creationId="{0C738DB6-B455-68A2-7214-7333A3353A67}"/>
          </ac:picMkLst>
        </pc:picChg>
        <pc:picChg chg="add del">
          <ac:chgData name="Mitiguy, JohnPaul" userId="30bf319c-c588-40f6-a1f2-78d9b12f4dc4" providerId="ADAL" clId="{1E10C48B-9B18-4DF5-95EC-8D99CDE0DDEB}" dt="2024-07-25T19:13:56.760" v="5605" actId="22"/>
          <ac:picMkLst>
            <pc:docMk/>
            <pc:sldMk cId="1220283515" sldId="262"/>
            <ac:picMk id="4" creationId="{47DF88FA-6758-E07F-E08B-FCAF89B64A6A}"/>
          </ac:picMkLst>
        </pc:picChg>
        <pc:picChg chg="add mod">
          <ac:chgData name="Mitiguy, JohnPaul" userId="30bf319c-c588-40f6-a1f2-78d9b12f4dc4" providerId="ADAL" clId="{1E10C48B-9B18-4DF5-95EC-8D99CDE0DDEB}" dt="2024-08-01T19:04:13.428" v="5765" actId="14100"/>
          <ac:picMkLst>
            <pc:docMk/>
            <pc:sldMk cId="1220283515" sldId="262"/>
            <ac:picMk id="4" creationId="{5EF1E4F5-0EB4-D4F3-4155-F37571F28110}"/>
          </ac:picMkLst>
        </pc:picChg>
        <pc:picChg chg="add mod">
          <ac:chgData name="Mitiguy, JohnPaul" userId="30bf319c-c588-40f6-a1f2-78d9b12f4dc4" providerId="ADAL" clId="{1E10C48B-9B18-4DF5-95EC-8D99CDE0DDEB}" dt="2024-07-22T19:38:57.416" v="5602" actId="1076"/>
          <ac:picMkLst>
            <pc:docMk/>
            <pc:sldMk cId="1220283515" sldId="262"/>
            <ac:picMk id="5" creationId="{11DDA9DB-EC29-3D72-7649-FC93907B8F4B}"/>
          </ac:picMkLst>
        </pc:picChg>
        <pc:picChg chg="add mod">
          <ac:chgData name="Mitiguy, JohnPaul" userId="30bf319c-c588-40f6-a1f2-78d9b12f4dc4" providerId="ADAL" clId="{1E10C48B-9B18-4DF5-95EC-8D99CDE0DDEB}" dt="2024-07-19T20:44:44.167" v="5433" actId="1076"/>
          <ac:picMkLst>
            <pc:docMk/>
            <pc:sldMk cId="1220283515" sldId="262"/>
            <ac:picMk id="7" creationId="{9B9CECFC-036C-4EDE-F61E-F9BE60696E38}"/>
          </ac:picMkLst>
        </pc:picChg>
        <pc:picChg chg="del">
          <ac:chgData name="Mitiguy, JohnPaul" userId="30bf319c-c588-40f6-a1f2-78d9b12f4dc4" providerId="ADAL" clId="{1E10C48B-9B18-4DF5-95EC-8D99CDE0DDEB}" dt="2024-06-25T17:56:10.343" v="1328" actId="478"/>
          <ac:picMkLst>
            <pc:docMk/>
            <pc:sldMk cId="1220283515" sldId="262"/>
            <ac:picMk id="7" creationId="{AEFCC5E3-3AE2-4139-5838-2A980347C106}"/>
          </ac:picMkLst>
        </pc:picChg>
        <pc:picChg chg="add mod ord">
          <ac:chgData name="Mitiguy, JohnPaul" userId="30bf319c-c588-40f6-a1f2-78d9b12f4dc4" providerId="ADAL" clId="{1E10C48B-9B18-4DF5-95EC-8D99CDE0DDEB}" dt="2024-08-05T20:31:53.486" v="6326" actId="1076"/>
          <ac:picMkLst>
            <pc:docMk/>
            <pc:sldMk cId="1220283515" sldId="262"/>
            <ac:picMk id="8" creationId="{0EF27632-4111-CB0D-2059-57A224A2D5E0}"/>
          </ac:picMkLst>
        </pc:picChg>
        <pc:picChg chg="del">
          <ac:chgData name="Mitiguy, JohnPaul" userId="30bf319c-c588-40f6-a1f2-78d9b12f4dc4" providerId="ADAL" clId="{1E10C48B-9B18-4DF5-95EC-8D99CDE0DDEB}" dt="2024-06-25T17:56:09.944" v="1327" actId="478"/>
          <ac:picMkLst>
            <pc:docMk/>
            <pc:sldMk cId="1220283515" sldId="262"/>
            <ac:picMk id="8" creationId="{4E7C5E80-2EDA-AE03-4CDB-48D4AC2CFE1F}"/>
          </ac:picMkLst>
        </pc:picChg>
        <pc:picChg chg="add del mod">
          <ac:chgData name="Mitiguy, JohnPaul" userId="30bf319c-c588-40f6-a1f2-78d9b12f4dc4" providerId="ADAL" clId="{1E10C48B-9B18-4DF5-95EC-8D99CDE0DDEB}" dt="2024-08-01T19:03:49.179" v="5761" actId="478"/>
          <ac:picMkLst>
            <pc:docMk/>
            <pc:sldMk cId="1220283515" sldId="262"/>
            <ac:picMk id="9" creationId="{09F4F9F6-44EA-EC64-75FF-03D1B5022987}"/>
          </ac:picMkLst>
        </pc:picChg>
        <pc:picChg chg="add del">
          <ac:chgData name="Mitiguy, JohnPaul" userId="30bf319c-c588-40f6-a1f2-78d9b12f4dc4" providerId="ADAL" clId="{1E10C48B-9B18-4DF5-95EC-8D99CDE0DDEB}" dt="2024-06-25T17:56:11.694" v="1330" actId="22"/>
          <ac:picMkLst>
            <pc:docMk/>
            <pc:sldMk cId="1220283515" sldId="262"/>
            <ac:picMk id="12" creationId="{D27DCA52-C5D2-2D00-FDAB-24EBF6751707}"/>
          </ac:picMkLst>
        </pc:picChg>
        <pc:picChg chg="del">
          <ac:chgData name="Mitiguy, JohnPaul" userId="30bf319c-c588-40f6-a1f2-78d9b12f4dc4" providerId="ADAL" clId="{1E10C48B-9B18-4DF5-95EC-8D99CDE0DDEB}" dt="2024-06-25T17:56:08.443" v="1326" actId="478"/>
          <ac:picMkLst>
            <pc:docMk/>
            <pc:sldMk cId="1220283515" sldId="262"/>
            <ac:picMk id="15" creationId="{D6704978-5E83-951A-E9D2-140859AE867F}"/>
          </ac:picMkLst>
        </pc:picChg>
        <pc:picChg chg="add mod">
          <ac:chgData name="Mitiguy, JohnPaul" userId="30bf319c-c588-40f6-a1f2-78d9b12f4dc4" providerId="ADAL" clId="{1E10C48B-9B18-4DF5-95EC-8D99CDE0DDEB}" dt="2024-06-25T20:43:10.322" v="1600" actId="1076"/>
          <ac:picMkLst>
            <pc:docMk/>
            <pc:sldMk cId="1220283515" sldId="262"/>
            <ac:picMk id="16" creationId="{1F36328B-C2DD-D309-5588-FBB2D731AB2C}"/>
          </ac:picMkLst>
        </pc:picChg>
        <pc:picChg chg="add del mod">
          <ac:chgData name="Mitiguy, JohnPaul" userId="30bf319c-c588-40f6-a1f2-78d9b12f4dc4" providerId="ADAL" clId="{1E10C48B-9B18-4DF5-95EC-8D99CDE0DDEB}" dt="2024-07-19T20:42:56.378" v="5420" actId="478"/>
          <ac:picMkLst>
            <pc:docMk/>
            <pc:sldMk cId="1220283515" sldId="262"/>
            <ac:picMk id="19" creationId="{4D6A99D6-EDB4-5FC7-F8A1-3A100730A43F}"/>
          </ac:picMkLst>
        </pc:picChg>
        <pc:picChg chg="add del mod">
          <ac:chgData name="Mitiguy, JohnPaul" userId="30bf319c-c588-40f6-a1f2-78d9b12f4dc4" providerId="ADAL" clId="{1E10C48B-9B18-4DF5-95EC-8D99CDE0DDEB}" dt="2024-07-19T20:48:24.133" v="5468" actId="478"/>
          <ac:picMkLst>
            <pc:docMk/>
            <pc:sldMk cId="1220283515" sldId="262"/>
            <ac:picMk id="23" creationId="{805BDCAA-09CC-027B-9216-FFC972750FA7}"/>
          </ac:picMkLst>
        </pc:picChg>
        <pc:picChg chg="add mod">
          <ac:chgData name="Mitiguy, JohnPaul" userId="30bf319c-c588-40f6-a1f2-78d9b12f4dc4" providerId="ADAL" clId="{1E10C48B-9B18-4DF5-95EC-8D99CDE0DDEB}" dt="2024-07-19T20:48:04.856" v="5463" actId="1076"/>
          <ac:picMkLst>
            <pc:docMk/>
            <pc:sldMk cId="1220283515" sldId="262"/>
            <ac:picMk id="29" creationId="{09C8BEE8-717C-ECA9-B87D-8DFE8EFA3ECE}"/>
          </ac:picMkLst>
        </pc:picChg>
        <pc:picChg chg="add mod">
          <ac:chgData name="Mitiguy, JohnPaul" userId="30bf319c-c588-40f6-a1f2-78d9b12f4dc4" providerId="ADAL" clId="{1E10C48B-9B18-4DF5-95EC-8D99CDE0DDEB}" dt="2024-07-19T20:48:18.666" v="5466"/>
          <ac:picMkLst>
            <pc:docMk/>
            <pc:sldMk cId="1220283515" sldId="262"/>
            <ac:picMk id="31" creationId="{18946787-C58F-92BD-6A40-11C957999802}"/>
          </ac:picMkLst>
        </pc:picChg>
        <pc:picChg chg="add del">
          <ac:chgData name="Mitiguy, JohnPaul" userId="30bf319c-c588-40f6-a1f2-78d9b12f4dc4" providerId="ADAL" clId="{1E10C48B-9B18-4DF5-95EC-8D99CDE0DDEB}" dt="2024-06-25T18:29:27.229" v="1345" actId="22"/>
          <ac:picMkLst>
            <pc:docMk/>
            <pc:sldMk cId="1220283515" sldId="262"/>
            <ac:picMk id="32" creationId="{C9FCB26B-804B-0F69-CC9C-9E6F1A514548}"/>
          </ac:picMkLst>
        </pc:picChg>
        <pc:picChg chg="add mod">
          <ac:chgData name="Mitiguy, JohnPaul" userId="30bf319c-c588-40f6-a1f2-78d9b12f4dc4" providerId="ADAL" clId="{1E10C48B-9B18-4DF5-95EC-8D99CDE0DDEB}" dt="2024-07-19T20:49:32.118" v="5478" actId="1076"/>
          <ac:picMkLst>
            <pc:docMk/>
            <pc:sldMk cId="1220283515" sldId="262"/>
            <ac:picMk id="33" creationId="{E7716886-9A8C-7989-9ACA-1DBF822CCAB9}"/>
          </ac:picMkLst>
        </pc:picChg>
        <pc:picChg chg="add del mod">
          <ac:chgData name="Mitiguy, JohnPaul" userId="30bf319c-c588-40f6-a1f2-78d9b12f4dc4" providerId="ADAL" clId="{1E10C48B-9B18-4DF5-95EC-8D99CDE0DDEB}" dt="2024-07-19T20:46:27.182" v="5442" actId="478"/>
          <ac:picMkLst>
            <pc:docMk/>
            <pc:sldMk cId="1220283515" sldId="262"/>
            <ac:picMk id="40" creationId="{204E66F3-4AE4-926F-3A38-1F765A1CCD8F}"/>
          </ac:picMkLst>
        </pc:picChg>
        <pc:picChg chg="add mod">
          <ac:chgData name="Mitiguy, JohnPaul" userId="30bf319c-c588-40f6-a1f2-78d9b12f4dc4" providerId="ADAL" clId="{1E10C48B-9B18-4DF5-95EC-8D99CDE0DDEB}" dt="2024-07-19T20:49:51.078" v="5482" actId="1076"/>
          <ac:picMkLst>
            <pc:docMk/>
            <pc:sldMk cId="1220283515" sldId="262"/>
            <ac:picMk id="43" creationId="{9F7EB0E9-309E-4C4A-3DA8-3A6866536231}"/>
          </ac:picMkLst>
        </pc:picChg>
        <pc:picChg chg="add mod">
          <ac:chgData name="Mitiguy, JohnPaul" userId="30bf319c-c588-40f6-a1f2-78d9b12f4dc4" providerId="ADAL" clId="{1E10C48B-9B18-4DF5-95EC-8D99CDE0DDEB}" dt="2024-07-19T20:51:07.775" v="5490" actId="1076"/>
          <ac:picMkLst>
            <pc:docMk/>
            <pc:sldMk cId="1220283515" sldId="262"/>
            <ac:picMk id="48" creationId="{FA02E0B8-585A-19B2-506D-87DFB993A61E}"/>
          </ac:picMkLst>
        </pc:picChg>
        <pc:picChg chg="del">
          <ac:chgData name="Mitiguy, JohnPaul" userId="30bf319c-c588-40f6-a1f2-78d9b12f4dc4" providerId="ADAL" clId="{1E10C48B-9B18-4DF5-95EC-8D99CDE0DDEB}" dt="2024-06-25T18:26:34.780" v="1336" actId="478"/>
          <ac:picMkLst>
            <pc:docMk/>
            <pc:sldMk cId="1220283515" sldId="262"/>
            <ac:picMk id="56" creationId="{4220DEC1-DD65-6F70-A567-86E1A6704BE8}"/>
          </ac:picMkLst>
        </pc:picChg>
        <pc:picChg chg="add del mod">
          <ac:chgData name="Mitiguy, JohnPaul" userId="30bf319c-c588-40f6-a1f2-78d9b12f4dc4" providerId="ADAL" clId="{1E10C48B-9B18-4DF5-95EC-8D99CDE0DDEB}" dt="2024-07-19T20:47:09.140" v="5455" actId="478"/>
          <ac:picMkLst>
            <pc:docMk/>
            <pc:sldMk cId="1220283515" sldId="262"/>
            <ac:picMk id="69" creationId="{8AADF1FB-2D77-B2C2-6FFB-A23BE9710DE9}"/>
          </ac:picMkLst>
        </pc:picChg>
        <pc:picChg chg="add del mod">
          <ac:chgData name="Mitiguy, JohnPaul" userId="30bf319c-c588-40f6-a1f2-78d9b12f4dc4" providerId="ADAL" clId="{1E10C48B-9B18-4DF5-95EC-8D99CDE0DDEB}" dt="2024-07-19T20:48:19.837" v="5467" actId="478"/>
          <ac:picMkLst>
            <pc:docMk/>
            <pc:sldMk cId="1220283515" sldId="262"/>
            <ac:picMk id="110" creationId="{6F058DA0-E03C-BFF0-8D4D-EFCEA782CFDD}"/>
          </ac:picMkLst>
        </pc:picChg>
        <pc:picChg chg="add del mod">
          <ac:chgData name="Mitiguy, JohnPaul" userId="30bf319c-c588-40f6-a1f2-78d9b12f4dc4" providerId="ADAL" clId="{1E10C48B-9B18-4DF5-95EC-8D99CDE0DDEB}" dt="2024-07-19T20:47:50.616" v="5460" actId="478"/>
          <ac:picMkLst>
            <pc:docMk/>
            <pc:sldMk cId="1220283515" sldId="262"/>
            <ac:picMk id="111" creationId="{3BB60BA3-4EA8-5C2D-395B-3E7F21AC4B03}"/>
          </ac:picMkLst>
        </pc:picChg>
        <pc:picChg chg="add del mod">
          <ac:chgData name="Mitiguy, JohnPaul" userId="30bf319c-c588-40f6-a1f2-78d9b12f4dc4" providerId="ADAL" clId="{1E10C48B-9B18-4DF5-95EC-8D99CDE0DDEB}" dt="2024-07-19T20:42:23.054" v="5413" actId="478"/>
          <ac:picMkLst>
            <pc:docMk/>
            <pc:sldMk cId="1220283515" sldId="262"/>
            <ac:picMk id="141" creationId="{05389DBA-8126-C6A3-4BCB-F7734FBB27D3}"/>
          </ac:picMkLst>
        </pc:picChg>
        <pc:cxnChg chg="del">
          <ac:chgData name="Mitiguy, JohnPaul" userId="30bf319c-c588-40f6-a1f2-78d9b12f4dc4" providerId="ADAL" clId="{1E10C48B-9B18-4DF5-95EC-8D99CDE0DDEB}" dt="2024-06-25T17:56:06.177" v="1325" actId="478"/>
          <ac:cxnSpMkLst>
            <pc:docMk/>
            <pc:sldMk cId="1220283515" sldId="262"/>
            <ac:cxnSpMk id="5" creationId="{209A0EBC-03DF-612D-FD0A-44378DC21B3D}"/>
          </ac:cxnSpMkLst>
        </pc:cxnChg>
        <pc:cxnChg chg="del">
          <ac:chgData name="Mitiguy, JohnPaul" userId="30bf319c-c588-40f6-a1f2-78d9b12f4dc4" providerId="ADAL" clId="{1E10C48B-9B18-4DF5-95EC-8D99CDE0DDEB}" dt="2024-06-25T17:56:06.177" v="1325" actId="478"/>
          <ac:cxnSpMkLst>
            <pc:docMk/>
            <pc:sldMk cId="1220283515" sldId="262"/>
            <ac:cxnSpMk id="9" creationId="{A0F36A5F-9772-44EA-8C06-3FBF55DEC356}"/>
          </ac:cxnSpMkLst>
        </pc:cxnChg>
        <pc:cxnChg chg="add mod">
          <ac:chgData name="Mitiguy, JohnPaul" userId="30bf319c-c588-40f6-a1f2-78d9b12f4dc4" providerId="ADAL" clId="{1E10C48B-9B18-4DF5-95EC-8D99CDE0DDEB}" dt="2024-07-19T20:44:42.199" v="5432" actId="1076"/>
          <ac:cxnSpMkLst>
            <pc:docMk/>
            <pc:sldMk cId="1220283515" sldId="262"/>
            <ac:cxnSpMk id="12" creationId="{527106C0-2CFC-7D76-B4F3-AA735179C835}"/>
          </ac:cxnSpMkLst>
        </pc:cxnChg>
        <pc:cxnChg chg="del">
          <ac:chgData name="Mitiguy, JohnPaul" userId="30bf319c-c588-40f6-a1f2-78d9b12f4dc4" providerId="ADAL" clId="{1E10C48B-9B18-4DF5-95EC-8D99CDE0DDEB}" dt="2024-06-25T17:56:06.177" v="1325" actId="478"/>
          <ac:cxnSpMkLst>
            <pc:docMk/>
            <pc:sldMk cId="1220283515" sldId="262"/>
            <ac:cxnSpMk id="14" creationId="{18B44DFD-5F68-8025-66E4-6681C368E2B4}"/>
          </ac:cxnSpMkLst>
        </pc:cxnChg>
        <pc:cxnChg chg="add mod">
          <ac:chgData name="Mitiguy, JohnPaul" userId="30bf319c-c588-40f6-a1f2-78d9b12f4dc4" providerId="ADAL" clId="{1E10C48B-9B18-4DF5-95EC-8D99CDE0DDEB}" dt="2024-07-19T20:45:10.645" v="5439" actId="14100"/>
          <ac:cxnSpMkLst>
            <pc:docMk/>
            <pc:sldMk cId="1220283515" sldId="262"/>
            <ac:cxnSpMk id="15" creationId="{DC6DF565-8E28-5E89-ED5A-618A0802F132}"/>
          </ac:cxnSpMkLst>
        </pc:cxnChg>
        <pc:cxnChg chg="del">
          <ac:chgData name="Mitiguy, JohnPaul" userId="30bf319c-c588-40f6-a1f2-78d9b12f4dc4" providerId="ADAL" clId="{1E10C48B-9B18-4DF5-95EC-8D99CDE0DDEB}" dt="2024-06-25T17:56:06.177" v="1325" actId="478"/>
          <ac:cxnSpMkLst>
            <pc:docMk/>
            <pc:sldMk cId="1220283515" sldId="262"/>
            <ac:cxnSpMk id="18" creationId="{D47D6F2F-5446-16C3-6FDA-24D44F621C56}"/>
          </ac:cxnSpMkLst>
        </pc:cxnChg>
        <pc:cxnChg chg="del">
          <ac:chgData name="Mitiguy, JohnPaul" userId="30bf319c-c588-40f6-a1f2-78d9b12f4dc4" providerId="ADAL" clId="{1E10C48B-9B18-4DF5-95EC-8D99CDE0DDEB}" dt="2024-06-25T17:56:06.177" v="1325" actId="478"/>
          <ac:cxnSpMkLst>
            <pc:docMk/>
            <pc:sldMk cId="1220283515" sldId="262"/>
            <ac:cxnSpMk id="21" creationId="{CF2B5E39-32C5-4BE1-CD8B-3901330F90B6}"/>
          </ac:cxnSpMkLst>
        </pc:cxnChg>
        <pc:cxnChg chg="del">
          <ac:chgData name="Mitiguy, JohnPaul" userId="30bf319c-c588-40f6-a1f2-78d9b12f4dc4" providerId="ADAL" clId="{1E10C48B-9B18-4DF5-95EC-8D99CDE0DDEB}" dt="2024-06-25T17:56:06.177" v="1325" actId="478"/>
          <ac:cxnSpMkLst>
            <pc:docMk/>
            <pc:sldMk cId="1220283515" sldId="262"/>
            <ac:cxnSpMk id="22" creationId="{F4A3A6B7-0977-DA90-3A6C-73FE941EE92A}"/>
          </ac:cxnSpMkLst>
        </pc:cxnChg>
        <pc:cxnChg chg="del">
          <ac:chgData name="Mitiguy, JohnPaul" userId="30bf319c-c588-40f6-a1f2-78d9b12f4dc4" providerId="ADAL" clId="{1E10C48B-9B18-4DF5-95EC-8D99CDE0DDEB}" dt="2024-06-25T17:56:06.177" v="1325" actId="478"/>
          <ac:cxnSpMkLst>
            <pc:docMk/>
            <pc:sldMk cId="1220283515" sldId="262"/>
            <ac:cxnSpMk id="23" creationId="{898D2382-F5D8-42C7-DD40-5921B5AB34B1}"/>
          </ac:cxnSpMkLst>
        </pc:cxnChg>
        <pc:cxnChg chg="add mod">
          <ac:chgData name="Mitiguy, JohnPaul" userId="30bf319c-c588-40f6-a1f2-78d9b12f4dc4" providerId="ADAL" clId="{1E10C48B-9B18-4DF5-95EC-8D99CDE0DDEB}" dt="2024-07-19T20:49:35.351" v="5479" actId="14100"/>
          <ac:cxnSpMkLst>
            <pc:docMk/>
            <pc:sldMk cId="1220283515" sldId="262"/>
            <ac:cxnSpMk id="24" creationId="{573FF5A4-2E82-4DBE-5D27-443FFE16B0BF}"/>
          </ac:cxnSpMkLst>
        </pc:cxnChg>
        <pc:cxnChg chg="mod">
          <ac:chgData name="Mitiguy, JohnPaul" userId="30bf319c-c588-40f6-a1f2-78d9b12f4dc4" providerId="ADAL" clId="{1E10C48B-9B18-4DF5-95EC-8D99CDE0DDEB}" dt="2024-06-25T18:38:53.220" v="1375" actId="14100"/>
          <ac:cxnSpMkLst>
            <pc:docMk/>
            <pc:sldMk cId="1220283515" sldId="262"/>
            <ac:cxnSpMk id="28" creationId="{E1AFB4AD-E316-C7F3-C144-13609E2783A3}"/>
          </ac:cxnSpMkLst>
        </pc:cxnChg>
        <pc:cxnChg chg="add mod">
          <ac:chgData name="Mitiguy, JohnPaul" userId="30bf319c-c588-40f6-a1f2-78d9b12f4dc4" providerId="ADAL" clId="{1E10C48B-9B18-4DF5-95EC-8D99CDE0DDEB}" dt="2024-07-19T20:48:04.856" v="5463" actId="1076"/>
          <ac:cxnSpMkLst>
            <pc:docMk/>
            <pc:sldMk cId="1220283515" sldId="262"/>
            <ac:cxnSpMk id="30" creationId="{47EC6272-81E5-D61C-6E0F-5B3273978F6C}"/>
          </ac:cxnSpMkLst>
        </pc:cxnChg>
        <pc:cxnChg chg="del">
          <ac:chgData name="Mitiguy, JohnPaul" userId="30bf319c-c588-40f6-a1f2-78d9b12f4dc4" providerId="ADAL" clId="{1E10C48B-9B18-4DF5-95EC-8D99CDE0DDEB}" dt="2024-06-25T17:56:06.177" v="1325" actId="478"/>
          <ac:cxnSpMkLst>
            <pc:docMk/>
            <pc:sldMk cId="1220283515" sldId="262"/>
            <ac:cxnSpMk id="31" creationId="{08427D29-43DF-41FB-F2E8-7257C4529AC3}"/>
          </ac:cxnSpMkLst>
        </pc:cxnChg>
        <pc:cxnChg chg="mod">
          <ac:chgData name="Mitiguy, JohnPaul" userId="30bf319c-c588-40f6-a1f2-78d9b12f4dc4" providerId="ADAL" clId="{1E10C48B-9B18-4DF5-95EC-8D99CDE0DDEB}" dt="2024-06-25T18:38:49.205" v="1374" actId="14100"/>
          <ac:cxnSpMkLst>
            <pc:docMk/>
            <pc:sldMk cId="1220283515" sldId="262"/>
            <ac:cxnSpMk id="34" creationId="{599A72DC-9872-BA1C-9702-CDE1549899CF}"/>
          </ac:cxnSpMkLst>
        </pc:cxnChg>
        <pc:cxnChg chg="del">
          <ac:chgData name="Mitiguy, JohnPaul" userId="30bf319c-c588-40f6-a1f2-78d9b12f4dc4" providerId="ADAL" clId="{1E10C48B-9B18-4DF5-95EC-8D99CDE0DDEB}" dt="2024-06-25T17:56:08.443" v="1326" actId="478"/>
          <ac:cxnSpMkLst>
            <pc:docMk/>
            <pc:sldMk cId="1220283515" sldId="262"/>
            <ac:cxnSpMk id="39" creationId="{CA9D2214-21CA-6098-DB96-4349255C61F4}"/>
          </ac:cxnSpMkLst>
        </pc:cxnChg>
        <pc:cxnChg chg="add mod">
          <ac:chgData name="Mitiguy, JohnPaul" userId="30bf319c-c588-40f6-a1f2-78d9b12f4dc4" providerId="ADAL" clId="{1E10C48B-9B18-4DF5-95EC-8D99CDE0DDEB}" dt="2024-07-19T20:49:51.078" v="5482" actId="1076"/>
          <ac:cxnSpMkLst>
            <pc:docMk/>
            <pc:sldMk cId="1220283515" sldId="262"/>
            <ac:cxnSpMk id="41" creationId="{66A57357-B943-0CE5-9DC0-AC11CB721584}"/>
          </ac:cxnSpMkLst>
        </pc:cxnChg>
        <pc:cxnChg chg="add mod">
          <ac:chgData name="Mitiguy, JohnPaul" userId="30bf319c-c588-40f6-a1f2-78d9b12f4dc4" providerId="ADAL" clId="{1E10C48B-9B18-4DF5-95EC-8D99CDE0DDEB}" dt="2024-07-19T20:51:16.522" v="5493" actId="14100"/>
          <ac:cxnSpMkLst>
            <pc:docMk/>
            <pc:sldMk cId="1220283515" sldId="262"/>
            <ac:cxnSpMk id="47" creationId="{C79D6E87-C7DF-B308-97B2-60F0D3B6CD31}"/>
          </ac:cxnSpMkLst>
        </pc:cxnChg>
        <pc:cxnChg chg="add mod">
          <ac:chgData name="Mitiguy, JohnPaul" userId="30bf319c-c588-40f6-a1f2-78d9b12f4dc4" providerId="ADAL" clId="{1E10C48B-9B18-4DF5-95EC-8D99CDE0DDEB}" dt="2024-06-25T18:39:32.155" v="1377" actId="208"/>
          <ac:cxnSpMkLst>
            <pc:docMk/>
            <pc:sldMk cId="1220283515" sldId="262"/>
            <ac:cxnSpMk id="52" creationId="{DA531C71-A559-D489-83B2-C0B853AB469F}"/>
          </ac:cxnSpMkLst>
        </pc:cxnChg>
        <pc:cxnChg chg="add mod">
          <ac:chgData name="Mitiguy, JohnPaul" userId="30bf319c-c588-40f6-a1f2-78d9b12f4dc4" providerId="ADAL" clId="{1E10C48B-9B18-4DF5-95EC-8D99CDE0DDEB}" dt="2024-06-25T18:40:26.922" v="1386" actId="14100"/>
          <ac:cxnSpMkLst>
            <pc:docMk/>
            <pc:sldMk cId="1220283515" sldId="262"/>
            <ac:cxnSpMk id="53" creationId="{0284C618-5B23-F39A-0C2B-B362F4D37EDE}"/>
          </ac:cxnSpMkLst>
        </pc:cxnChg>
        <pc:cxnChg chg="add mod">
          <ac:chgData name="Mitiguy, JohnPaul" userId="30bf319c-c588-40f6-a1f2-78d9b12f4dc4" providerId="ADAL" clId="{1E10C48B-9B18-4DF5-95EC-8D99CDE0DDEB}" dt="2024-06-25T18:40:45.638" v="1390" actId="14100"/>
          <ac:cxnSpMkLst>
            <pc:docMk/>
            <pc:sldMk cId="1220283515" sldId="262"/>
            <ac:cxnSpMk id="63" creationId="{EF8C8721-35EA-87F4-E64B-1B9CC70D3627}"/>
          </ac:cxnSpMkLst>
        </pc:cxnChg>
        <pc:cxnChg chg="add mod">
          <ac:chgData name="Mitiguy, JohnPaul" userId="30bf319c-c588-40f6-a1f2-78d9b12f4dc4" providerId="ADAL" clId="{1E10C48B-9B18-4DF5-95EC-8D99CDE0DDEB}" dt="2024-06-25T18:40:55.588" v="1392" actId="13822"/>
          <ac:cxnSpMkLst>
            <pc:docMk/>
            <pc:sldMk cId="1220283515" sldId="262"/>
            <ac:cxnSpMk id="68" creationId="{2C87A091-648F-0777-EDFC-AA6BD570DC4E}"/>
          </ac:cxnSpMkLst>
        </pc:cxnChg>
        <pc:cxnChg chg="add mod">
          <ac:chgData name="Mitiguy, JohnPaul" userId="30bf319c-c588-40f6-a1f2-78d9b12f4dc4" providerId="ADAL" clId="{1E10C48B-9B18-4DF5-95EC-8D99CDE0DDEB}" dt="2024-06-25T18:43:21.088" v="1429" actId="14100"/>
          <ac:cxnSpMkLst>
            <pc:docMk/>
            <pc:sldMk cId="1220283515" sldId="262"/>
            <ac:cxnSpMk id="70" creationId="{01AB9BEE-9581-909A-6427-B1A2B85B0FD1}"/>
          </ac:cxnSpMkLst>
        </pc:cxnChg>
        <pc:cxnChg chg="add mod">
          <ac:chgData name="Mitiguy, JohnPaul" userId="30bf319c-c588-40f6-a1f2-78d9b12f4dc4" providerId="ADAL" clId="{1E10C48B-9B18-4DF5-95EC-8D99CDE0DDEB}" dt="2024-06-25T18:43:25.971" v="1431" actId="1076"/>
          <ac:cxnSpMkLst>
            <pc:docMk/>
            <pc:sldMk cId="1220283515" sldId="262"/>
            <ac:cxnSpMk id="72" creationId="{0771DAC8-F95F-258B-2D34-B394C2575D7B}"/>
          </ac:cxnSpMkLst>
        </pc:cxnChg>
        <pc:cxnChg chg="add mod">
          <ac:chgData name="Mitiguy, JohnPaul" userId="30bf319c-c588-40f6-a1f2-78d9b12f4dc4" providerId="ADAL" clId="{1E10C48B-9B18-4DF5-95EC-8D99CDE0DDEB}" dt="2024-06-25T18:43:42.271" v="1435" actId="14100"/>
          <ac:cxnSpMkLst>
            <pc:docMk/>
            <pc:sldMk cId="1220283515" sldId="262"/>
            <ac:cxnSpMk id="73" creationId="{4608C9B3-1986-402B-4E7F-E307C4F4FC84}"/>
          </ac:cxnSpMkLst>
        </pc:cxnChg>
        <pc:cxnChg chg="add mod">
          <ac:chgData name="Mitiguy, JohnPaul" userId="30bf319c-c588-40f6-a1f2-78d9b12f4dc4" providerId="ADAL" clId="{1E10C48B-9B18-4DF5-95EC-8D99CDE0DDEB}" dt="2024-06-25T18:44:18.655" v="1443" actId="14100"/>
          <ac:cxnSpMkLst>
            <pc:docMk/>
            <pc:sldMk cId="1220283515" sldId="262"/>
            <ac:cxnSpMk id="77" creationId="{008E41E4-9FC0-3271-42B1-EDD95439441C}"/>
          </ac:cxnSpMkLst>
        </pc:cxnChg>
        <pc:cxnChg chg="add mod">
          <ac:chgData name="Mitiguy, JohnPaul" userId="30bf319c-c588-40f6-a1f2-78d9b12f4dc4" providerId="ADAL" clId="{1E10C48B-9B18-4DF5-95EC-8D99CDE0DDEB}" dt="2024-06-25T18:44:37.955" v="1447" actId="14100"/>
          <ac:cxnSpMkLst>
            <pc:docMk/>
            <pc:sldMk cId="1220283515" sldId="262"/>
            <ac:cxnSpMk id="85" creationId="{70F75009-DB09-DD81-EBDD-2BCEE37BE4DE}"/>
          </ac:cxnSpMkLst>
        </pc:cxnChg>
        <pc:cxnChg chg="add mod">
          <ac:chgData name="Mitiguy, JohnPaul" userId="30bf319c-c588-40f6-a1f2-78d9b12f4dc4" providerId="ADAL" clId="{1E10C48B-9B18-4DF5-95EC-8D99CDE0DDEB}" dt="2024-06-25T18:44:57.405" v="1451" actId="14100"/>
          <ac:cxnSpMkLst>
            <pc:docMk/>
            <pc:sldMk cId="1220283515" sldId="262"/>
            <ac:cxnSpMk id="89" creationId="{1E88D3FA-23D9-F0D0-BECB-F65051CA2C5C}"/>
          </ac:cxnSpMkLst>
        </pc:cxnChg>
        <pc:cxnChg chg="add mod">
          <ac:chgData name="Mitiguy, JohnPaul" userId="30bf319c-c588-40f6-a1f2-78d9b12f4dc4" providerId="ADAL" clId="{1E10C48B-9B18-4DF5-95EC-8D99CDE0DDEB}" dt="2024-06-25T18:45:10.205" v="1454" actId="14100"/>
          <ac:cxnSpMkLst>
            <pc:docMk/>
            <pc:sldMk cId="1220283515" sldId="262"/>
            <ac:cxnSpMk id="93" creationId="{BF50527F-A97B-9CCE-A880-9727CBECF447}"/>
          </ac:cxnSpMkLst>
        </pc:cxnChg>
        <pc:cxnChg chg="add mod">
          <ac:chgData name="Mitiguy, JohnPaul" userId="30bf319c-c588-40f6-a1f2-78d9b12f4dc4" providerId="ADAL" clId="{1E10C48B-9B18-4DF5-95EC-8D99CDE0DDEB}" dt="2024-06-25T18:45:14.872" v="1456" actId="1076"/>
          <ac:cxnSpMkLst>
            <pc:docMk/>
            <pc:sldMk cId="1220283515" sldId="262"/>
            <ac:cxnSpMk id="96" creationId="{F6429942-299D-FB1D-A0A3-1E7A6E897552}"/>
          </ac:cxnSpMkLst>
        </pc:cxnChg>
        <pc:cxnChg chg="add mod">
          <ac:chgData name="Mitiguy, JohnPaul" userId="30bf319c-c588-40f6-a1f2-78d9b12f4dc4" providerId="ADAL" clId="{1E10C48B-9B18-4DF5-95EC-8D99CDE0DDEB}" dt="2024-06-25T18:45:48.338" v="1462" actId="14100"/>
          <ac:cxnSpMkLst>
            <pc:docMk/>
            <pc:sldMk cId="1220283515" sldId="262"/>
            <ac:cxnSpMk id="97" creationId="{53ACF22A-DD41-C82F-5F79-29F80D02A47A}"/>
          </ac:cxnSpMkLst>
        </pc:cxnChg>
        <pc:cxnChg chg="add mod">
          <ac:chgData name="Mitiguy, JohnPaul" userId="30bf319c-c588-40f6-a1f2-78d9b12f4dc4" providerId="ADAL" clId="{1E10C48B-9B18-4DF5-95EC-8D99CDE0DDEB}" dt="2024-06-25T18:45:57.538" v="1465" actId="14100"/>
          <ac:cxnSpMkLst>
            <pc:docMk/>
            <pc:sldMk cId="1220283515" sldId="262"/>
            <ac:cxnSpMk id="103" creationId="{86936CAB-3B6C-02B2-DF31-B4D30CA2C901}"/>
          </ac:cxnSpMkLst>
        </pc:cxnChg>
        <pc:cxnChg chg="add mod">
          <ac:chgData name="Mitiguy, JohnPaul" userId="30bf319c-c588-40f6-a1f2-78d9b12f4dc4" providerId="ADAL" clId="{1E10C48B-9B18-4DF5-95EC-8D99CDE0DDEB}" dt="2024-06-25T18:46:49.972" v="1481" actId="14100"/>
          <ac:cxnSpMkLst>
            <pc:docMk/>
            <pc:sldMk cId="1220283515" sldId="262"/>
            <ac:cxnSpMk id="105" creationId="{84ACD568-715E-6613-C271-91CBEB1FE06F}"/>
          </ac:cxnSpMkLst>
        </pc:cxnChg>
        <pc:cxnChg chg="add mod">
          <ac:chgData name="Mitiguy, JohnPaul" userId="30bf319c-c588-40f6-a1f2-78d9b12f4dc4" providerId="ADAL" clId="{1E10C48B-9B18-4DF5-95EC-8D99CDE0DDEB}" dt="2024-06-25T18:46:35.072" v="1476" actId="14100"/>
          <ac:cxnSpMkLst>
            <pc:docMk/>
            <pc:sldMk cId="1220283515" sldId="262"/>
            <ac:cxnSpMk id="106" creationId="{1FF03F99-A14E-68E7-2E98-774121A0C477}"/>
          </ac:cxnSpMkLst>
        </pc:cxnChg>
        <pc:cxnChg chg="add mod">
          <ac:chgData name="Mitiguy, JohnPaul" userId="30bf319c-c588-40f6-a1f2-78d9b12f4dc4" providerId="ADAL" clId="{1E10C48B-9B18-4DF5-95EC-8D99CDE0DDEB}" dt="2024-06-25T18:48:13.383" v="1513" actId="14100"/>
          <ac:cxnSpMkLst>
            <pc:docMk/>
            <pc:sldMk cId="1220283515" sldId="262"/>
            <ac:cxnSpMk id="119" creationId="{9A45C0B6-5DC4-6A83-3634-46F88C5869F5}"/>
          </ac:cxnSpMkLst>
        </pc:cxnChg>
        <pc:cxnChg chg="add mod">
          <ac:chgData name="Mitiguy, JohnPaul" userId="30bf319c-c588-40f6-a1f2-78d9b12f4dc4" providerId="ADAL" clId="{1E10C48B-9B18-4DF5-95EC-8D99CDE0DDEB}" dt="2024-06-25T18:48:17.351" v="1515" actId="1076"/>
          <ac:cxnSpMkLst>
            <pc:docMk/>
            <pc:sldMk cId="1220283515" sldId="262"/>
            <ac:cxnSpMk id="121" creationId="{83D6395B-C22D-35F6-326C-C101E4928AD6}"/>
          </ac:cxnSpMkLst>
        </pc:cxnChg>
        <pc:cxnChg chg="add mod">
          <ac:chgData name="Mitiguy, JohnPaul" userId="30bf319c-c588-40f6-a1f2-78d9b12f4dc4" providerId="ADAL" clId="{1E10C48B-9B18-4DF5-95EC-8D99CDE0DDEB}" dt="2024-06-25T18:48:37.051" v="1521" actId="14100"/>
          <ac:cxnSpMkLst>
            <pc:docMk/>
            <pc:sldMk cId="1220283515" sldId="262"/>
            <ac:cxnSpMk id="122" creationId="{7D117D1E-DC3B-D7D5-F5D0-BC938DF23A08}"/>
          </ac:cxnSpMkLst>
        </pc:cxnChg>
        <pc:cxnChg chg="add mod">
          <ac:chgData name="Mitiguy, JohnPaul" userId="30bf319c-c588-40f6-a1f2-78d9b12f4dc4" providerId="ADAL" clId="{1E10C48B-9B18-4DF5-95EC-8D99CDE0DDEB}" dt="2024-06-25T18:48:45.167" v="1523" actId="1076"/>
          <ac:cxnSpMkLst>
            <pc:docMk/>
            <pc:sldMk cId="1220283515" sldId="262"/>
            <ac:cxnSpMk id="128" creationId="{3376B1DE-06B1-DDDA-FE87-8BF019577546}"/>
          </ac:cxnSpMkLst>
        </pc:cxnChg>
        <pc:cxnChg chg="add mod">
          <ac:chgData name="Mitiguy, JohnPaul" userId="30bf319c-c588-40f6-a1f2-78d9b12f4dc4" providerId="ADAL" clId="{1E10C48B-9B18-4DF5-95EC-8D99CDE0DDEB}" dt="2024-06-25T18:49:04.317" v="1526" actId="14100"/>
          <ac:cxnSpMkLst>
            <pc:docMk/>
            <pc:sldMk cId="1220283515" sldId="262"/>
            <ac:cxnSpMk id="129" creationId="{5F797F77-3BF7-988E-A25A-8023D775E91E}"/>
          </ac:cxnSpMkLst>
        </pc:cxnChg>
        <pc:cxnChg chg="add mod">
          <ac:chgData name="Mitiguy, JohnPaul" userId="30bf319c-c588-40f6-a1f2-78d9b12f4dc4" providerId="ADAL" clId="{1E10C48B-9B18-4DF5-95EC-8D99CDE0DDEB}" dt="2024-06-25T18:49:09.883" v="1528" actId="1076"/>
          <ac:cxnSpMkLst>
            <pc:docMk/>
            <pc:sldMk cId="1220283515" sldId="262"/>
            <ac:cxnSpMk id="131" creationId="{A4F8BB6C-34EC-4967-6A7B-05FBC82E68C3}"/>
          </ac:cxnSpMkLst>
        </pc:cxnChg>
        <pc:cxnChg chg="add mod">
          <ac:chgData name="Mitiguy, JohnPaul" userId="30bf319c-c588-40f6-a1f2-78d9b12f4dc4" providerId="ADAL" clId="{1E10C48B-9B18-4DF5-95EC-8D99CDE0DDEB}" dt="2024-06-25T18:49:26.416" v="1534" actId="14100"/>
          <ac:cxnSpMkLst>
            <pc:docMk/>
            <pc:sldMk cId="1220283515" sldId="262"/>
            <ac:cxnSpMk id="132" creationId="{D4AD5CA5-400B-945E-2189-A0305373584C}"/>
          </ac:cxnSpMkLst>
        </pc:cxnChg>
        <pc:cxnChg chg="add mod">
          <ac:chgData name="Mitiguy, JohnPaul" userId="30bf319c-c588-40f6-a1f2-78d9b12f4dc4" providerId="ADAL" clId="{1E10C48B-9B18-4DF5-95EC-8D99CDE0DDEB}" dt="2024-06-25T18:49:33.866" v="1536" actId="1076"/>
          <ac:cxnSpMkLst>
            <pc:docMk/>
            <pc:sldMk cId="1220283515" sldId="262"/>
            <ac:cxnSpMk id="136" creationId="{98F91B4D-C10C-DCBE-2D05-A5750F9D2E74}"/>
          </ac:cxnSpMkLst>
        </pc:cxnChg>
        <pc:cxnChg chg="add mod">
          <ac:chgData name="Mitiguy, JohnPaul" userId="30bf319c-c588-40f6-a1f2-78d9b12f4dc4" providerId="ADAL" clId="{1E10C48B-9B18-4DF5-95EC-8D99CDE0DDEB}" dt="2024-06-25T18:49:44.433" v="1539" actId="14100"/>
          <ac:cxnSpMkLst>
            <pc:docMk/>
            <pc:sldMk cId="1220283515" sldId="262"/>
            <ac:cxnSpMk id="137" creationId="{A501FDAD-B0DF-885F-F914-875B9A07F7D3}"/>
          </ac:cxnSpMkLst>
        </pc:cxnChg>
        <pc:cxnChg chg="add del mod">
          <ac:chgData name="Mitiguy, JohnPaul" userId="30bf319c-c588-40f6-a1f2-78d9b12f4dc4" providerId="ADAL" clId="{1E10C48B-9B18-4DF5-95EC-8D99CDE0DDEB}" dt="2024-07-19T20:44:49.759" v="5434" actId="478"/>
          <ac:cxnSpMkLst>
            <pc:docMk/>
            <pc:sldMk cId="1220283515" sldId="262"/>
            <ac:cxnSpMk id="140" creationId="{5844266C-3C63-EFCD-26EA-2CB53C917E27}"/>
          </ac:cxnSpMkLst>
        </pc:cxnChg>
      </pc:sldChg>
      <pc:sldChg chg="modSp mod ord modNotesTx">
        <pc:chgData name="Mitiguy, JohnPaul" userId="30bf319c-c588-40f6-a1f2-78d9b12f4dc4" providerId="ADAL" clId="{1E10C48B-9B18-4DF5-95EC-8D99CDE0DDEB}" dt="2024-06-25T23:35:32.795" v="2955" actId="20577"/>
        <pc:sldMkLst>
          <pc:docMk/>
          <pc:sldMk cId="3804384155" sldId="263"/>
        </pc:sldMkLst>
        <pc:spChg chg="mod">
          <ac:chgData name="Mitiguy, JohnPaul" userId="30bf319c-c588-40f6-a1f2-78d9b12f4dc4" providerId="ADAL" clId="{1E10C48B-9B18-4DF5-95EC-8D99CDE0DDEB}" dt="2024-06-25T23:35:32.795" v="2955" actId="20577"/>
          <ac:spMkLst>
            <pc:docMk/>
            <pc:sldMk cId="3804384155" sldId="263"/>
            <ac:spMk id="3" creationId="{79D6FE8D-AF71-FD47-1F81-F07AB9D0FEA8}"/>
          </ac:spMkLst>
        </pc:spChg>
      </pc:sldChg>
      <pc:sldChg chg="addSp delSp modSp mod ord">
        <pc:chgData name="Mitiguy, JohnPaul" userId="30bf319c-c588-40f6-a1f2-78d9b12f4dc4" providerId="ADAL" clId="{1E10C48B-9B18-4DF5-95EC-8D99CDE0DDEB}" dt="2024-06-25T23:37:35.743" v="2986" actId="1076"/>
        <pc:sldMkLst>
          <pc:docMk/>
          <pc:sldMk cId="2989262609" sldId="264"/>
        </pc:sldMkLst>
        <pc:spChg chg="mod">
          <ac:chgData name="Mitiguy, JohnPaul" userId="30bf319c-c588-40f6-a1f2-78d9b12f4dc4" providerId="ADAL" clId="{1E10C48B-9B18-4DF5-95EC-8D99CDE0DDEB}" dt="2024-06-25T23:36:14.478" v="2980" actId="20577"/>
          <ac:spMkLst>
            <pc:docMk/>
            <pc:sldMk cId="2989262609" sldId="264"/>
            <ac:spMk id="3" creationId="{79D6FE8D-AF71-FD47-1F81-F07AB9D0FEA8}"/>
          </ac:spMkLst>
        </pc:spChg>
        <pc:picChg chg="del">
          <ac:chgData name="Mitiguy, JohnPaul" userId="30bf319c-c588-40f6-a1f2-78d9b12f4dc4" providerId="ADAL" clId="{1E10C48B-9B18-4DF5-95EC-8D99CDE0DDEB}" dt="2024-06-25T23:37:23.077" v="2981" actId="478"/>
          <ac:picMkLst>
            <pc:docMk/>
            <pc:sldMk cId="2989262609" sldId="264"/>
            <ac:picMk id="5" creationId="{3DFC760A-F97A-6060-7354-D11D5EC8142C}"/>
          </ac:picMkLst>
        </pc:picChg>
        <pc:picChg chg="add mod">
          <ac:chgData name="Mitiguy, JohnPaul" userId="30bf319c-c588-40f6-a1f2-78d9b12f4dc4" providerId="ADAL" clId="{1E10C48B-9B18-4DF5-95EC-8D99CDE0DDEB}" dt="2024-06-25T23:37:35.743" v="2986" actId="1076"/>
          <ac:picMkLst>
            <pc:docMk/>
            <pc:sldMk cId="2989262609" sldId="264"/>
            <ac:picMk id="6" creationId="{88662D27-ACE1-0BA8-2F53-C01AB30568D6}"/>
          </ac:picMkLst>
        </pc:picChg>
      </pc:sldChg>
      <pc:sldChg chg="addSp delSp modSp mod">
        <pc:chgData name="Mitiguy, JohnPaul" userId="30bf319c-c588-40f6-a1f2-78d9b12f4dc4" providerId="ADAL" clId="{1E10C48B-9B18-4DF5-95EC-8D99CDE0DDEB}" dt="2024-08-06T20:39:50.603" v="6612" actId="20577"/>
        <pc:sldMkLst>
          <pc:docMk/>
          <pc:sldMk cId="285747377" sldId="265"/>
        </pc:sldMkLst>
        <pc:spChg chg="mod">
          <ac:chgData name="Mitiguy, JohnPaul" userId="30bf319c-c588-40f6-a1f2-78d9b12f4dc4" providerId="ADAL" clId="{1E10C48B-9B18-4DF5-95EC-8D99CDE0DDEB}" dt="2024-08-06T20:39:50.603" v="6612" actId="20577"/>
          <ac:spMkLst>
            <pc:docMk/>
            <pc:sldMk cId="285747377" sldId="265"/>
            <ac:spMk id="2" creationId="{049A6481-B13B-0D23-203D-E5F6DA5C9E9C}"/>
          </ac:spMkLst>
        </pc:spChg>
        <pc:spChg chg="del mod">
          <ac:chgData name="Mitiguy, JohnPaul" userId="30bf319c-c588-40f6-a1f2-78d9b12f4dc4" providerId="ADAL" clId="{1E10C48B-9B18-4DF5-95EC-8D99CDE0DDEB}" dt="2024-06-24T18:35:08.637" v="17" actId="478"/>
          <ac:spMkLst>
            <pc:docMk/>
            <pc:sldMk cId="285747377" sldId="265"/>
            <ac:spMk id="3" creationId="{8C353B49-C70A-C40C-95DB-B46D11D56B39}"/>
          </ac:spMkLst>
        </pc:spChg>
        <pc:picChg chg="add mod">
          <ac:chgData name="Mitiguy, JohnPaul" userId="30bf319c-c588-40f6-a1f2-78d9b12f4dc4" providerId="ADAL" clId="{1E10C48B-9B18-4DF5-95EC-8D99CDE0DDEB}" dt="2024-07-22T19:36:18.467" v="5589" actId="1076"/>
          <ac:picMkLst>
            <pc:docMk/>
            <pc:sldMk cId="285747377" sldId="265"/>
            <ac:picMk id="4" creationId="{451FD9AB-23EF-5FF0-0D7F-527A0FC7B412}"/>
          </ac:picMkLst>
        </pc:picChg>
        <pc:picChg chg="add del mod">
          <ac:chgData name="Mitiguy, JohnPaul" userId="30bf319c-c588-40f6-a1f2-78d9b12f4dc4" providerId="ADAL" clId="{1E10C48B-9B18-4DF5-95EC-8D99CDE0DDEB}" dt="2024-06-25T17:29:16.738" v="1049" actId="478"/>
          <ac:picMkLst>
            <pc:docMk/>
            <pc:sldMk cId="285747377" sldId="265"/>
            <ac:picMk id="4" creationId="{8AFB9CD9-495A-9B05-3CA0-BDB9BC70378E}"/>
          </ac:picMkLst>
        </pc:picChg>
        <pc:picChg chg="del">
          <ac:chgData name="Mitiguy, JohnPaul" userId="30bf319c-c588-40f6-a1f2-78d9b12f4dc4" providerId="ADAL" clId="{1E10C48B-9B18-4DF5-95EC-8D99CDE0DDEB}" dt="2024-06-24T18:34:38.437" v="6" actId="478"/>
          <ac:picMkLst>
            <pc:docMk/>
            <pc:sldMk cId="285747377" sldId="265"/>
            <ac:picMk id="5" creationId="{BF0C4122-8686-3C8B-1885-58D96FF050D4}"/>
          </ac:picMkLst>
        </pc:picChg>
        <pc:picChg chg="add del mod">
          <ac:chgData name="Mitiguy, JohnPaul" userId="30bf319c-c588-40f6-a1f2-78d9b12f4dc4" providerId="ADAL" clId="{1E10C48B-9B18-4DF5-95EC-8D99CDE0DDEB}" dt="2024-06-25T17:28:03.184" v="1043" actId="478"/>
          <ac:picMkLst>
            <pc:docMk/>
            <pc:sldMk cId="285747377" sldId="265"/>
            <ac:picMk id="6" creationId="{F33A7176-9085-011F-C016-FE6B8FC80FE1}"/>
          </ac:picMkLst>
        </pc:picChg>
        <pc:picChg chg="add del mod">
          <ac:chgData name="Mitiguy, JohnPaul" userId="30bf319c-c588-40f6-a1f2-78d9b12f4dc4" providerId="ADAL" clId="{1E10C48B-9B18-4DF5-95EC-8D99CDE0DDEB}" dt="2024-07-22T19:36:07.095" v="5584" actId="478"/>
          <ac:picMkLst>
            <pc:docMk/>
            <pc:sldMk cId="285747377" sldId="265"/>
            <ac:picMk id="7" creationId="{76EA6D64-E7F6-69D2-6D56-4B3A8926F3B7}"/>
          </ac:picMkLst>
        </pc:picChg>
      </pc:sldChg>
      <pc:sldChg chg="ord">
        <pc:chgData name="Mitiguy, JohnPaul" userId="30bf319c-c588-40f6-a1f2-78d9b12f4dc4" providerId="ADAL" clId="{1E10C48B-9B18-4DF5-95EC-8D99CDE0DDEB}" dt="2024-06-25T23:32:28.895" v="2852" actId="20578"/>
        <pc:sldMkLst>
          <pc:docMk/>
          <pc:sldMk cId="3176583032" sldId="266"/>
        </pc:sldMkLst>
      </pc:sldChg>
      <pc:sldChg chg="modSp mod ord">
        <pc:chgData name="Mitiguy, JohnPaul" userId="30bf319c-c588-40f6-a1f2-78d9b12f4dc4" providerId="ADAL" clId="{1E10C48B-9B18-4DF5-95EC-8D99CDE0DDEB}" dt="2024-06-25T23:38:54.801" v="2994" actId="20577"/>
        <pc:sldMkLst>
          <pc:docMk/>
          <pc:sldMk cId="3567233354" sldId="267"/>
        </pc:sldMkLst>
        <pc:spChg chg="mod">
          <ac:chgData name="Mitiguy, JohnPaul" userId="30bf319c-c588-40f6-a1f2-78d9b12f4dc4" providerId="ADAL" clId="{1E10C48B-9B18-4DF5-95EC-8D99CDE0DDEB}" dt="2024-06-25T23:38:54.801" v="2994" actId="20577"/>
          <ac:spMkLst>
            <pc:docMk/>
            <pc:sldMk cId="3567233354" sldId="267"/>
            <ac:spMk id="2" creationId="{DA747D3B-0EAB-AC92-DC91-78DE002BD279}"/>
          </ac:spMkLst>
        </pc:spChg>
      </pc:sldChg>
      <pc:sldChg chg="ord">
        <pc:chgData name="Mitiguy, JohnPaul" userId="30bf319c-c588-40f6-a1f2-78d9b12f4dc4" providerId="ADAL" clId="{1E10C48B-9B18-4DF5-95EC-8D99CDE0DDEB}" dt="2024-06-25T23:32:28.895" v="2852" actId="20578"/>
        <pc:sldMkLst>
          <pc:docMk/>
          <pc:sldMk cId="3083394709" sldId="268"/>
        </pc:sldMkLst>
      </pc:sldChg>
      <pc:sldChg chg="modSp mod modNotesTx">
        <pc:chgData name="Mitiguy, JohnPaul" userId="30bf319c-c588-40f6-a1f2-78d9b12f4dc4" providerId="ADAL" clId="{1E10C48B-9B18-4DF5-95EC-8D99CDE0DDEB}" dt="2024-07-17T16:54:49.549" v="5410"/>
        <pc:sldMkLst>
          <pc:docMk/>
          <pc:sldMk cId="4162270053" sldId="269"/>
        </pc:sldMkLst>
        <pc:spChg chg="mod">
          <ac:chgData name="Mitiguy, JohnPaul" userId="30bf319c-c588-40f6-a1f2-78d9b12f4dc4" providerId="ADAL" clId="{1E10C48B-9B18-4DF5-95EC-8D99CDE0DDEB}" dt="2024-06-25T22:36:18.294" v="1961" actId="20577"/>
          <ac:spMkLst>
            <pc:docMk/>
            <pc:sldMk cId="4162270053" sldId="269"/>
            <ac:spMk id="2" creationId="{DA747D3B-0EAB-AC92-DC91-78DE002BD279}"/>
          </ac:spMkLst>
        </pc:spChg>
      </pc:sldChg>
      <pc:sldChg chg="modSp mod modNotesTx">
        <pc:chgData name="Mitiguy, JohnPaul" userId="30bf319c-c588-40f6-a1f2-78d9b12f4dc4" providerId="ADAL" clId="{1E10C48B-9B18-4DF5-95EC-8D99CDE0DDEB}" dt="2024-08-06T20:38:30.749" v="6592" actId="20577"/>
        <pc:sldMkLst>
          <pc:docMk/>
          <pc:sldMk cId="2933981180" sldId="271"/>
        </pc:sldMkLst>
        <pc:spChg chg="mod">
          <ac:chgData name="Mitiguy, JohnPaul" userId="30bf319c-c588-40f6-a1f2-78d9b12f4dc4" providerId="ADAL" clId="{1E10C48B-9B18-4DF5-95EC-8D99CDE0DDEB}" dt="2024-08-06T20:38:30.749" v="6592" actId="20577"/>
          <ac:spMkLst>
            <pc:docMk/>
            <pc:sldMk cId="2933981180" sldId="271"/>
            <ac:spMk id="3" creationId="{8EF43860-4D7E-4009-1D9A-B903A003160E}"/>
          </ac:spMkLst>
        </pc:spChg>
      </pc:sldChg>
      <pc:sldChg chg="addSp delSp modSp del mod">
        <pc:chgData name="Mitiguy, JohnPaul" userId="30bf319c-c588-40f6-a1f2-78d9b12f4dc4" providerId="ADAL" clId="{1E10C48B-9B18-4DF5-95EC-8D99CDE0DDEB}" dt="2024-06-25T22:34:21.628" v="1847" actId="2696"/>
        <pc:sldMkLst>
          <pc:docMk/>
          <pc:sldMk cId="2945295850" sldId="272"/>
        </pc:sldMkLst>
        <pc:spChg chg="mod">
          <ac:chgData name="Mitiguy, JohnPaul" userId="30bf319c-c588-40f6-a1f2-78d9b12f4dc4" providerId="ADAL" clId="{1E10C48B-9B18-4DF5-95EC-8D99CDE0DDEB}" dt="2024-06-24T18:55:08.166" v="56" actId="1076"/>
          <ac:spMkLst>
            <pc:docMk/>
            <pc:sldMk cId="2945295850" sldId="272"/>
            <ac:spMk id="5" creationId="{1959B72F-C1A4-62DD-048A-D1F09E0D9A12}"/>
          </ac:spMkLst>
        </pc:spChg>
        <pc:spChg chg="add del mod">
          <ac:chgData name="Mitiguy, JohnPaul" userId="30bf319c-c588-40f6-a1f2-78d9b12f4dc4" providerId="ADAL" clId="{1E10C48B-9B18-4DF5-95EC-8D99CDE0DDEB}" dt="2024-06-24T18:53:57.350" v="32" actId="478"/>
          <ac:spMkLst>
            <pc:docMk/>
            <pc:sldMk cId="2945295850" sldId="272"/>
            <ac:spMk id="9" creationId="{5FC376DA-1354-893C-2A4A-5DA654A09830}"/>
          </ac:spMkLst>
        </pc:spChg>
        <pc:spChg chg="add del mod">
          <ac:chgData name="Mitiguy, JohnPaul" userId="30bf319c-c588-40f6-a1f2-78d9b12f4dc4" providerId="ADAL" clId="{1E10C48B-9B18-4DF5-95EC-8D99CDE0DDEB}" dt="2024-06-24T18:54:03.700" v="35" actId="22"/>
          <ac:spMkLst>
            <pc:docMk/>
            <pc:sldMk cId="2945295850" sldId="272"/>
            <ac:spMk id="11" creationId="{8494EBAF-14FF-F25F-8DE5-6168B034759A}"/>
          </ac:spMkLst>
        </pc:spChg>
        <pc:picChg chg="add del">
          <ac:chgData name="Mitiguy, JohnPaul" userId="30bf319c-c588-40f6-a1f2-78d9b12f4dc4" providerId="ADAL" clId="{1E10C48B-9B18-4DF5-95EC-8D99CDE0DDEB}" dt="2024-06-24T18:54:02.567" v="34" actId="478"/>
          <ac:picMkLst>
            <pc:docMk/>
            <pc:sldMk cId="2945295850" sldId="272"/>
            <ac:picMk id="4" creationId="{11E54040-AD60-ED1D-66AF-EB2F5BA59CB1}"/>
          </ac:picMkLst>
        </pc:picChg>
        <pc:picChg chg="del">
          <ac:chgData name="Mitiguy, JohnPaul" userId="30bf319c-c588-40f6-a1f2-78d9b12f4dc4" providerId="ADAL" clId="{1E10C48B-9B18-4DF5-95EC-8D99CDE0DDEB}" dt="2024-06-24T18:50:46.235" v="25" actId="478"/>
          <ac:picMkLst>
            <pc:docMk/>
            <pc:sldMk cId="2945295850" sldId="272"/>
            <ac:picMk id="6" creationId="{C9E63444-992C-E689-89BD-DA64BCD41A7A}"/>
          </ac:picMkLst>
        </pc:picChg>
        <pc:picChg chg="add mod">
          <ac:chgData name="Mitiguy, JohnPaul" userId="30bf319c-c588-40f6-a1f2-78d9b12f4dc4" providerId="ADAL" clId="{1E10C48B-9B18-4DF5-95EC-8D99CDE0DDEB}" dt="2024-06-24T18:50:55.402" v="30" actId="1076"/>
          <ac:picMkLst>
            <pc:docMk/>
            <pc:sldMk cId="2945295850" sldId="272"/>
            <ac:picMk id="7" creationId="{04C463D3-2AE6-00BD-7038-34F60AECDBFB}"/>
          </ac:picMkLst>
        </pc:picChg>
        <pc:picChg chg="add mod ord">
          <ac:chgData name="Mitiguy, JohnPaul" userId="30bf319c-c588-40f6-a1f2-78d9b12f4dc4" providerId="ADAL" clId="{1E10C48B-9B18-4DF5-95EC-8D99CDE0DDEB}" dt="2024-06-24T18:55:05.200" v="55" actId="1076"/>
          <ac:picMkLst>
            <pc:docMk/>
            <pc:sldMk cId="2945295850" sldId="272"/>
            <ac:picMk id="13" creationId="{FFF58898-C32A-BFCB-1809-7760EB9CA71F}"/>
          </ac:picMkLst>
        </pc:picChg>
      </pc:sldChg>
      <pc:sldChg chg="modSp mod ord modShow">
        <pc:chgData name="Mitiguy, JohnPaul" userId="30bf319c-c588-40f6-a1f2-78d9b12f4dc4" providerId="ADAL" clId="{1E10C48B-9B18-4DF5-95EC-8D99CDE0DDEB}" dt="2024-08-02T00:05:30.735" v="6179" actId="729"/>
        <pc:sldMkLst>
          <pc:docMk/>
          <pc:sldMk cId="2158658081" sldId="273"/>
        </pc:sldMkLst>
        <pc:spChg chg="mod">
          <ac:chgData name="Mitiguy, JohnPaul" userId="30bf319c-c588-40f6-a1f2-78d9b12f4dc4" providerId="ADAL" clId="{1E10C48B-9B18-4DF5-95EC-8D99CDE0DDEB}" dt="2024-08-02T00:05:23.487" v="6178" actId="13926"/>
          <ac:spMkLst>
            <pc:docMk/>
            <pc:sldMk cId="2158658081" sldId="273"/>
            <ac:spMk id="2" creationId="{E05D2942-9D7C-CDE6-A7E3-061B63FFBA21}"/>
          </ac:spMkLst>
        </pc:spChg>
        <pc:graphicFrameChg chg="mod modGraphic">
          <ac:chgData name="Mitiguy, JohnPaul" userId="30bf319c-c588-40f6-a1f2-78d9b12f4dc4" providerId="ADAL" clId="{1E10C48B-9B18-4DF5-95EC-8D99CDE0DDEB}" dt="2024-07-12T00:02:44.202" v="5407"/>
          <ac:graphicFrameMkLst>
            <pc:docMk/>
            <pc:sldMk cId="2158658081" sldId="273"/>
            <ac:graphicFrameMk id="7" creationId="{941BA930-84AD-AA47-71C5-23102D27540A}"/>
          </ac:graphicFrameMkLst>
        </pc:graphicFrameChg>
      </pc:sldChg>
      <pc:sldChg chg="delSp del mod">
        <pc:chgData name="Mitiguy, JohnPaul" userId="30bf319c-c588-40f6-a1f2-78d9b12f4dc4" providerId="ADAL" clId="{1E10C48B-9B18-4DF5-95EC-8D99CDE0DDEB}" dt="2024-06-24T23:22:38.743" v="162" actId="2696"/>
        <pc:sldMkLst>
          <pc:docMk/>
          <pc:sldMk cId="260956443" sldId="274"/>
        </pc:sldMkLst>
        <pc:spChg chg="del">
          <ac:chgData name="Mitiguy, JohnPaul" userId="30bf319c-c588-40f6-a1f2-78d9b12f4dc4" providerId="ADAL" clId="{1E10C48B-9B18-4DF5-95EC-8D99CDE0DDEB}" dt="2024-06-24T23:09:58.081" v="57" actId="478"/>
          <ac:spMkLst>
            <pc:docMk/>
            <pc:sldMk cId="260956443" sldId="274"/>
            <ac:spMk id="62" creationId="{49D2B442-B2C9-27EE-1FB2-3B0E67CACFA6}"/>
          </ac:spMkLst>
        </pc:spChg>
        <pc:spChg chg="del">
          <ac:chgData name="Mitiguy, JohnPaul" userId="30bf319c-c588-40f6-a1f2-78d9b12f4dc4" providerId="ADAL" clId="{1E10C48B-9B18-4DF5-95EC-8D99CDE0DDEB}" dt="2024-06-24T23:09:59.531" v="58" actId="478"/>
          <ac:spMkLst>
            <pc:docMk/>
            <pc:sldMk cId="260956443" sldId="274"/>
            <ac:spMk id="1024" creationId="{B57256F2-FE28-FEA7-FEB5-79725BD3ECA3}"/>
          </ac:spMkLst>
        </pc:spChg>
      </pc:sldChg>
      <pc:sldChg chg="addSp delSp modSp add mod modNotesTx">
        <pc:chgData name="Mitiguy, JohnPaul" userId="30bf319c-c588-40f6-a1f2-78d9b12f4dc4" providerId="ADAL" clId="{1E10C48B-9B18-4DF5-95EC-8D99CDE0DDEB}" dt="2024-08-07T00:15:03.231" v="6756" actId="20577"/>
        <pc:sldMkLst>
          <pc:docMk/>
          <pc:sldMk cId="3566493269" sldId="275"/>
        </pc:sldMkLst>
        <pc:spChg chg="add mod">
          <ac:chgData name="Mitiguy, JohnPaul" userId="30bf319c-c588-40f6-a1f2-78d9b12f4dc4" providerId="ADAL" clId="{1E10C48B-9B18-4DF5-95EC-8D99CDE0DDEB}" dt="2024-06-24T23:21:36.793" v="130"/>
          <ac:spMkLst>
            <pc:docMk/>
            <pc:sldMk cId="3566493269" sldId="275"/>
            <ac:spMk id="6" creationId="{0EBEF955-13CC-2EFE-2D6E-962161E76AA7}"/>
          </ac:spMkLst>
        </pc:spChg>
        <pc:spChg chg="del">
          <ac:chgData name="Mitiguy, JohnPaul" userId="30bf319c-c588-40f6-a1f2-78d9b12f4dc4" providerId="ADAL" clId="{1E10C48B-9B18-4DF5-95EC-8D99CDE0DDEB}" dt="2024-06-25T17:54:25.444" v="1322" actId="478"/>
          <ac:spMkLst>
            <pc:docMk/>
            <pc:sldMk cId="3566493269" sldId="275"/>
            <ac:spMk id="7" creationId="{32D17687-FF7C-E2BC-0516-0ACDC9AA445B}"/>
          </ac:spMkLst>
        </pc:spChg>
        <pc:spChg chg="add mod">
          <ac:chgData name="Mitiguy, JohnPaul" userId="30bf319c-c588-40f6-a1f2-78d9b12f4dc4" providerId="ADAL" clId="{1E10C48B-9B18-4DF5-95EC-8D99CDE0DDEB}" dt="2024-06-25T17:54:33.377" v="1324" actId="1076"/>
          <ac:spMkLst>
            <pc:docMk/>
            <pc:sldMk cId="3566493269" sldId="275"/>
            <ac:spMk id="9" creationId="{8A3C9565-5D73-C608-6575-46C17C746620}"/>
          </ac:spMkLst>
        </pc:spChg>
        <pc:spChg chg="add mod">
          <ac:chgData name="Mitiguy, JohnPaul" userId="30bf319c-c588-40f6-a1f2-78d9b12f4dc4" providerId="ADAL" clId="{1E10C48B-9B18-4DF5-95EC-8D99CDE0DDEB}" dt="2024-06-25T17:54:33.377" v="1324" actId="1076"/>
          <ac:spMkLst>
            <pc:docMk/>
            <pc:sldMk cId="3566493269" sldId="275"/>
            <ac:spMk id="11" creationId="{33720A3A-C456-02F7-4710-F4ABF4C696A0}"/>
          </ac:spMkLst>
        </pc:spChg>
        <pc:spChg chg="del">
          <ac:chgData name="Mitiguy, JohnPaul" userId="30bf319c-c588-40f6-a1f2-78d9b12f4dc4" providerId="ADAL" clId="{1E10C48B-9B18-4DF5-95EC-8D99CDE0DDEB}" dt="2024-06-24T23:18:29.660" v="77" actId="478"/>
          <ac:spMkLst>
            <pc:docMk/>
            <pc:sldMk cId="3566493269" sldId="275"/>
            <ac:spMk id="19" creationId="{A63BB29E-A6E9-86F7-C0B4-4B0454EF1065}"/>
          </ac:spMkLst>
        </pc:spChg>
        <pc:spChg chg="del">
          <ac:chgData name="Mitiguy, JohnPaul" userId="30bf319c-c588-40f6-a1f2-78d9b12f4dc4" providerId="ADAL" clId="{1E10C48B-9B18-4DF5-95EC-8D99CDE0DDEB}" dt="2024-06-24T23:18:22.610" v="69" actId="478"/>
          <ac:spMkLst>
            <pc:docMk/>
            <pc:sldMk cId="3566493269" sldId="275"/>
            <ac:spMk id="26" creationId="{D3D33A9C-BD9D-B74D-847B-6CE1AB844688}"/>
          </ac:spMkLst>
        </pc:spChg>
        <pc:spChg chg="del">
          <ac:chgData name="Mitiguy, JohnPaul" userId="30bf319c-c588-40f6-a1f2-78d9b12f4dc4" providerId="ADAL" clId="{1E10C48B-9B18-4DF5-95EC-8D99CDE0DDEB}" dt="2024-06-24T23:18:25.426" v="72" actId="478"/>
          <ac:spMkLst>
            <pc:docMk/>
            <pc:sldMk cId="3566493269" sldId="275"/>
            <ac:spMk id="35" creationId="{AAFB037B-3C03-FE55-E0D3-01C6ABDD96E7}"/>
          </ac:spMkLst>
        </pc:spChg>
        <pc:spChg chg="del">
          <ac:chgData name="Mitiguy, JohnPaul" userId="30bf319c-c588-40f6-a1f2-78d9b12f4dc4" providerId="ADAL" clId="{1E10C48B-9B18-4DF5-95EC-8D99CDE0DDEB}" dt="2024-06-24T23:21:35.760" v="129" actId="478"/>
          <ac:spMkLst>
            <pc:docMk/>
            <pc:sldMk cId="3566493269" sldId="275"/>
            <ac:spMk id="40" creationId="{0C894FDC-259F-9088-3B8C-019B7754AC5E}"/>
          </ac:spMkLst>
        </pc:spChg>
        <pc:spChg chg="del">
          <ac:chgData name="Mitiguy, JohnPaul" userId="30bf319c-c588-40f6-a1f2-78d9b12f4dc4" providerId="ADAL" clId="{1E10C48B-9B18-4DF5-95EC-8D99CDE0DDEB}" dt="2024-06-24T23:21:33.043" v="125" actId="478"/>
          <ac:spMkLst>
            <pc:docMk/>
            <pc:sldMk cId="3566493269" sldId="275"/>
            <ac:spMk id="44" creationId="{54991CBB-DD8A-6A4D-10D9-E45B05ECCBB4}"/>
          </ac:spMkLst>
        </pc:spChg>
        <pc:spChg chg="del">
          <ac:chgData name="Mitiguy, JohnPaul" userId="30bf319c-c588-40f6-a1f2-78d9b12f4dc4" providerId="ADAL" clId="{1E10C48B-9B18-4DF5-95EC-8D99CDE0DDEB}" dt="2024-06-24T23:21:34.277" v="127" actId="478"/>
          <ac:spMkLst>
            <pc:docMk/>
            <pc:sldMk cId="3566493269" sldId="275"/>
            <ac:spMk id="46" creationId="{FA0B6FF5-799C-BCDF-CB64-E764662FC785}"/>
          </ac:spMkLst>
        </pc:spChg>
        <pc:spChg chg="mod">
          <ac:chgData name="Mitiguy, JohnPaul" userId="30bf319c-c588-40f6-a1f2-78d9b12f4dc4" providerId="ADAL" clId="{1E10C48B-9B18-4DF5-95EC-8D99CDE0DDEB}" dt="2024-06-24T23:22:32.293" v="161" actId="20577"/>
          <ac:spMkLst>
            <pc:docMk/>
            <pc:sldMk cId="3566493269" sldId="275"/>
            <ac:spMk id="51" creationId="{2979FE90-A3E9-A964-599E-A50E16F09B30}"/>
          </ac:spMkLst>
        </pc:spChg>
        <pc:spChg chg="del">
          <ac:chgData name="Mitiguy, JohnPaul" userId="30bf319c-c588-40f6-a1f2-78d9b12f4dc4" providerId="ADAL" clId="{1E10C48B-9B18-4DF5-95EC-8D99CDE0DDEB}" dt="2024-06-25T17:54:26.794" v="1323" actId="478"/>
          <ac:spMkLst>
            <pc:docMk/>
            <pc:sldMk cId="3566493269" sldId="275"/>
            <ac:spMk id="57" creationId="{2D67ADBE-D83C-63F0-725D-EC5EC5790507}"/>
          </ac:spMkLst>
        </pc:spChg>
        <pc:spChg chg="del">
          <ac:chgData name="Mitiguy, JohnPaul" userId="30bf319c-c588-40f6-a1f2-78d9b12f4dc4" providerId="ADAL" clId="{1E10C48B-9B18-4DF5-95EC-8D99CDE0DDEB}" dt="2024-06-24T23:21:29.827" v="120" actId="478"/>
          <ac:spMkLst>
            <pc:docMk/>
            <pc:sldMk cId="3566493269" sldId="275"/>
            <ac:spMk id="62" creationId="{49D2B442-B2C9-27EE-1FB2-3B0E67CACFA6}"/>
          </ac:spMkLst>
        </pc:spChg>
        <pc:spChg chg="del">
          <ac:chgData name="Mitiguy, JohnPaul" userId="30bf319c-c588-40f6-a1f2-78d9b12f4dc4" providerId="ADAL" clId="{1E10C48B-9B18-4DF5-95EC-8D99CDE0DDEB}" dt="2024-06-24T23:18:20.344" v="66" actId="478"/>
          <ac:spMkLst>
            <pc:docMk/>
            <pc:sldMk cId="3566493269" sldId="275"/>
            <ac:spMk id="63" creationId="{381961A9-52A2-E60A-F18E-7BB77ACB6043}"/>
          </ac:spMkLst>
        </pc:spChg>
        <pc:spChg chg="del">
          <ac:chgData name="Mitiguy, JohnPaul" userId="30bf319c-c588-40f6-a1f2-78d9b12f4dc4" providerId="ADAL" clId="{1E10C48B-9B18-4DF5-95EC-8D99CDE0DDEB}" dt="2024-06-24T23:21:30.460" v="121" actId="478"/>
          <ac:spMkLst>
            <pc:docMk/>
            <pc:sldMk cId="3566493269" sldId="275"/>
            <ac:spMk id="1024" creationId="{B57256F2-FE28-FEA7-FEB5-79725BD3ECA3}"/>
          </ac:spMkLst>
        </pc:spChg>
        <pc:spChg chg="del mod">
          <ac:chgData name="Mitiguy, JohnPaul" userId="30bf319c-c588-40f6-a1f2-78d9b12f4dc4" providerId="ADAL" clId="{1E10C48B-9B18-4DF5-95EC-8D99CDE0DDEB}" dt="2024-06-24T23:21:20.826" v="109" actId="478"/>
          <ac:spMkLst>
            <pc:docMk/>
            <pc:sldMk cId="3566493269" sldId="275"/>
            <ac:spMk id="1033" creationId="{29878F95-701A-B985-88EB-CD87F428FB01}"/>
          </ac:spMkLst>
        </pc:spChg>
        <pc:spChg chg="del mod">
          <ac:chgData name="Mitiguy, JohnPaul" userId="30bf319c-c588-40f6-a1f2-78d9b12f4dc4" providerId="ADAL" clId="{1E10C48B-9B18-4DF5-95EC-8D99CDE0DDEB}" dt="2024-06-24T23:21:21.777" v="110" actId="478"/>
          <ac:spMkLst>
            <pc:docMk/>
            <pc:sldMk cId="3566493269" sldId="275"/>
            <ac:spMk id="1034" creationId="{C3FBF453-24AD-3F00-D622-F60FC775A2B0}"/>
          </ac:spMkLst>
        </pc:spChg>
        <pc:spChg chg="add del mod">
          <ac:chgData name="Mitiguy, JohnPaul" userId="30bf319c-c588-40f6-a1f2-78d9b12f4dc4" providerId="ADAL" clId="{1E10C48B-9B18-4DF5-95EC-8D99CDE0DDEB}" dt="2024-06-24T23:21:20.343" v="108" actId="478"/>
          <ac:spMkLst>
            <pc:docMk/>
            <pc:sldMk cId="3566493269" sldId="275"/>
            <ac:spMk id="1035" creationId="{35A398E6-663D-E16B-13DC-C2B45C71034E}"/>
          </ac:spMkLst>
        </pc:spChg>
        <pc:spChg chg="add del mod">
          <ac:chgData name="Mitiguy, JohnPaul" userId="30bf319c-c588-40f6-a1f2-78d9b12f4dc4" providerId="ADAL" clId="{1E10C48B-9B18-4DF5-95EC-8D99CDE0DDEB}" dt="2024-06-24T23:21:22.810" v="111" actId="478"/>
          <ac:spMkLst>
            <pc:docMk/>
            <pc:sldMk cId="3566493269" sldId="275"/>
            <ac:spMk id="1036" creationId="{0F2A5E68-8200-50C2-C561-E0E861D6582A}"/>
          </ac:spMkLst>
        </pc:spChg>
        <pc:spChg chg="mod">
          <ac:chgData name="Mitiguy, JohnPaul" userId="30bf319c-c588-40f6-a1f2-78d9b12f4dc4" providerId="ADAL" clId="{1E10C48B-9B18-4DF5-95EC-8D99CDE0DDEB}" dt="2024-06-24T23:22:27.527" v="160" actId="1076"/>
          <ac:spMkLst>
            <pc:docMk/>
            <pc:sldMk cId="3566493269" sldId="275"/>
            <ac:spMk id="1047" creationId="{B165B7CF-6799-1B30-300D-071238CB08F7}"/>
          </ac:spMkLst>
        </pc:spChg>
        <pc:spChg chg="del">
          <ac:chgData name="Mitiguy, JohnPaul" userId="30bf319c-c588-40f6-a1f2-78d9b12f4dc4" providerId="ADAL" clId="{1E10C48B-9B18-4DF5-95EC-8D99CDE0DDEB}" dt="2024-06-24T23:21:26.910" v="116" actId="478"/>
          <ac:spMkLst>
            <pc:docMk/>
            <pc:sldMk cId="3566493269" sldId="275"/>
            <ac:spMk id="2078" creationId="{4E8BB30B-E5B4-ADFC-74C6-D3C5F1DCA367}"/>
          </ac:spMkLst>
        </pc:spChg>
        <pc:spChg chg="del mod">
          <ac:chgData name="Mitiguy, JohnPaul" userId="30bf319c-c588-40f6-a1f2-78d9b12f4dc4" providerId="ADAL" clId="{1E10C48B-9B18-4DF5-95EC-8D99CDE0DDEB}" dt="2024-06-24T23:21:29.177" v="119" actId="478"/>
          <ac:spMkLst>
            <pc:docMk/>
            <pc:sldMk cId="3566493269" sldId="275"/>
            <ac:spMk id="2079" creationId="{9B31D82A-49CE-93AE-CB78-E0CD3CE4952A}"/>
          </ac:spMkLst>
        </pc:spChg>
        <pc:spChg chg="del">
          <ac:chgData name="Mitiguy, JohnPaul" userId="30bf319c-c588-40f6-a1f2-78d9b12f4dc4" providerId="ADAL" clId="{1E10C48B-9B18-4DF5-95EC-8D99CDE0DDEB}" dt="2024-06-24T23:18:24.794" v="71" actId="478"/>
          <ac:spMkLst>
            <pc:docMk/>
            <pc:sldMk cId="3566493269" sldId="275"/>
            <ac:spMk id="2080" creationId="{31297F3D-1EC0-BB87-9B6B-0A4376733D4D}"/>
          </ac:spMkLst>
        </pc:spChg>
        <pc:spChg chg="del">
          <ac:chgData name="Mitiguy, JohnPaul" userId="30bf319c-c588-40f6-a1f2-78d9b12f4dc4" providerId="ADAL" clId="{1E10C48B-9B18-4DF5-95EC-8D99CDE0DDEB}" dt="2024-06-24T23:18:27.444" v="75" actId="478"/>
          <ac:spMkLst>
            <pc:docMk/>
            <pc:sldMk cId="3566493269" sldId="275"/>
            <ac:spMk id="2081" creationId="{5E23FD06-D052-E568-BD87-CFB08595B650}"/>
          </ac:spMkLst>
        </pc:spChg>
        <pc:spChg chg="add del">
          <ac:chgData name="Mitiguy, JohnPaul" userId="30bf319c-c588-40f6-a1f2-78d9b12f4dc4" providerId="ADAL" clId="{1E10C48B-9B18-4DF5-95EC-8D99CDE0DDEB}" dt="2024-06-24T23:18:39.527" v="88" actId="478"/>
          <ac:spMkLst>
            <pc:docMk/>
            <pc:sldMk cId="3566493269" sldId="275"/>
            <ac:spMk id="2082" creationId="{03590C8B-9FCD-786C-D3F5-F4CC10AC786D}"/>
          </ac:spMkLst>
        </pc:spChg>
        <pc:spChg chg="del">
          <ac:chgData name="Mitiguy, JohnPaul" userId="30bf319c-c588-40f6-a1f2-78d9b12f4dc4" providerId="ADAL" clId="{1E10C48B-9B18-4DF5-95EC-8D99CDE0DDEB}" dt="2024-06-24T23:18:31.510" v="79" actId="478"/>
          <ac:spMkLst>
            <pc:docMk/>
            <pc:sldMk cId="3566493269" sldId="275"/>
            <ac:spMk id="2083" creationId="{A77FEC6F-08EB-4D53-1A94-3AC7EAE628E9}"/>
          </ac:spMkLst>
        </pc:spChg>
        <pc:spChg chg="del">
          <ac:chgData name="Mitiguy, JohnPaul" userId="30bf319c-c588-40f6-a1f2-78d9b12f4dc4" providerId="ADAL" clId="{1E10C48B-9B18-4DF5-95EC-8D99CDE0DDEB}" dt="2024-06-24T23:21:24.293" v="112" actId="478"/>
          <ac:spMkLst>
            <pc:docMk/>
            <pc:sldMk cId="3566493269" sldId="275"/>
            <ac:spMk id="2095" creationId="{7401CE6C-1C23-90E1-9425-573BE17A4BD8}"/>
          </ac:spMkLst>
        </pc:spChg>
        <pc:picChg chg="add mod">
          <ac:chgData name="Mitiguy, JohnPaul" userId="30bf319c-c588-40f6-a1f2-78d9b12f4dc4" providerId="ADAL" clId="{1E10C48B-9B18-4DF5-95EC-8D99CDE0DDEB}" dt="2024-06-25T21:41:49.123" v="1837" actId="167"/>
          <ac:picMkLst>
            <pc:docMk/>
            <pc:sldMk cId="3566493269" sldId="275"/>
            <ac:picMk id="2" creationId="{66554C05-688B-8181-25D4-9CBA365158F6}"/>
          </ac:picMkLst>
        </pc:picChg>
        <pc:picChg chg="add del mod ord">
          <ac:chgData name="Mitiguy, JohnPaul" userId="30bf319c-c588-40f6-a1f2-78d9b12f4dc4" providerId="ADAL" clId="{1E10C48B-9B18-4DF5-95EC-8D99CDE0DDEB}" dt="2024-06-24T23:21:18.460" v="107" actId="478"/>
          <ac:picMkLst>
            <pc:docMk/>
            <pc:sldMk cId="3566493269" sldId="275"/>
            <ac:picMk id="2" creationId="{ACB80EF1-ECE6-FC11-4EBD-EF43B4E9CE46}"/>
          </ac:picMkLst>
        </pc:picChg>
        <pc:picChg chg="del">
          <ac:chgData name="Mitiguy, JohnPaul" userId="30bf319c-c588-40f6-a1f2-78d9b12f4dc4" providerId="ADAL" clId="{1E10C48B-9B18-4DF5-95EC-8D99CDE0DDEB}" dt="2024-06-25T17:30:40.616" v="1055" actId="478"/>
          <ac:picMkLst>
            <pc:docMk/>
            <pc:sldMk cId="3566493269" sldId="275"/>
            <ac:picMk id="3" creationId="{05D1B9AA-A640-2D03-FEC5-FD19A390CB30}"/>
          </ac:picMkLst>
        </pc:picChg>
        <pc:picChg chg="add del mod ord">
          <ac:chgData name="Mitiguy, JohnPaul" userId="30bf319c-c588-40f6-a1f2-78d9b12f4dc4" providerId="ADAL" clId="{1E10C48B-9B18-4DF5-95EC-8D99CDE0DDEB}" dt="2024-06-25T17:31:11.766" v="1067" actId="21"/>
          <ac:picMkLst>
            <pc:docMk/>
            <pc:sldMk cId="3566493269" sldId="275"/>
            <ac:picMk id="4" creationId="{B8F3F01D-CCB6-9FC8-A755-E7021268DB3A}"/>
          </ac:picMkLst>
        </pc:picChg>
        <pc:picChg chg="add mod ord">
          <ac:chgData name="Mitiguy, JohnPaul" userId="30bf319c-c588-40f6-a1f2-78d9b12f4dc4" providerId="ADAL" clId="{1E10C48B-9B18-4DF5-95EC-8D99CDE0DDEB}" dt="2024-06-25T17:54:33.377" v="1324" actId="1076"/>
          <ac:picMkLst>
            <pc:docMk/>
            <pc:sldMk cId="3566493269" sldId="275"/>
            <ac:picMk id="8" creationId="{1FA37E1D-E814-0222-2F43-C409E852E797}"/>
          </ac:picMkLst>
        </pc:picChg>
        <pc:picChg chg="del">
          <ac:chgData name="Mitiguy, JohnPaul" userId="30bf319c-c588-40f6-a1f2-78d9b12f4dc4" providerId="ADAL" clId="{1E10C48B-9B18-4DF5-95EC-8D99CDE0DDEB}" dt="2024-06-24T23:21:25.593" v="114" actId="478"/>
          <ac:picMkLst>
            <pc:docMk/>
            <pc:sldMk cId="3566493269" sldId="275"/>
            <ac:picMk id="17" creationId="{9DDD0B48-55A8-8E02-8C45-1B7603D9DDAE}"/>
          </ac:picMkLst>
        </pc:picChg>
        <pc:picChg chg="del">
          <ac:chgData name="Mitiguy, JohnPaul" userId="30bf319c-c588-40f6-a1f2-78d9b12f4dc4" providerId="ADAL" clId="{1E10C48B-9B18-4DF5-95EC-8D99CDE0DDEB}" dt="2024-06-24T23:17:58.560" v="61" actId="478"/>
          <ac:picMkLst>
            <pc:docMk/>
            <pc:sldMk cId="3566493269" sldId="275"/>
            <ac:picMk id="1049" creationId="{5F46C637-0525-8FB6-0BEE-7FF42178BB56}"/>
          </ac:picMkLst>
        </pc:picChg>
        <pc:cxnChg chg="mod">
          <ac:chgData name="Mitiguy, JohnPaul" userId="30bf319c-c588-40f6-a1f2-78d9b12f4dc4" providerId="ADAL" clId="{1E10C48B-9B18-4DF5-95EC-8D99CDE0DDEB}" dt="2024-06-24T23:22:22.261" v="159" actId="208"/>
          <ac:cxnSpMkLst>
            <pc:docMk/>
            <pc:sldMk cId="3566493269" sldId="275"/>
            <ac:cxnSpMk id="1044" creationId="{3A8CF55C-A02A-846E-03DC-0F01A8242C78}"/>
          </ac:cxnSpMkLst>
        </pc:cxnChg>
        <pc:cxnChg chg="del">
          <ac:chgData name="Mitiguy, JohnPaul" userId="30bf319c-c588-40f6-a1f2-78d9b12f4dc4" providerId="ADAL" clId="{1E10C48B-9B18-4DF5-95EC-8D99CDE0DDEB}" dt="2024-06-24T23:21:33.643" v="126" actId="478"/>
          <ac:cxnSpMkLst>
            <pc:docMk/>
            <pc:sldMk cId="3566493269" sldId="275"/>
            <ac:cxnSpMk id="1051" creationId="{62E1A872-AA52-64A3-C6A3-FEEED86EC9AC}"/>
          </ac:cxnSpMkLst>
        </pc:cxnChg>
        <pc:cxnChg chg="del mod">
          <ac:chgData name="Mitiguy, JohnPaul" userId="30bf319c-c588-40f6-a1f2-78d9b12f4dc4" providerId="ADAL" clId="{1E10C48B-9B18-4DF5-95EC-8D99CDE0DDEB}" dt="2024-06-24T23:21:35.126" v="128" actId="478"/>
          <ac:cxnSpMkLst>
            <pc:docMk/>
            <pc:sldMk cId="3566493269" sldId="275"/>
            <ac:cxnSpMk id="1053" creationId="{B9AAA507-61D1-EF33-46BD-ACF965BE0478}"/>
          </ac:cxnSpMkLst>
        </pc:cxnChg>
        <pc:cxnChg chg="del mod">
          <ac:chgData name="Mitiguy, JohnPaul" userId="30bf319c-c588-40f6-a1f2-78d9b12f4dc4" providerId="ADAL" clId="{1E10C48B-9B18-4DF5-95EC-8D99CDE0DDEB}" dt="2024-06-24T23:21:27.526" v="117" actId="478"/>
          <ac:cxnSpMkLst>
            <pc:docMk/>
            <pc:sldMk cId="3566493269" sldId="275"/>
            <ac:cxnSpMk id="1062" creationId="{F8E19692-B846-6FEC-B379-05F6F98B5058}"/>
          </ac:cxnSpMkLst>
        </pc:cxnChg>
        <pc:cxnChg chg="del mod">
          <ac:chgData name="Mitiguy, JohnPaul" userId="30bf319c-c588-40f6-a1f2-78d9b12f4dc4" providerId="ADAL" clId="{1E10C48B-9B18-4DF5-95EC-8D99CDE0DDEB}" dt="2024-06-24T23:21:31.009" v="122" actId="478"/>
          <ac:cxnSpMkLst>
            <pc:docMk/>
            <pc:sldMk cId="3566493269" sldId="275"/>
            <ac:cxnSpMk id="1070" creationId="{ECEA15E7-F941-B733-8BAF-9673E3F86EE4}"/>
          </ac:cxnSpMkLst>
        </pc:cxnChg>
        <pc:cxnChg chg="del mod">
          <ac:chgData name="Mitiguy, JohnPaul" userId="30bf319c-c588-40f6-a1f2-78d9b12f4dc4" providerId="ADAL" clId="{1E10C48B-9B18-4DF5-95EC-8D99CDE0DDEB}" dt="2024-06-24T23:21:26.277" v="115" actId="478"/>
          <ac:cxnSpMkLst>
            <pc:docMk/>
            <pc:sldMk cId="3566493269" sldId="275"/>
            <ac:cxnSpMk id="1078" creationId="{EA9922E2-80E1-B6E4-27B6-BFBE8FE7A4B0}"/>
          </ac:cxnSpMkLst>
        </pc:cxnChg>
        <pc:cxnChg chg="del mod">
          <ac:chgData name="Mitiguy, JohnPaul" userId="30bf319c-c588-40f6-a1f2-78d9b12f4dc4" providerId="ADAL" clId="{1E10C48B-9B18-4DF5-95EC-8D99CDE0DDEB}" dt="2024-06-24T23:21:31.609" v="124" actId="478"/>
          <ac:cxnSpMkLst>
            <pc:docMk/>
            <pc:sldMk cId="3566493269" sldId="275"/>
            <ac:cxnSpMk id="1085" creationId="{7AF46DDE-5D9E-25D4-C8CC-5628AC565C39}"/>
          </ac:cxnSpMkLst>
        </pc:cxnChg>
        <pc:cxnChg chg="del mod">
          <ac:chgData name="Mitiguy, JohnPaul" userId="30bf319c-c588-40f6-a1f2-78d9b12f4dc4" providerId="ADAL" clId="{1E10C48B-9B18-4DF5-95EC-8D99CDE0DDEB}" dt="2024-06-24T23:18:26.177" v="73" actId="478"/>
          <ac:cxnSpMkLst>
            <pc:docMk/>
            <pc:sldMk cId="3566493269" sldId="275"/>
            <ac:cxnSpMk id="2048" creationId="{CAAC7670-0C7B-9541-C01D-4E74620EAE48}"/>
          </ac:cxnSpMkLst>
        </pc:cxnChg>
        <pc:cxnChg chg="del mod">
          <ac:chgData name="Mitiguy, JohnPaul" userId="30bf319c-c588-40f6-a1f2-78d9b12f4dc4" providerId="ADAL" clId="{1E10C48B-9B18-4DF5-95EC-8D99CDE0DDEB}" dt="2024-06-24T23:18:28.277" v="76" actId="478"/>
          <ac:cxnSpMkLst>
            <pc:docMk/>
            <pc:sldMk cId="3566493269" sldId="275"/>
            <ac:cxnSpMk id="2055" creationId="{D13B3B52-ACAA-D2EB-3C11-8527EBFFF5D0}"/>
          </ac:cxnSpMkLst>
        </pc:cxnChg>
        <pc:cxnChg chg="del mod">
          <ac:chgData name="Mitiguy, JohnPaul" userId="30bf319c-c588-40f6-a1f2-78d9b12f4dc4" providerId="ADAL" clId="{1E10C48B-9B18-4DF5-95EC-8D99CDE0DDEB}" dt="2024-06-24T23:18:21.010" v="67" actId="478"/>
          <ac:cxnSpMkLst>
            <pc:docMk/>
            <pc:sldMk cId="3566493269" sldId="275"/>
            <ac:cxnSpMk id="2060" creationId="{7296E328-4468-2634-17F5-53914BE856B6}"/>
          </ac:cxnSpMkLst>
        </pc:cxnChg>
        <pc:cxnChg chg="del">
          <ac:chgData name="Mitiguy, JohnPaul" userId="30bf319c-c588-40f6-a1f2-78d9b12f4dc4" providerId="ADAL" clId="{1E10C48B-9B18-4DF5-95EC-8D99CDE0DDEB}" dt="2024-06-24T23:18:19.610" v="65" actId="478"/>
          <ac:cxnSpMkLst>
            <pc:docMk/>
            <pc:sldMk cId="3566493269" sldId="275"/>
            <ac:cxnSpMk id="2074" creationId="{1B3DBCFE-DD88-3CF9-7DC7-893B38A27049}"/>
          </ac:cxnSpMkLst>
        </pc:cxnChg>
        <pc:cxnChg chg="del mod">
          <ac:chgData name="Mitiguy, JohnPaul" userId="30bf319c-c588-40f6-a1f2-78d9b12f4dc4" providerId="ADAL" clId="{1E10C48B-9B18-4DF5-95EC-8D99CDE0DDEB}" dt="2024-06-24T23:21:25.060" v="113" actId="478"/>
          <ac:cxnSpMkLst>
            <pc:docMk/>
            <pc:sldMk cId="3566493269" sldId="275"/>
            <ac:cxnSpMk id="2092" creationId="{51BB4D35-7174-F70D-835C-962EB667E389}"/>
          </ac:cxnSpMkLst>
        </pc:cxnChg>
        <pc:cxnChg chg="del mod">
          <ac:chgData name="Mitiguy, JohnPaul" userId="30bf319c-c588-40f6-a1f2-78d9b12f4dc4" providerId="ADAL" clId="{1E10C48B-9B18-4DF5-95EC-8D99CDE0DDEB}" dt="2024-06-24T23:18:23.543" v="70" actId="478"/>
          <ac:cxnSpMkLst>
            <pc:docMk/>
            <pc:sldMk cId="3566493269" sldId="275"/>
            <ac:cxnSpMk id="2098" creationId="{03261B9F-8CF7-C9C6-B9AA-3ADC0293C2C1}"/>
          </ac:cxnSpMkLst>
        </pc:cxnChg>
        <pc:cxnChg chg="del mod">
          <ac:chgData name="Mitiguy, JohnPaul" userId="30bf319c-c588-40f6-a1f2-78d9b12f4dc4" providerId="ADAL" clId="{1E10C48B-9B18-4DF5-95EC-8D99CDE0DDEB}" dt="2024-06-24T23:18:26.760" v="74" actId="478"/>
          <ac:cxnSpMkLst>
            <pc:docMk/>
            <pc:sldMk cId="3566493269" sldId="275"/>
            <ac:cxnSpMk id="2108" creationId="{827918DA-AA61-9900-022B-C28B856A71B7}"/>
          </ac:cxnSpMkLst>
        </pc:cxnChg>
        <pc:cxnChg chg="del mod">
          <ac:chgData name="Mitiguy, JohnPaul" userId="30bf319c-c588-40f6-a1f2-78d9b12f4dc4" providerId="ADAL" clId="{1E10C48B-9B18-4DF5-95EC-8D99CDE0DDEB}" dt="2024-06-24T23:18:21.643" v="68" actId="478"/>
          <ac:cxnSpMkLst>
            <pc:docMk/>
            <pc:sldMk cId="3566493269" sldId="275"/>
            <ac:cxnSpMk id="2116" creationId="{04A56389-EBDB-C7C7-D519-55126DF9F764}"/>
          </ac:cxnSpMkLst>
        </pc:cxnChg>
        <pc:cxnChg chg="del mod">
          <ac:chgData name="Mitiguy, JohnPaul" userId="30bf319c-c588-40f6-a1f2-78d9b12f4dc4" providerId="ADAL" clId="{1E10C48B-9B18-4DF5-95EC-8D99CDE0DDEB}" dt="2024-06-24T23:18:30.494" v="78" actId="478"/>
          <ac:cxnSpMkLst>
            <pc:docMk/>
            <pc:sldMk cId="3566493269" sldId="275"/>
            <ac:cxnSpMk id="2125" creationId="{50E5B816-0A5D-2C1C-1CCF-94C7D649B01D}"/>
          </ac:cxnSpMkLst>
        </pc:cxnChg>
      </pc:sldChg>
      <pc:sldChg chg="addSp delSp modSp add del mod">
        <pc:chgData name="Mitiguy, JohnPaul" userId="30bf319c-c588-40f6-a1f2-78d9b12f4dc4" providerId="ADAL" clId="{1E10C48B-9B18-4DF5-95EC-8D99CDE0DDEB}" dt="2024-06-25T18:50:46.516" v="1553" actId="2696"/>
        <pc:sldMkLst>
          <pc:docMk/>
          <pc:sldMk cId="4061525105" sldId="276"/>
        </pc:sldMkLst>
        <pc:spChg chg="mod">
          <ac:chgData name="Mitiguy, JohnPaul" userId="30bf319c-c588-40f6-a1f2-78d9b12f4dc4" providerId="ADAL" clId="{1E10C48B-9B18-4DF5-95EC-8D99CDE0DDEB}" dt="2024-06-25T17:32:12.249" v="1081" actId="1076"/>
          <ac:spMkLst>
            <pc:docMk/>
            <pc:sldMk cId="4061525105" sldId="276"/>
            <ac:spMk id="7" creationId="{32D17687-FF7C-E2BC-0516-0ACDC9AA445B}"/>
          </ac:spMkLst>
        </pc:spChg>
        <pc:spChg chg="add mod">
          <ac:chgData name="Mitiguy, JohnPaul" userId="30bf319c-c588-40f6-a1f2-78d9b12f4dc4" providerId="ADAL" clId="{1E10C48B-9B18-4DF5-95EC-8D99CDE0DDEB}" dt="2024-06-25T17:42:17.214" v="1139" actId="207"/>
          <ac:spMkLst>
            <pc:docMk/>
            <pc:sldMk cId="4061525105" sldId="276"/>
            <ac:spMk id="22" creationId="{F5C84651-B344-43A8-EC45-58BA4280A17F}"/>
          </ac:spMkLst>
        </pc:spChg>
        <pc:spChg chg="add mod">
          <ac:chgData name="Mitiguy, JohnPaul" userId="30bf319c-c588-40f6-a1f2-78d9b12f4dc4" providerId="ADAL" clId="{1E10C48B-9B18-4DF5-95EC-8D99CDE0DDEB}" dt="2024-06-25T17:45:18.812" v="1187" actId="1076"/>
          <ac:spMkLst>
            <pc:docMk/>
            <pc:sldMk cId="4061525105" sldId="276"/>
            <ac:spMk id="23" creationId="{7831EDE2-53AE-AFEA-3D12-87AC1DB9DE88}"/>
          </ac:spMkLst>
        </pc:spChg>
        <pc:spChg chg="add mod">
          <ac:chgData name="Mitiguy, JohnPaul" userId="30bf319c-c588-40f6-a1f2-78d9b12f4dc4" providerId="ADAL" clId="{1E10C48B-9B18-4DF5-95EC-8D99CDE0DDEB}" dt="2024-06-25T17:42:41.913" v="1143" actId="1076"/>
          <ac:spMkLst>
            <pc:docMk/>
            <pc:sldMk cId="4061525105" sldId="276"/>
            <ac:spMk id="24" creationId="{320C323D-61FF-BA9B-C63F-A7F0C295A001}"/>
          </ac:spMkLst>
        </pc:spChg>
        <pc:spChg chg="add mod">
          <ac:chgData name="Mitiguy, JohnPaul" userId="30bf319c-c588-40f6-a1f2-78d9b12f4dc4" providerId="ADAL" clId="{1E10C48B-9B18-4DF5-95EC-8D99CDE0DDEB}" dt="2024-06-25T17:42:44.664" v="1145" actId="1076"/>
          <ac:spMkLst>
            <pc:docMk/>
            <pc:sldMk cId="4061525105" sldId="276"/>
            <ac:spMk id="26" creationId="{330F9D06-726C-3C39-BEDC-031C71B97A9C}"/>
          </ac:spMkLst>
        </pc:spChg>
        <pc:spChg chg="add mod">
          <ac:chgData name="Mitiguy, JohnPaul" userId="30bf319c-c588-40f6-a1f2-78d9b12f4dc4" providerId="ADAL" clId="{1E10C48B-9B18-4DF5-95EC-8D99CDE0DDEB}" dt="2024-06-25T17:42:47.430" v="1147" actId="1076"/>
          <ac:spMkLst>
            <pc:docMk/>
            <pc:sldMk cId="4061525105" sldId="276"/>
            <ac:spMk id="27" creationId="{476A293B-460B-4FBC-3735-ABE873BD906B}"/>
          </ac:spMkLst>
        </pc:spChg>
        <pc:spChg chg="add mod">
          <ac:chgData name="Mitiguy, JohnPaul" userId="30bf319c-c588-40f6-a1f2-78d9b12f4dc4" providerId="ADAL" clId="{1E10C48B-9B18-4DF5-95EC-8D99CDE0DDEB}" dt="2024-06-25T17:42:49.697" v="1149" actId="1076"/>
          <ac:spMkLst>
            <pc:docMk/>
            <pc:sldMk cId="4061525105" sldId="276"/>
            <ac:spMk id="28" creationId="{276BB3B3-98FD-0AE0-D0DB-2F1C004C5001}"/>
          </ac:spMkLst>
        </pc:spChg>
        <pc:spChg chg="add mod">
          <ac:chgData name="Mitiguy, JohnPaul" userId="30bf319c-c588-40f6-a1f2-78d9b12f4dc4" providerId="ADAL" clId="{1E10C48B-9B18-4DF5-95EC-8D99CDE0DDEB}" dt="2024-06-25T17:42:52.463" v="1151" actId="1076"/>
          <ac:spMkLst>
            <pc:docMk/>
            <pc:sldMk cId="4061525105" sldId="276"/>
            <ac:spMk id="30" creationId="{965F932F-362E-0488-C59E-DB5F38EA0ABB}"/>
          </ac:spMkLst>
        </pc:spChg>
        <pc:spChg chg="add mod">
          <ac:chgData name="Mitiguy, JohnPaul" userId="30bf319c-c588-40f6-a1f2-78d9b12f4dc4" providerId="ADAL" clId="{1E10C48B-9B18-4DF5-95EC-8D99CDE0DDEB}" dt="2024-06-25T17:42:55.997" v="1153" actId="1076"/>
          <ac:spMkLst>
            <pc:docMk/>
            <pc:sldMk cId="4061525105" sldId="276"/>
            <ac:spMk id="31" creationId="{FE9CCADF-7D4B-B091-BF7B-D64E5E3D3461}"/>
          </ac:spMkLst>
        </pc:spChg>
        <pc:spChg chg="add mod">
          <ac:chgData name="Mitiguy, JohnPaul" userId="30bf319c-c588-40f6-a1f2-78d9b12f4dc4" providerId="ADAL" clId="{1E10C48B-9B18-4DF5-95EC-8D99CDE0DDEB}" dt="2024-06-25T17:42:58.463" v="1155" actId="1076"/>
          <ac:spMkLst>
            <pc:docMk/>
            <pc:sldMk cId="4061525105" sldId="276"/>
            <ac:spMk id="32" creationId="{E1816699-E36A-23AA-4C94-0B60BF5EE328}"/>
          </ac:spMkLst>
        </pc:spChg>
        <pc:spChg chg="add mod">
          <ac:chgData name="Mitiguy, JohnPaul" userId="30bf319c-c588-40f6-a1f2-78d9b12f4dc4" providerId="ADAL" clId="{1E10C48B-9B18-4DF5-95EC-8D99CDE0DDEB}" dt="2024-06-25T17:43:01.280" v="1157" actId="1076"/>
          <ac:spMkLst>
            <pc:docMk/>
            <pc:sldMk cId="4061525105" sldId="276"/>
            <ac:spMk id="33" creationId="{B199E409-4B0F-BEC5-BD4D-9BA3627881FB}"/>
          </ac:spMkLst>
        </pc:spChg>
        <pc:spChg chg="add mod">
          <ac:chgData name="Mitiguy, JohnPaul" userId="30bf319c-c588-40f6-a1f2-78d9b12f4dc4" providerId="ADAL" clId="{1E10C48B-9B18-4DF5-95EC-8D99CDE0DDEB}" dt="2024-06-25T17:43:05.547" v="1159" actId="1076"/>
          <ac:spMkLst>
            <pc:docMk/>
            <pc:sldMk cId="4061525105" sldId="276"/>
            <ac:spMk id="34" creationId="{7DD48266-F562-74C5-792C-7D65C57014C5}"/>
          </ac:spMkLst>
        </pc:spChg>
        <pc:spChg chg="mod">
          <ac:chgData name="Mitiguy, JohnPaul" userId="30bf319c-c588-40f6-a1f2-78d9b12f4dc4" providerId="ADAL" clId="{1E10C48B-9B18-4DF5-95EC-8D99CDE0DDEB}" dt="2024-06-25T17:32:20.617" v="1082" actId="1076"/>
          <ac:spMkLst>
            <pc:docMk/>
            <pc:sldMk cId="4061525105" sldId="276"/>
            <ac:spMk id="62" creationId="{49D2B442-B2C9-27EE-1FB2-3B0E67CACFA6}"/>
          </ac:spMkLst>
        </pc:spChg>
        <pc:spChg chg="mod">
          <ac:chgData name="Mitiguy, JohnPaul" userId="30bf319c-c588-40f6-a1f2-78d9b12f4dc4" providerId="ADAL" clId="{1E10C48B-9B18-4DF5-95EC-8D99CDE0DDEB}" dt="2024-06-25T17:32:27.801" v="1083" actId="1076"/>
          <ac:spMkLst>
            <pc:docMk/>
            <pc:sldMk cId="4061525105" sldId="276"/>
            <ac:spMk id="1024" creationId="{B57256F2-FE28-FEA7-FEB5-79725BD3ECA3}"/>
          </ac:spMkLst>
        </pc:spChg>
        <pc:spChg chg="del">
          <ac:chgData name="Mitiguy, JohnPaul" userId="30bf319c-c588-40f6-a1f2-78d9b12f4dc4" providerId="ADAL" clId="{1E10C48B-9B18-4DF5-95EC-8D99CDE0DDEB}" dt="2024-06-25T17:41:35.280" v="1108" actId="478"/>
          <ac:spMkLst>
            <pc:docMk/>
            <pc:sldMk cId="4061525105" sldId="276"/>
            <ac:spMk id="1033" creationId="{29878F95-701A-B985-88EB-CD87F428FB01}"/>
          </ac:spMkLst>
        </pc:spChg>
        <pc:spChg chg="mod">
          <ac:chgData name="Mitiguy, JohnPaul" userId="30bf319c-c588-40f6-a1f2-78d9b12f4dc4" providerId="ADAL" clId="{1E10C48B-9B18-4DF5-95EC-8D99CDE0DDEB}" dt="2024-06-25T17:41:52.047" v="1131" actId="14100"/>
          <ac:spMkLst>
            <pc:docMk/>
            <pc:sldMk cId="4061525105" sldId="276"/>
            <ac:spMk id="1034" creationId="{C3FBF453-24AD-3F00-D622-F60FC775A2B0}"/>
          </ac:spMkLst>
        </pc:spChg>
        <pc:spChg chg="mod">
          <ac:chgData name="Mitiguy, JohnPaul" userId="30bf319c-c588-40f6-a1f2-78d9b12f4dc4" providerId="ADAL" clId="{1E10C48B-9B18-4DF5-95EC-8D99CDE0DDEB}" dt="2024-06-25T17:41:33.564" v="1107" actId="1076"/>
          <ac:spMkLst>
            <pc:docMk/>
            <pc:sldMk cId="4061525105" sldId="276"/>
            <ac:spMk id="1035" creationId="{35A398E6-663D-E16B-13DC-C2B45C71034E}"/>
          </ac:spMkLst>
        </pc:spChg>
        <pc:spChg chg="mod">
          <ac:chgData name="Mitiguy, JohnPaul" userId="30bf319c-c588-40f6-a1f2-78d9b12f4dc4" providerId="ADAL" clId="{1E10C48B-9B18-4DF5-95EC-8D99CDE0DDEB}" dt="2024-06-25T17:41:57.197" v="1132" actId="1076"/>
          <ac:spMkLst>
            <pc:docMk/>
            <pc:sldMk cId="4061525105" sldId="276"/>
            <ac:spMk id="1036" creationId="{0F2A5E68-8200-50C2-C561-E0E861D6582A}"/>
          </ac:spMkLst>
        </pc:spChg>
        <pc:spChg chg="mod ord">
          <ac:chgData name="Mitiguy, JohnPaul" userId="30bf319c-c588-40f6-a1f2-78d9b12f4dc4" providerId="ADAL" clId="{1E10C48B-9B18-4DF5-95EC-8D99CDE0DDEB}" dt="2024-06-25T17:51:25.244" v="1278" actId="20577"/>
          <ac:spMkLst>
            <pc:docMk/>
            <pc:sldMk cId="4061525105" sldId="276"/>
            <ac:spMk id="2078" creationId="{4E8BB30B-E5B4-ADFC-74C6-D3C5F1DCA367}"/>
          </ac:spMkLst>
        </pc:spChg>
        <pc:spChg chg="mod">
          <ac:chgData name="Mitiguy, JohnPaul" userId="30bf319c-c588-40f6-a1f2-78d9b12f4dc4" providerId="ADAL" clId="{1E10C48B-9B18-4DF5-95EC-8D99CDE0DDEB}" dt="2024-06-25T17:33:04.699" v="1091" actId="1076"/>
          <ac:spMkLst>
            <pc:docMk/>
            <pc:sldMk cId="4061525105" sldId="276"/>
            <ac:spMk id="2079" creationId="{9B31D82A-49CE-93AE-CB78-E0CD3CE4952A}"/>
          </ac:spMkLst>
        </pc:spChg>
        <pc:spChg chg="add mod">
          <ac:chgData name="Mitiguy, JohnPaul" userId="30bf319c-c588-40f6-a1f2-78d9b12f4dc4" providerId="ADAL" clId="{1E10C48B-9B18-4DF5-95EC-8D99CDE0DDEB}" dt="2024-06-25T17:51:13.594" v="1274"/>
          <ac:spMkLst>
            <pc:docMk/>
            <pc:sldMk cId="4061525105" sldId="276"/>
            <ac:spMk id="2090" creationId="{EBF72682-E804-C7AE-42F1-705D7821AAE5}"/>
          </ac:spMkLst>
        </pc:spChg>
        <pc:spChg chg="add mod">
          <ac:chgData name="Mitiguy, JohnPaul" userId="30bf319c-c588-40f6-a1f2-78d9b12f4dc4" providerId="ADAL" clId="{1E10C48B-9B18-4DF5-95EC-8D99CDE0DDEB}" dt="2024-06-25T17:51:34.428" v="1282" actId="20577"/>
          <ac:spMkLst>
            <pc:docMk/>
            <pc:sldMk cId="4061525105" sldId="276"/>
            <ac:spMk id="2091" creationId="{F73EE67F-8048-D71E-1843-38F893FAADCD}"/>
          </ac:spMkLst>
        </pc:spChg>
        <pc:spChg chg="add mod">
          <ac:chgData name="Mitiguy, JohnPaul" userId="30bf319c-c588-40f6-a1f2-78d9b12f4dc4" providerId="ADAL" clId="{1E10C48B-9B18-4DF5-95EC-8D99CDE0DDEB}" dt="2024-06-25T17:51:44.761" v="1286" actId="20577"/>
          <ac:spMkLst>
            <pc:docMk/>
            <pc:sldMk cId="4061525105" sldId="276"/>
            <ac:spMk id="2093" creationId="{E4FDE2D2-0801-3C97-7004-A47218FAB853}"/>
          </ac:spMkLst>
        </pc:spChg>
        <pc:spChg chg="add mod">
          <ac:chgData name="Mitiguy, JohnPaul" userId="30bf319c-c588-40f6-a1f2-78d9b12f4dc4" providerId="ADAL" clId="{1E10C48B-9B18-4DF5-95EC-8D99CDE0DDEB}" dt="2024-06-25T17:51:57.011" v="1290" actId="20577"/>
          <ac:spMkLst>
            <pc:docMk/>
            <pc:sldMk cId="4061525105" sldId="276"/>
            <ac:spMk id="2094" creationId="{4F8F5178-E7BB-C5BB-32B0-A10C1E83E459}"/>
          </ac:spMkLst>
        </pc:spChg>
        <pc:spChg chg="add mod">
          <ac:chgData name="Mitiguy, JohnPaul" userId="30bf319c-c588-40f6-a1f2-78d9b12f4dc4" providerId="ADAL" clId="{1E10C48B-9B18-4DF5-95EC-8D99CDE0DDEB}" dt="2024-06-25T17:52:06.396" v="1294" actId="20577"/>
          <ac:spMkLst>
            <pc:docMk/>
            <pc:sldMk cId="4061525105" sldId="276"/>
            <ac:spMk id="2096" creationId="{5C67F6FD-4A91-277B-568E-81DB0FAB3CC6}"/>
          </ac:spMkLst>
        </pc:spChg>
        <pc:spChg chg="add mod">
          <ac:chgData name="Mitiguy, JohnPaul" userId="30bf319c-c588-40f6-a1f2-78d9b12f4dc4" providerId="ADAL" clId="{1E10C48B-9B18-4DF5-95EC-8D99CDE0DDEB}" dt="2024-06-25T17:52:15.328" v="1298" actId="20577"/>
          <ac:spMkLst>
            <pc:docMk/>
            <pc:sldMk cId="4061525105" sldId="276"/>
            <ac:spMk id="2097" creationId="{EEE2BE10-5986-6693-D241-255C6BE087B8}"/>
          </ac:spMkLst>
        </pc:spChg>
        <pc:spChg chg="add mod">
          <ac:chgData name="Mitiguy, JohnPaul" userId="30bf319c-c588-40f6-a1f2-78d9b12f4dc4" providerId="ADAL" clId="{1E10C48B-9B18-4DF5-95EC-8D99CDE0DDEB}" dt="2024-06-25T17:52:29.328" v="1304" actId="20577"/>
          <ac:spMkLst>
            <pc:docMk/>
            <pc:sldMk cId="4061525105" sldId="276"/>
            <ac:spMk id="2098" creationId="{047DA9A4-B7BA-5A00-C5B2-4ABB79D8B89E}"/>
          </ac:spMkLst>
        </pc:spChg>
        <pc:spChg chg="add mod">
          <ac:chgData name="Mitiguy, JohnPaul" userId="30bf319c-c588-40f6-a1f2-78d9b12f4dc4" providerId="ADAL" clId="{1E10C48B-9B18-4DF5-95EC-8D99CDE0DDEB}" dt="2024-06-25T17:52:45.079" v="1310" actId="1076"/>
          <ac:spMkLst>
            <pc:docMk/>
            <pc:sldMk cId="4061525105" sldId="276"/>
            <ac:spMk id="2099" creationId="{B05D4486-1B58-E12A-A8F5-FDEA55C14787}"/>
          </ac:spMkLst>
        </pc:spChg>
        <pc:spChg chg="add mod">
          <ac:chgData name="Mitiguy, JohnPaul" userId="30bf319c-c588-40f6-a1f2-78d9b12f4dc4" providerId="ADAL" clId="{1E10C48B-9B18-4DF5-95EC-8D99CDE0DDEB}" dt="2024-06-25T17:52:57.361" v="1314" actId="20577"/>
          <ac:spMkLst>
            <pc:docMk/>
            <pc:sldMk cId="4061525105" sldId="276"/>
            <ac:spMk id="2100" creationId="{4B2DD836-72C2-51CF-202E-68C30A8051FD}"/>
          </ac:spMkLst>
        </pc:spChg>
        <pc:spChg chg="add mod">
          <ac:chgData name="Mitiguy, JohnPaul" userId="30bf319c-c588-40f6-a1f2-78d9b12f4dc4" providerId="ADAL" clId="{1E10C48B-9B18-4DF5-95EC-8D99CDE0DDEB}" dt="2024-06-25T17:53:13.911" v="1318" actId="20577"/>
          <ac:spMkLst>
            <pc:docMk/>
            <pc:sldMk cId="4061525105" sldId="276"/>
            <ac:spMk id="2101" creationId="{CC9BC956-FC95-D6B7-EE7E-106C2FA034BC}"/>
          </ac:spMkLst>
        </pc:spChg>
        <pc:picChg chg="del">
          <ac:chgData name="Mitiguy, JohnPaul" userId="30bf319c-c588-40f6-a1f2-78d9b12f4dc4" providerId="ADAL" clId="{1E10C48B-9B18-4DF5-95EC-8D99CDE0DDEB}" dt="2024-06-25T17:33:59.844" v="1094" actId="478"/>
          <ac:picMkLst>
            <pc:docMk/>
            <pc:sldMk cId="4061525105" sldId="276"/>
            <ac:picMk id="2" creationId="{ACB80EF1-ECE6-FC11-4EBD-EF43B4E9CE46}"/>
          </ac:picMkLst>
        </pc:picChg>
        <pc:picChg chg="del">
          <ac:chgData name="Mitiguy, JohnPaul" userId="30bf319c-c588-40f6-a1f2-78d9b12f4dc4" providerId="ADAL" clId="{1E10C48B-9B18-4DF5-95EC-8D99CDE0DDEB}" dt="2024-06-25T17:31:28.566" v="1070" actId="478"/>
          <ac:picMkLst>
            <pc:docMk/>
            <pc:sldMk cId="4061525105" sldId="276"/>
            <ac:picMk id="3" creationId="{05D1B9AA-A640-2D03-FEC5-FD19A390CB30}"/>
          </ac:picMkLst>
        </pc:picChg>
        <pc:picChg chg="add mod ord">
          <ac:chgData name="Mitiguy, JohnPaul" userId="30bf319c-c588-40f6-a1f2-78d9b12f4dc4" providerId="ADAL" clId="{1E10C48B-9B18-4DF5-95EC-8D99CDE0DDEB}" dt="2024-06-25T17:32:09.521" v="1080" actId="1076"/>
          <ac:picMkLst>
            <pc:docMk/>
            <pc:sldMk cId="4061525105" sldId="276"/>
            <ac:picMk id="4" creationId="{B8F3F01D-CCB6-9FC8-A755-E7021268DB3A}"/>
          </ac:picMkLst>
        </pc:picChg>
        <pc:picChg chg="add del">
          <ac:chgData name="Mitiguy, JohnPaul" userId="30bf319c-c588-40f6-a1f2-78d9b12f4dc4" providerId="ADAL" clId="{1E10C48B-9B18-4DF5-95EC-8D99CDE0DDEB}" dt="2024-06-25T17:40:51.281" v="1096" actId="22"/>
          <ac:picMkLst>
            <pc:docMk/>
            <pc:sldMk cId="4061525105" sldId="276"/>
            <ac:picMk id="19" creationId="{19866823-0FB6-2FCA-8B77-81829A98F8B9}"/>
          </ac:picMkLst>
        </pc:picChg>
        <pc:picChg chg="add mod ord">
          <ac:chgData name="Mitiguy, JohnPaul" userId="30bf319c-c588-40f6-a1f2-78d9b12f4dc4" providerId="ADAL" clId="{1E10C48B-9B18-4DF5-95EC-8D99CDE0DDEB}" dt="2024-06-25T17:52:20.011" v="1301" actId="1076"/>
          <ac:picMkLst>
            <pc:docMk/>
            <pc:sldMk cId="4061525105" sldId="276"/>
            <ac:picMk id="21" creationId="{6B6BF623-AB51-11B8-0D1D-6B577873B18A}"/>
          </ac:picMkLst>
        </pc:picChg>
        <pc:cxnChg chg="add mod">
          <ac:chgData name="Mitiguy, JohnPaul" userId="30bf319c-c588-40f6-a1f2-78d9b12f4dc4" providerId="ADAL" clId="{1E10C48B-9B18-4DF5-95EC-8D99CDE0DDEB}" dt="2024-06-25T17:45:03.513" v="1184" actId="14100"/>
          <ac:cxnSpMkLst>
            <pc:docMk/>
            <pc:sldMk cId="4061525105" sldId="276"/>
            <ac:cxnSpMk id="35" creationId="{043CB2E6-55EE-0156-FF99-CCAD88830652}"/>
          </ac:cxnSpMkLst>
        </pc:cxnChg>
        <pc:cxnChg chg="add mod">
          <ac:chgData name="Mitiguy, JohnPaul" userId="30bf319c-c588-40f6-a1f2-78d9b12f4dc4" providerId="ADAL" clId="{1E10C48B-9B18-4DF5-95EC-8D99CDE0DDEB}" dt="2024-06-25T17:45:00.413" v="1183" actId="14100"/>
          <ac:cxnSpMkLst>
            <pc:docMk/>
            <pc:sldMk cId="4061525105" sldId="276"/>
            <ac:cxnSpMk id="38" creationId="{72C67C25-1350-CA71-C2F2-E406CDEE0003}"/>
          </ac:cxnSpMkLst>
        </pc:cxnChg>
        <pc:cxnChg chg="add mod">
          <ac:chgData name="Mitiguy, JohnPaul" userId="30bf319c-c588-40f6-a1f2-78d9b12f4dc4" providerId="ADAL" clId="{1E10C48B-9B18-4DF5-95EC-8D99CDE0DDEB}" dt="2024-06-25T17:43:59.463" v="1170" actId="14100"/>
          <ac:cxnSpMkLst>
            <pc:docMk/>
            <pc:sldMk cId="4061525105" sldId="276"/>
            <ac:cxnSpMk id="45" creationId="{6A563699-1FD8-70E6-FE39-A2BD632A296E}"/>
          </ac:cxnSpMkLst>
        </pc:cxnChg>
        <pc:cxnChg chg="add mod">
          <ac:chgData name="Mitiguy, JohnPaul" userId="30bf319c-c588-40f6-a1f2-78d9b12f4dc4" providerId="ADAL" clId="{1E10C48B-9B18-4DF5-95EC-8D99CDE0DDEB}" dt="2024-06-25T17:44:22.080" v="1176" actId="14100"/>
          <ac:cxnSpMkLst>
            <pc:docMk/>
            <pc:sldMk cId="4061525105" sldId="276"/>
            <ac:cxnSpMk id="53" creationId="{1BD7BC20-E5EB-94F6-BD62-93052EAA69DD}"/>
          </ac:cxnSpMkLst>
        </pc:cxnChg>
        <pc:cxnChg chg="add mod">
          <ac:chgData name="Mitiguy, JohnPaul" userId="30bf319c-c588-40f6-a1f2-78d9b12f4dc4" providerId="ADAL" clId="{1E10C48B-9B18-4DF5-95EC-8D99CDE0DDEB}" dt="2024-06-25T17:45:25.395" v="1189" actId="14100"/>
          <ac:cxnSpMkLst>
            <pc:docMk/>
            <pc:sldMk cId="4061525105" sldId="276"/>
            <ac:cxnSpMk id="58" creationId="{02642CD8-F66C-168E-9D7B-EFC7D8A17BDE}"/>
          </ac:cxnSpMkLst>
        </pc:cxnChg>
        <pc:cxnChg chg="add mod">
          <ac:chgData name="Mitiguy, JohnPaul" userId="30bf319c-c588-40f6-a1f2-78d9b12f4dc4" providerId="ADAL" clId="{1E10C48B-9B18-4DF5-95EC-8D99CDE0DDEB}" dt="2024-06-25T17:46:14.179" v="1196" actId="14100"/>
          <ac:cxnSpMkLst>
            <pc:docMk/>
            <pc:sldMk cId="4061525105" sldId="276"/>
            <ac:cxnSpMk id="1039" creationId="{92AED307-FFA8-FC1A-938D-B6101D8FBCCB}"/>
          </ac:cxnSpMkLst>
        </pc:cxnChg>
        <pc:cxnChg chg="add mod">
          <ac:chgData name="Mitiguy, JohnPaul" userId="30bf319c-c588-40f6-a1f2-78d9b12f4dc4" providerId="ADAL" clId="{1E10C48B-9B18-4DF5-95EC-8D99CDE0DDEB}" dt="2024-06-25T17:46:27.779" v="1201" actId="14100"/>
          <ac:cxnSpMkLst>
            <pc:docMk/>
            <pc:sldMk cId="4061525105" sldId="276"/>
            <ac:cxnSpMk id="1046" creationId="{FB82F5FC-E8DF-2BF6-76C4-F396B9889F80}"/>
          </ac:cxnSpMkLst>
        </pc:cxnChg>
        <pc:cxnChg chg="add mod">
          <ac:chgData name="Mitiguy, JohnPaul" userId="30bf319c-c588-40f6-a1f2-78d9b12f4dc4" providerId="ADAL" clId="{1E10C48B-9B18-4DF5-95EC-8D99CDE0DDEB}" dt="2024-06-25T17:46:42.395" v="1206" actId="14100"/>
          <ac:cxnSpMkLst>
            <pc:docMk/>
            <pc:sldMk cId="4061525105" sldId="276"/>
            <ac:cxnSpMk id="1054" creationId="{966E403B-9043-D433-B7A5-05F21B691C88}"/>
          </ac:cxnSpMkLst>
        </pc:cxnChg>
        <pc:cxnChg chg="add mod">
          <ac:chgData name="Mitiguy, JohnPaul" userId="30bf319c-c588-40f6-a1f2-78d9b12f4dc4" providerId="ADAL" clId="{1E10C48B-9B18-4DF5-95EC-8D99CDE0DDEB}" dt="2024-06-25T17:47:04.629" v="1210" actId="14100"/>
          <ac:cxnSpMkLst>
            <pc:docMk/>
            <pc:sldMk cId="4061525105" sldId="276"/>
            <ac:cxnSpMk id="1059" creationId="{F8136D84-55F7-D5F9-5F73-76F77AA11CCE}"/>
          </ac:cxnSpMkLst>
        </pc:cxnChg>
        <pc:cxnChg chg="mod">
          <ac:chgData name="Mitiguy, JohnPaul" userId="30bf319c-c588-40f6-a1f2-78d9b12f4dc4" providerId="ADAL" clId="{1E10C48B-9B18-4DF5-95EC-8D99CDE0DDEB}" dt="2024-06-25T17:32:53.145" v="1087" actId="14100"/>
          <ac:cxnSpMkLst>
            <pc:docMk/>
            <pc:sldMk cId="4061525105" sldId="276"/>
            <ac:cxnSpMk id="1062" creationId="{F8E19692-B846-6FEC-B379-05F6F98B5058}"/>
          </ac:cxnSpMkLst>
        </pc:cxnChg>
        <pc:cxnChg chg="add mod">
          <ac:chgData name="Mitiguy, JohnPaul" userId="30bf319c-c588-40f6-a1f2-78d9b12f4dc4" providerId="ADAL" clId="{1E10C48B-9B18-4DF5-95EC-8D99CDE0DDEB}" dt="2024-06-25T17:47:33.162" v="1219" actId="14100"/>
          <ac:cxnSpMkLst>
            <pc:docMk/>
            <pc:sldMk cId="4061525105" sldId="276"/>
            <ac:cxnSpMk id="1064" creationId="{381A1628-1D95-1266-6902-AED3AA6A23DF}"/>
          </ac:cxnSpMkLst>
        </pc:cxnChg>
        <pc:cxnChg chg="mod">
          <ac:chgData name="Mitiguy, JohnPaul" userId="30bf319c-c588-40f6-a1f2-78d9b12f4dc4" providerId="ADAL" clId="{1E10C48B-9B18-4DF5-95EC-8D99CDE0DDEB}" dt="2024-06-25T17:44:05.080" v="1172" actId="14100"/>
          <ac:cxnSpMkLst>
            <pc:docMk/>
            <pc:sldMk cId="4061525105" sldId="276"/>
            <ac:cxnSpMk id="1070" creationId="{ECEA15E7-F941-B733-8BAF-9673E3F86EE4}"/>
          </ac:cxnSpMkLst>
        </pc:cxnChg>
        <pc:cxnChg chg="add mod">
          <ac:chgData name="Mitiguy, JohnPaul" userId="30bf319c-c588-40f6-a1f2-78d9b12f4dc4" providerId="ADAL" clId="{1E10C48B-9B18-4DF5-95EC-8D99CDE0DDEB}" dt="2024-06-25T17:47:56.929" v="1226" actId="14100"/>
          <ac:cxnSpMkLst>
            <pc:docMk/>
            <pc:sldMk cId="4061525105" sldId="276"/>
            <ac:cxnSpMk id="1073" creationId="{D999E647-35C5-D9F0-6069-9F935BE9B167}"/>
          </ac:cxnSpMkLst>
        </pc:cxnChg>
        <pc:cxnChg chg="mod">
          <ac:chgData name="Mitiguy, JohnPaul" userId="30bf319c-c588-40f6-a1f2-78d9b12f4dc4" providerId="ADAL" clId="{1E10C48B-9B18-4DF5-95EC-8D99CDE0DDEB}" dt="2024-06-25T17:33:02.232" v="1090" actId="14100"/>
          <ac:cxnSpMkLst>
            <pc:docMk/>
            <pc:sldMk cId="4061525105" sldId="276"/>
            <ac:cxnSpMk id="1078" creationId="{EA9922E2-80E1-B6E4-27B6-BFBE8FE7A4B0}"/>
          </ac:cxnSpMkLst>
        </pc:cxnChg>
        <pc:cxnChg chg="add mod">
          <ac:chgData name="Mitiguy, JohnPaul" userId="30bf319c-c588-40f6-a1f2-78d9b12f4dc4" providerId="ADAL" clId="{1E10C48B-9B18-4DF5-95EC-8D99CDE0DDEB}" dt="2024-06-25T17:48:30.397" v="1233" actId="14100"/>
          <ac:cxnSpMkLst>
            <pc:docMk/>
            <pc:sldMk cId="4061525105" sldId="276"/>
            <ac:cxnSpMk id="1081" creationId="{7830BD06-05EC-C792-CF35-5A9346116936}"/>
          </ac:cxnSpMkLst>
        </pc:cxnChg>
        <pc:cxnChg chg="mod">
          <ac:chgData name="Mitiguy, JohnPaul" userId="30bf319c-c588-40f6-a1f2-78d9b12f4dc4" providerId="ADAL" clId="{1E10C48B-9B18-4DF5-95EC-8D99CDE0DDEB}" dt="2024-06-25T17:44:02.413" v="1171" actId="14100"/>
          <ac:cxnSpMkLst>
            <pc:docMk/>
            <pc:sldMk cId="4061525105" sldId="276"/>
            <ac:cxnSpMk id="1085" creationId="{7AF46DDE-5D9E-25D4-C8CC-5628AC565C39}"/>
          </ac:cxnSpMkLst>
        </pc:cxnChg>
        <pc:cxnChg chg="add mod">
          <ac:chgData name="Mitiguy, JohnPaul" userId="30bf319c-c588-40f6-a1f2-78d9b12f4dc4" providerId="ADAL" clId="{1E10C48B-9B18-4DF5-95EC-8D99CDE0DDEB}" dt="2024-06-25T17:48:42.612" v="1238" actId="14100"/>
          <ac:cxnSpMkLst>
            <pc:docMk/>
            <pc:sldMk cId="4061525105" sldId="276"/>
            <ac:cxnSpMk id="2049" creationId="{D3A736AE-E62F-9F57-C32C-0DD2D5AABE39}"/>
          </ac:cxnSpMkLst>
        </pc:cxnChg>
        <pc:cxnChg chg="add mod">
          <ac:chgData name="Mitiguy, JohnPaul" userId="30bf319c-c588-40f6-a1f2-78d9b12f4dc4" providerId="ADAL" clId="{1E10C48B-9B18-4DF5-95EC-8D99CDE0DDEB}" dt="2024-06-25T17:49:01.728" v="1242" actId="14100"/>
          <ac:cxnSpMkLst>
            <pc:docMk/>
            <pc:sldMk cId="4061525105" sldId="276"/>
            <ac:cxnSpMk id="2055" creationId="{3C82F0D1-7811-7417-7B59-C3020D5C4A86}"/>
          </ac:cxnSpMkLst>
        </pc:cxnChg>
        <pc:cxnChg chg="add mod">
          <ac:chgData name="Mitiguy, JohnPaul" userId="30bf319c-c588-40f6-a1f2-78d9b12f4dc4" providerId="ADAL" clId="{1E10C48B-9B18-4DF5-95EC-8D99CDE0DDEB}" dt="2024-06-25T17:49:15.562" v="1246" actId="14100"/>
          <ac:cxnSpMkLst>
            <pc:docMk/>
            <pc:sldMk cId="4061525105" sldId="276"/>
            <ac:cxnSpMk id="2059" creationId="{9EA94AF9-3F55-F050-E6A1-DFA0D9704CA0}"/>
          </ac:cxnSpMkLst>
        </pc:cxnChg>
        <pc:cxnChg chg="add mod">
          <ac:chgData name="Mitiguy, JohnPaul" userId="30bf319c-c588-40f6-a1f2-78d9b12f4dc4" providerId="ADAL" clId="{1E10C48B-9B18-4DF5-95EC-8D99CDE0DDEB}" dt="2024-06-25T17:49:23.695" v="1249" actId="14100"/>
          <ac:cxnSpMkLst>
            <pc:docMk/>
            <pc:sldMk cId="4061525105" sldId="276"/>
            <ac:cxnSpMk id="2063" creationId="{590ABCB6-71AE-6468-90B3-0786F8262DBB}"/>
          </ac:cxnSpMkLst>
        </pc:cxnChg>
        <pc:cxnChg chg="add mod">
          <ac:chgData name="Mitiguy, JohnPaul" userId="30bf319c-c588-40f6-a1f2-78d9b12f4dc4" providerId="ADAL" clId="{1E10C48B-9B18-4DF5-95EC-8D99CDE0DDEB}" dt="2024-06-25T17:49:41.045" v="1253" actId="14100"/>
          <ac:cxnSpMkLst>
            <pc:docMk/>
            <pc:sldMk cId="4061525105" sldId="276"/>
            <ac:cxnSpMk id="2066" creationId="{7856D395-447D-E5D9-65CF-6D2B258776EE}"/>
          </ac:cxnSpMkLst>
        </pc:cxnChg>
        <pc:cxnChg chg="add mod">
          <ac:chgData name="Mitiguy, JohnPaul" userId="30bf319c-c588-40f6-a1f2-78d9b12f4dc4" providerId="ADAL" clId="{1E10C48B-9B18-4DF5-95EC-8D99CDE0DDEB}" dt="2024-06-25T17:50:13.461" v="1257" actId="14100"/>
          <ac:cxnSpMkLst>
            <pc:docMk/>
            <pc:sldMk cId="4061525105" sldId="276"/>
            <ac:cxnSpMk id="2070" creationId="{465FB08D-50A5-D390-84D4-BED6E1838D38}"/>
          </ac:cxnSpMkLst>
        </pc:cxnChg>
        <pc:cxnChg chg="add mod">
          <ac:chgData name="Mitiguy, JohnPaul" userId="30bf319c-c588-40f6-a1f2-78d9b12f4dc4" providerId="ADAL" clId="{1E10C48B-9B18-4DF5-95EC-8D99CDE0DDEB}" dt="2024-06-25T17:50:33.345" v="1262" actId="14100"/>
          <ac:cxnSpMkLst>
            <pc:docMk/>
            <pc:sldMk cId="4061525105" sldId="276"/>
            <ac:cxnSpMk id="2074" creationId="{0A9DE441-5B66-5B4E-7D5A-E53040C46253}"/>
          </ac:cxnSpMkLst>
        </pc:cxnChg>
        <pc:cxnChg chg="add del mod">
          <ac:chgData name="Mitiguy, JohnPaul" userId="30bf319c-c588-40f6-a1f2-78d9b12f4dc4" providerId="ADAL" clId="{1E10C48B-9B18-4DF5-95EC-8D99CDE0DDEB}" dt="2024-06-25T17:51:00.577" v="1273" actId="478"/>
          <ac:cxnSpMkLst>
            <pc:docMk/>
            <pc:sldMk cId="4061525105" sldId="276"/>
            <ac:cxnSpMk id="2081" creationId="{E4CF3609-E4F7-CEE7-6F00-C33B80C98812}"/>
          </ac:cxnSpMkLst>
        </pc:cxnChg>
        <pc:cxnChg chg="add mod">
          <ac:chgData name="Mitiguy, JohnPaul" userId="30bf319c-c588-40f6-a1f2-78d9b12f4dc4" providerId="ADAL" clId="{1E10C48B-9B18-4DF5-95EC-8D99CDE0DDEB}" dt="2024-06-25T17:50:57.928" v="1272" actId="14100"/>
          <ac:cxnSpMkLst>
            <pc:docMk/>
            <pc:sldMk cId="4061525105" sldId="276"/>
            <ac:cxnSpMk id="2084" creationId="{F8B7BB8A-ED6C-D647-BDDA-089250DC189F}"/>
          </ac:cxnSpMkLst>
        </pc:cxnChg>
        <pc:cxnChg chg="mod">
          <ac:chgData name="Mitiguy, JohnPaul" userId="30bf319c-c588-40f6-a1f2-78d9b12f4dc4" providerId="ADAL" clId="{1E10C48B-9B18-4DF5-95EC-8D99CDE0DDEB}" dt="2024-06-25T17:33:17.149" v="1093" actId="14100"/>
          <ac:cxnSpMkLst>
            <pc:docMk/>
            <pc:sldMk cId="4061525105" sldId="276"/>
            <ac:cxnSpMk id="2092" creationId="{51BB4D35-7174-F70D-835C-962EB667E389}"/>
          </ac:cxnSpMkLst>
        </pc:cxnChg>
      </pc:sldChg>
      <pc:sldChg chg="addSp delSp modSp add mod modNotesTx">
        <pc:chgData name="Mitiguy, JohnPaul" userId="30bf319c-c588-40f6-a1f2-78d9b12f4dc4" providerId="ADAL" clId="{1E10C48B-9B18-4DF5-95EC-8D99CDE0DDEB}" dt="2024-08-07T00:15:05.931" v="6757"/>
        <pc:sldMkLst>
          <pc:docMk/>
          <pc:sldMk cId="501696086" sldId="277"/>
        </pc:sldMkLst>
        <pc:spChg chg="mod">
          <ac:chgData name="Mitiguy, JohnPaul" userId="30bf319c-c588-40f6-a1f2-78d9b12f4dc4" providerId="ADAL" clId="{1E10C48B-9B18-4DF5-95EC-8D99CDE0DDEB}" dt="2024-06-25T21:40:08.707" v="1810" actId="1076"/>
          <ac:spMkLst>
            <pc:docMk/>
            <pc:sldMk cId="501696086" sldId="277"/>
            <ac:spMk id="2078" creationId="{4E8BB30B-E5B4-ADFC-74C6-D3C5F1DCA367}"/>
          </ac:spMkLst>
        </pc:spChg>
        <pc:spChg chg="mod">
          <ac:chgData name="Mitiguy, JohnPaul" userId="30bf319c-c588-40f6-a1f2-78d9b12f4dc4" providerId="ADAL" clId="{1E10C48B-9B18-4DF5-95EC-8D99CDE0DDEB}" dt="2024-06-25T21:40:57.840" v="1825" actId="1076"/>
          <ac:spMkLst>
            <pc:docMk/>
            <pc:sldMk cId="501696086" sldId="277"/>
            <ac:spMk id="2079" creationId="{9B31D82A-49CE-93AE-CB78-E0CD3CE4952A}"/>
          </ac:spMkLst>
        </pc:spChg>
        <pc:spChg chg="mod">
          <ac:chgData name="Mitiguy, JohnPaul" userId="30bf319c-c588-40f6-a1f2-78d9b12f4dc4" providerId="ADAL" clId="{1E10C48B-9B18-4DF5-95EC-8D99CDE0DDEB}" dt="2024-06-25T21:40:37.857" v="1819" actId="1076"/>
          <ac:spMkLst>
            <pc:docMk/>
            <pc:sldMk cId="501696086" sldId="277"/>
            <ac:spMk id="2090" creationId="{EBF72682-E804-C7AE-42F1-705D7821AAE5}"/>
          </ac:spMkLst>
        </pc:spChg>
        <pc:spChg chg="mod">
          <ac:chgData name="Mitiguy, JohnPaul" userId="30bf319c-c588-40f6-a1f2-78d9b12f4dc4" providerId="ADAL" clId="{1E10C48B-9B18-4DF5-95EC-8D99CDE0DDEB}" dt="2024-06-25T21:40:30.540" v="1818" actId="1076"/>
          <ac:spMkLst>
            <pc:docMk/>
            <pc:sldMk cId="501696086" sldId="277"/>
            <ac:spMk id="2093" creationId="{E4FDE2D2-0801-3C97-7004-A47218FAB853}"/>
          </ac:spMkLst>
        </pc:spChg>
        <pc:spChg chg="mod">
          <ac:chgData name="Mitiguy, JohnPaul" userId="30bf319c-c588-40f6-a1f2-78d9b12f4dc4" providerId="ADAL" clId="{1E10C48B-9B18-4DF5-95EC-8D99CDE0DDEB}" dt="2024-06-25T21:40:23.540" v="1815" actId="1076"/>
          <ac:spMkLst>
            <pc:docMk/>
            <pc:sldMk cId="501696086" sldId="277"/>
            <ac:spMk id="2094" creationId="{4F8F5178-E7BB-C5BB-32B0-A10C1E83E459}"/>
          </ac:spMkLst>
        </pc:spChg>
        <pc:spChg chg="mod">
          <ac:chgData name="Mitiguy, JohnPaul" userId="30bf319c-c588-40f6-a1f2-78d9b12f4dc4" providerId="ADAL" clId="{1E10C48B-9B18-4DF5-95EC-8D99CDE0DDEB}" dt="2024-06-25T21:40:18.157" v="1813" actId="1076"/>
          <ac:spMkLst>
            <pc:docMk/>
            <pc:sldMk cId="501696086" sldId="277"/>
            <ac:spMk id="2096" creationId="{5C67F6FD-4A91-277B-568E-81DB0FAB3CC6}"/>
          </ac:spMkLst>
        </pc:spChg>
        <pc:spChg chg="mod">
          <ac:chgData name="Mitiguy, JohnPaul" userId="30bf319c-c588-40f6-a1f2-78d9b12f4dc4" providerId="ADAL" clId="{1E10C48B-9B18-4DF5-95EC-8D99CDE0DDEB}" dt="2024-06-25T21:40:15.941" v="1812" actId="1076"/>
          <ac:spMkLst>
            <pc:docMk/>
            <pc:sldMk cId="501696086" sldId="277"/>
            <ac:spMk id="2097" creationId="{EEE2BE10-5986-6693-D241-255C6BE087B8}"/>
          </ac:spMkLst>
        </pc:spChg>
        <pc:spChg chg="mod">
          <ac:chgData name="Mitiguy, JohnPaul" userId="30bf319c-c588-40f6-a1f2-78d9b12f4dc4" providerId="ADAL" clId="{1E10C48B-9B18-4DF5-95EC-8D99CDE0DDEB}" dt="2024-06-25T21:40:13.924" v="1811" actId="1076"/>
          <ac:spMkLst>
            <pc:docMk/>
            <pc:sldMk cId="501696086" sldId="277"/>
            <ac:spMk id="2098" creationId="{047DA9A4-B7BA-5A00-C5B2-4ABB79D8B89E}"/>
          </ac:spMkLst>
        </pc:spChg>
        <pc:spChg chg="mod">
          <ac:chgData name="Mitiguy, JohnPaul" userId="30bf319c-c588-40f6-a1f2-78d9b12f4dc4" providerId="ADAL" clId="{1E10C48B-9B18-4DF5-95EC-8D99CDE0DDEB}" dt="2024-06-25T21:40:25.874" v="1816" actId="1076"/>
          <ac:spMkLst>
            <pc:docMk/>
            <pc:sldMk cId="501696086" sldId="277"/>
            <ac:spMk id="2099" creationId="{B05D4486-1B58-E12A-A8F5-FDEA55C14787}"/>
          </ac:spMkLst>
        </pc:spChg>
        <pc:spChg chg="mod">
          <ac:chgData name="Mitiguy, JohnPaul" userId="30bf319c-c588-40f6-a1f2-78d9b12f4dc4" providerId="ADAL" clId="{1E10C48B-9B18-4DF5-95EC-8D99CDE0DDEB}" dt="2024-06-25T21:40:21.241" v="1814" actId="1076"/>
          <ac:spMkLst>
            <pc:docMk/>
            <pc:sldMk cId="501696086" sldId="277"/>
            <ac:spMk id="2100" creationId="{4B2DD836-72C2-51CF-202E-68C30A8051FD}"/>
          </ac:spMkLst>
        </pc:spChg>
        <pc:spChg chg="mod">
          <ac:chgData name="Mitiguy, JohnPaul" userId="30bf319c-c588-40f6-a1f2-78d9b12f4dc4" providerId="ADAL" clId="{1E10C48B-9B18-4DF5-95EC-8D99CDE0DDEB}" dt="2024-06-25T21:40:27.573" v="1817" actId="1076"/>
          <ac:spMkLst>
            <pc:docMk/>
            <pc:sldMk cId="501696086" sldId="277"/>
            <ac:spMk id="2101" creationId="{CC9BC956-FC95-D6B7-EE7E-106C2FA034BC}"/>
          </ac:spMkLst>
        </pc:spChg>
        <pc:picChg chg="add mod">
          <ac:chgData name="Mitiguy, JohnPaul" userId="30bf319c-c588-40f6-a1f2-78d9b12f4dc4" providerId="ADAL" clId="{1E10C48B-9B18-4DF5-95EC-8D99CDE0DDEB}" dt="2024-06-25T21:41:44.440" v="1835" actId="167"/>
          <ac:picMkLst>
            <pc:docMk/>
            <pc:sldMk cId="501696086" sldId="277"/>
            <ac:picMk id="2" creationId="{24A38073-B8E6-7CFC-D7DF-403F171750E1}"/>
          </ac:picMkLst>
        </pc:picChg>
        <pc:cxnChg chg="del mod">
          <ac:chgData name="Mitiguy, JohnPaul" userId="30bf319c-c588-40f6-a1f2-78d9b12f4dc4" providerId="ADAL" clId="{1E10C48B-9B18-4DF5-95EC-8D99CDE0DDEB}" dt="2024-06-25T21:39:47.524" v="1787" actId="478"/>
          <ac:cxnSpMkLst>
            <pc:docMk/>
            <pc:sldMk cId="501696086" sldId="277"/>
            <ac:cxnSpMk id="35" creationId="{043CB2E6-55EE-0156-FF99-CCAD88830652}"/>
          </ac:cxnSpMkLst>
        </pc:cxnChg>
        <pc:cxnChg chg="del mod">
          <ac:chgData name="Mitiguy, JohnPaul" userId="30bf319c-c588-40f6-a1f2-78d9b12f4dc4" providerId="ADAL" clId="{1E10C48B-9B18-4DF5-95EC-8D99CDE0DDEB}" dt="2024-06-25T21:39:48.108" v="1788" actId="478"/>
          <ac:cxnSpMkLst>
            <pc:docMk/>
            <pc:sldMk cId="501696086" sldId="277"/>
            <ac:cxnSpMk id="38" creationId="{72C67C25-1350-CA71-C2F2-E406CDEE0003}"/>
          </ac:cxnSpMkLst>
        </pc:cxnChg>
        <pc:cxnChg chg="del mod">
          <ac:chgData name="Mitiguy, JohnPaul" userId="30bf319c-c588-40f6-a1f2-78d9b12f4dc4" providerId="ADAL" clId="{1E10C48B-9B18-4DF5-95EC-8D99CDE0DDEB}" dt="2024-06-25T21:39:59.024" v="1802" actId="478"/>
          <ac:cxnSpMkLst>
            <pc:docMk/>
            <pc:sldMk cId="501696086" sldId="277"/>
            <ac:cxnSpMk id="45" creationId="{6A563699-1FD8-70E6-FE39-A2BD632A296E}"/>
          </ac:cxnSpMkLst>
        </pc:cxnChg>
        <pc:cxnChg chg="del mod">
          <ac:chgData name="Mitiguy, JohnPaul" userId="30bf319c-c588-40f6-a1f2-78d9b12f4dc4" providerId="ADAL" clId="{1E10C48B-9B18-4DF5-95EC-8D99CDE0DDEB}" dt="2024-06-25T21:39:59.741" v="1803" actId="478"/>
          <ac:cxnSpMkLst>
            <pc:docMk/>
            <pc:sldMk cId="501696086" sldId="277"/>
            <ac:cxnSpMk id="53" creationId="{1BD7BC20-E5EB-94F6-BD62-93052EAA69DD}"/>
          </ac:cxnSpMkLst>
        </pc:cxnChg>
        <pc:cxnChg chg="del mod">
          <ac:chgData name="Mitiguy, JohnPaul" userId="30bf319c-c588-40f6-a1f2-78d9b12f4dc4" providerId="ADAL" clId="{1E10C48B-9B18-4DF5-95EC-8D99CDE0DDEB}" dt="2024-06-25T21:39:48.591" v="1789" actId="478"/>
          <ac:cxnSpMkLst>
            <pc:docMk/>
            <pc:sldMk cId="501696086" sldId="277"/>
            <ac:cxnSpMk id="58" creationId="{02642CD8-F66C-168E-9D7B-EFC7D8A17BDE}"/>
          </ac:cxnSpMkLst>
        </pc:cxnChg>
        <pc:cxnChg chg="del mod">
          <ac:chgData name="Mitiguy, JohnPaul" userId="30bf319c-c588-40f6-a1f2-78d9b12f4dc4" providerId="ADAL" clId="{1E10C48B-9B18-4DF5-95EC-8D99CDE0DDEB}" dt="2024-06-25T21:39:49.158" v="1790" actId="478"/>
          <ac:cxnSpMkLst>
            <pc:docMk/>
            <pc:sldMk cId="501696086" sldId="277"/>
            <ac:cxnSpMk id="1039" creationId="{92AED307-FFA8-FC1A-938D-B6101D8FBCCB}"/>
          </ac:cxnSpMkLst>
        </pc:cxnChg>
        <pc:cxnChg chg="del mod">
          <ac:chgData name="Mitiguy, JohnPaul" userId="30bf319c-c588-40f6-a1f2-78d9b12f4dc4" providerId="ADAL" clId="{1E10C48B-9B18-4DF5-95EC-8D99CDE0DDEB}" dt="2024-06-25T21:40:00.391" v="1804" actId="478"/>
          <ac:cxnSpMkLst>
            <pc:docMk/>
            <pc:sldMk cId="501696086" sldId="277"/>
            <ac:cxnSpMk id="1046" creationId="{FB82F5FC-E8DF-2BF6-76C4-F396B9889F80}"/>
          </ac:cxnSpMkLst>
        </pc:cxnChg>
        <pc:cxnChg chg="del">
          <ac:chgData name="Mitiguy, JohnPaul" userId="30bf319c-c588-40f6-a1f2-78d9b12f4dc4" providerId="ADAL" clId="{1E10C48B-9B18-4DF5-95EC-8D99CDE0DDEB}" dt="2024-06-25T21:39:46.710" v="1786" actId="478"/>
          <ac:cxnSpMkLst>
            <pc:docMk/>
            <pc:sldMk cId="501696086" sldId="277"/>
            <ac:cxnSpMk id="1051" creationId="{62E1A872-AA52-64A3-C6A3-FEEED86EC9AC}"/>
          </ac:cxnSpMkLst>
        </pc:cxnChg>
        <pc:cxnChg chg="del mod">
          <ac:chgData name="Mitiguy, JohnPaul" userId="30bf319c-c588-40f6-a1f2-78d9b12f4dc4" providerId="ADAL" clId="{1E10C48B-9B18-4DF5-95EC-8D99CDE0DDEB}" dt="2024-06-25T21:40:04.407" v="1809" actId="478"/>
          <ac:cxnSpMkLst>
            <pc:docMk/>
            <pc:sldMk cId="501696086" sldId="277"/>
            <ac:cxnSpMk id="1053" creationId="{B9AAA507-61D1-EF33-46BD-ACF965BE0478}"/>
          </ac:cxnSpMkLst>
        </pc:cxnChg>
        <pc:cxnChg chg="del mod">
          <ac:chgData name="Mitiguy, JohnPaul" userId="30bf319c-c588-40f6-a1f2-78d9b12f4dc4" providerId="ADAL" clId="{1E10C48B-9B18-4DF5-95EC-8D99CDE0DDEB}" dt="2024-06-25T21:39:54.674" v="1797" actId="478"/>
          <ac:cxnSpMkLst>
            <pc:docMk/>
            <pc:sldMk cId="501696086" sldId="277"/>
            <ac:cxnSpMk id="1054" creationId="{966E403B-9043-D433-B7A5-05F21B691C88}"/>
          </ac:cxnSpMkLst>
        </pc:cxnChg>
        <pc:cxnChg chg="del mod">
          <ac:chgData name="Mitiguy, JohnPaul" userId="30bf319c-c588-40f6-a1f2-78d9b12f4dc4" providerId="ADAL" clId="{1E10C48B-9B18-4DF5-95EC-8D99CDE0DDEB}" dt="2024-06-25T21:39:49.774" v="1791" actId="478"/>
          <ac:cxnSpMkLst>
            <pc:docMk/>
            <pc:sldMk cId="501696086" sldId="277"/>
            <ac:cxnSpMk id="1059" creationId="{F8136D84-55F7-D5F9-5F73-76F77AA11CCE}"/>
          </ac:cxnSpMkLst>
        </pc:cxnChg>
        <pc:cxnChg chg="del mod">
          <ac:chgData name="Mitiguy, JohnPaul" userId="30bf319c-c588-40f6-a1f2-78d9b12f4dc4" providerId="ADAL" clId="{1E10C48B-9B18-4DF5-95EC-8D99CDE0DDEB}" dt="2024-06-25T21:39:46.091" v="1785" actId="478"/>
          <ac:cxnSpMkLst>
            <pc:docMk/>
            <pc:sldMk cId="501696086" sldId="277"/>
            <ac:cxnSpMk id="1062" creationId="{F8E19692-B846-6FEC-B379-05F6F98B5058}"/>
          </ac:cxnSpMkLst>
        </pc:cxnChg>
        <pc:cxnChg chg="del mod">
          <ac:chgData name="Mitiguy, JohnPaul" userId="30bf319c-c588-40f6-a1f2-78d9b12f4dc4" providerId="ADAL" clId="{1E10C48B-9B18-4DF5-95EC-8D99CDE0DDEB}" dt="2024-06-25T21:39:50.874" v="1792" actId="478"/>
          <ac:cxnSpMkLst>
            <pc:docMk/>
            <pc:sldMk cId="501696086" sldId="277"/>
            <ac:cxnSpMk id="1064" creationId="{381A1628-1D95-1266-6902-AED3AA6A23DF}"/>
          </ac:cxnSpMkLst>
        </pc:cxnChg>
        <pc:cxnChg chg="del mod">
          <ac:chgData name="Mitiguy, JohnPaul" userId="30bf319c-c588-40f6-a1f2-78d9b12f4dc4" providerId="ADAL" clId="{1E10C48B-9B18-4DF5-95EC-8D99CDE0DDEB}" dt="2024-06-25T21:40:03.674" v="1808" actId="478"/>
          <ac:cxnSpMkLst>
            <pc:docMk/>
            <pc:sldMk cId="501696086" sldId="277"/>
            <ac:cxnSpMk id="1070" creationId="{ECEA15E7-F941-B733-8BAF-9673E3F86EE4}"/>
          </ac:cxnSpMkLst>
        </pc:cxnChg>
        <pc:cxnChg chg="del mod">
          <ac:chgData name="Mitiguy, JohnPaul" userId="30bf319c-c588-40f6-a1f2-78d9b12f4dc4" providerId="ADAL" clId="{1E10C48B-9B18-4DF5-95EC-8D99CDE0DDEB}" dt="2024-06-25T21:40:01.491" v="1806" actId="478"/>
          <ac:cxnSpMkLst>
            <pc:docMk/>
            <pc:sldMk cId="501696086" sldId="277"/>
            <ac:cxnSpMk id="1073" creationId="{D999E647-35C5-D9F0-6069-9F935BE9B167}"/>
          </ac:cxnSpMkLst>
        </pc:cxnChg>
        <pc:cxnChg chg="del mod">
          <ac:chgData name="Mitiguy, JohnPaul" userId="30bf319c-c588-40f6-a1f2-78d9b12f4dc4" providerId="ADAL" clId="{1E10C48B-9B18-4DF5-95EC-8D99CDE0DDEB}" dt="2024-06-25T21:39:45.157" v="1784" actId="478"/>
          <ac:cxnSpMkLst>
            <pc:docMk/>
            <pc:sldMk cId="501696086" sldId="277"/>
            <ac:cxnSpMk id="1078" creationId="{EA9922E2-80E1-B6E4-27B6-BFBE8FE7A4B0}"/>
          </ac:cxnSpMkLst>
        </pc:cxnChg>
        <pc:cxnChg chg="del mod">
          <ac:chgData name="Mitiguy, JohnPaul" userId="30bf319c-c588-40f6-a1f2-78d9b12f4dc4" providerId="ADAL" clId="{1E10C48B-9B18-4DF5-95EC-8D99CDE0DDEB}" dt="2024-06-25T21:39:51.374" v="1793" actId="478"/>
          <ac:cxnSpMkLst>
            <pc:docMk/>
            <pc:sldMk cId="501696086" sldId="277"/>
            <ac:cxnSpMk id="1081" creationId="{7830BD06-05EC-C792-CF35-5A9346116936}"/>
          </ac:cxnSpMkLst>
        </pc:cxnChg>
        <pc:cxnChg chg="del mod">
          <ac:chgData name="Mitiguy, JohnPaul" userId="30bf319c-c588-40f6-a1f2-78d9b12f4dc4" providerId="ADAL" clId="{1E10C48B-9B18-4DF5-95EC-8D99CDE0DDEB}" dt="2024-06-25T21:40:02.807" v="1807" actId="478"/>
          <ac:cxnSpMkLst>
            <pc:docMk/>
            <pc:sldMk cId="501696086" sldId="277"/>
            <ac:cxnSpMk id="1085" creationId="{7AF46DDE-5D9E-25D4-C8CC-5628AC565C39}"/>
          </ac:cxnSpMkLst>
        </pc:cxnChg>
        <pc:cxnChg chg="del mod">
          <ac:chgData name="Mitiguy, JohnPaul" userId="30bf319c-c588-40f6-a1f2-78d9b12f4dc4" providerId="ADAL" clId="{1E10C48B-9B18-4DF5-95EC-8D99CDE0DDEB}" dt="2024-06-25T21:40:00.924" v="1805" actId="478"/>
          <ac:cxnSpMkLst>
            <pc:docMk/>
            <pc:sldMk cId="501696086" sldId="277"/>
            <ac:cxnSpMk id="2049" creationId="{D3A736AE-E62F-9F57-C32C-0DD2D5AABE39}"/>
          </ac:cxnSpMkLst>
        </pc:cxnChg>
        <pc:cxnChg chg="del mod">
          <ac:chgData name="Mitiguy, JohnPaul" userId="30bf319c-c588-40f6-a1f2-78d9b12f4dc4" providerId="ADAL" clId="{1E10C48B-9B18-4DF5-95EC-8D99CDE0DDEB}" dt="2024-06-25T21:39:55.774" v="1798" actId="478"/>
          <ac:cxnSpMkLst>
            <pc:docMk/>
            <pc:sldMk cId="501696086" sldId="277"/>
            <ac:cxnSpMk id="2055" creationId="{3C82F0D1-7811-7417-7B59-C3020D5C4A86}"/>
          </ac:cxnSpMkLst>
        </pc:cxnChg>
        <pc:cxnChg chg="del mod">
          <ac:chgData name="Mitiguy, JohnPaul" userId="30bf319c-c588-40f6-a1f2-78d9b12f4dc4" providerId="ADAL" clId="{1E10C48B-9B18-4DF5-95EC-8D99CDE0DDEB}" dt="2024-06-25T21:39:52.891" v="1795" actId="478"/>
          <ac:cxnSpMkLst>
            <pc:docMk/>
            <pc:sldMk cId="501696086" sldId="277"/>
            <ac:cxnSpMk id="2059" creationId="{9EA94AF9-3F55-F050-E6A1-DFA0D9704CA0}"/>
          </ac:cxnSpMkLst>
        </pc:cxnChg>
        <pc:cxnChg chg="del mod">
          <ac:chgData name="Mitiguy, JohnPaul" userId="30bf319c-c588-40f6-a1f2-78d9b12f4dc4" providerId="ADAL" clId="{1E10C48B-9B18-4DF5-95EC-8D99CDE0DDEB}" dt="2024-06-25T21:39:52.407" v="1794" actId="478"/>
          <ac:cxnSpMkLst>
            <pc:docMk/>
            <pc:sldMk cId="501696086" sldId="277"/>
            <ac:cxnSpMk id="2063" creationId="{590ABCB6-71AE-6468-90B3-0786F8262DBB}"/>
          </ac:cxnSpMkLst>
        </pc:cxnChg>
        <pc:cxnChg chg="del mod">
          <ac:chgData name="Mitiguy, JohnPaul" userId="30bf319c-c588-40f6-a1f2-78d9b12f4dc4" providerId="ADAL" clId="{1E10C48B-9B18-4DF5-95EC-8D99CDE0DDEB}" dt="2024-06-25T21:39:53.590" v="1796" actId="478"/>
          <ac:cxnSpMkLst>
            <pc:docMk/>
            <pc:sldMk cId="501696086" sldId="277"/>
            <ac:cxnSpMk id="2066" creationId="{7856D395-447D-E5D9-65CF-6D2B258776EE}"/>
          </ac:cxnSpMkLst>
        </pc:cxnChg>
        <pc:cxnChg chg="del mod">
          <ac:chgData name="Mitiguy, JohnPaul" userId="30bf319c-c588-40f6-a1f2-78d9b12f4dc4" providerId="ADAL" clId="{1E10C48B-9B18-4DF5-95EC-8D99CDE0DDEB}" dt="2024-06-25T21:39:58.357" v="1801" actId="478"/>
          <ac:cxnSpMkLst>
            <pc:docMk/>
            <pc:sldMk cId="501696086" sldId="277"/>
            <ac:cxnSpMk id="2070" creationId="{465FB08D-50A5-D390-84D4-BED6E1838D38}"/>
          </ac:cxnSpMkLst>
        </pc:cxnChg>
        <pc:cxnChg chg="del mod">
          <ac:chgData name="Mitiguy, JohnPaul" userId="30bf319c-c588-40f6-a1f2-78d9b12f4dc4" providerId="ADAL" clId="{1E10C48B-9B18-4DF5-95EC-8D99CDE0DDEB}" dt="2024-06-25T21:39:57.624" v="1800" actId="478"/>
          <ac:cxnSpMkLst>
            <pc:docMk/>
            <pc:sldMk cId="501696086" sldId="277"/>
            <ac:cxnSpMk id="2074" creationId="{0A9DE441-5B66-5B4E-7D5A-E53040C46253}"/>
          </ac:cxnSpMkLst>
        </pc:cxnChg>
        <pc:cxnChg chg="del mod">
          <ac:chgData name="Mitiguy, JohnPaul" userId="30bf319c-c588-40f6-a1f2-78d9b12f4dc4" providerId="ADAL" clId="{1E10C48B-9B18-4DF5-95EC-8D99CDE0DDEB}" dt="2024-06-25T21:39:56.757" v="1799" actId="478"/>
          <ac:cxnSpMkLst>
            <pc:docMk/>
            <pc:sldMk cId="501696086" sldId="277"/>
            <ac:cxnSpMk id="2084" creationId="{F8B7BB8A-ED6C-D647-BDDA-089250DC189F}"/>
          </ac:cxnSpMkLst>
        </pc:cxnChg>
      </pc:sldChg>
      <pc:sldChg chg="delSp add del mod ord">
        <pc:chgData name="Mitiguy, JohnPaul" userId="30bf319c-c588-40f6-a1f2-78d9b12f4dc4" providerId="ADAL" clId="{1E10C48B-9B18-4DF5-95EC-8D99CDE0DDEB}" dt="2024-07-19T20:39:41.229" v="5412" actId="47"/>
        <pc:sldMkLst>
          <pc:docMk/>
          <pc:sldMk cId="2006020330" sldId="287"/>
        </pc:sldMkLst>
        <pc:spChg chg="del">
          <ac:chgData name="Mitiguy, JohnPaul" userId="30bf319c-c588-40f6-a1f2-78d9b12f4dc4" providerId="ADAL" clId="{1E10C48B-9B18-4DF5-95EC-8D99CDE0DDEB}" dt="2024-06-25T20:58:19.344" v="1680" actId="478"/>
          <ac:spMkLst>
            <pc:docMk/>
            <pc:sldMk cId="2006020330" sldId="287"/>
            <ac:spMk id="6" creationId="{58503D0C-F457-D0A2-7B8A-066F837B3DED}"/>
          </ac:spMkLst>
        </pc:spChg>
        <pc:spChg chg="del">
          <ac:chgData name="Mitiguy, JohnPaul" userId="30bf319c-c588-40f6-a1f2-78d9b12f4dc4" providerId="ADAL" clId="{1E10C48B-9B18-4DF5-95EC-8D99CDE0DDEB}" dt="2024-06-25T20:58:20.605" v="1681" actId="478"/>
          <ac:spMkLst>
            <pc:docMk/>
            <pc:sldMk cId="2006020330" sldId="287"/>
            <ac:spMk id="17" creationId="{C14CACBA-612E-3E4B-22B2-343620908E40}"/>
          </ac:spMkLst>
        </pc:spChg>
        <pc:spChg chg="del">
          <ac:chgData name="Mitiguy, JohnPaul" userId="30bf319c-c588-40f6-a1f2-78d9b12f4dc4" providerId="ADAL" clId="{1E10C48B-9B18-4DF5-95EC-8D99CDE0DDEB}" dt="2024-06-25T20:58:21.097" v="1682" actId="478"/>
          <ac:spMkLst>
            <pc:docMk/>
            <pc:sldMk cId="2006020330" sldId="287"/>
            <ac:spMk id="42" creationId="{ED3898A0-64D9-F06A-87B9-3466FA128955}"/>
          </ac:spMkLst>
        </pc:spChg>
      </pc:sldChg>
      <pc:sldChg chg="addSp delSp modSp add del mod ord setBg delDesignElem">
        <pc:chgData name="Mitiguy, JohnPaul" userId="30bf319c-c588-40f6-a1f2-78d9b12f4dc4" providerId="ADAL" clId="{1E10C48B-9B18-4DF5-95EC-8D99CDE0DDEB}" dt="2024-07-30T21:11:35.856" v="5631" actId="2696"/>
        <pc:sldMkLst>
          <pc:docMk/>
          <pc:sldMk cId="2939494746" sldId="288"/>
        </pc:sldMkLst>
        <pc:spChg chg="mod">
          <ac:chgData name="Mitiguy, JohnPaul" userId="30bf319c-c588-40f6-a1f2-78d9b12f4dc4" providerId="ADAL" clId="{1E10C48B-9B18-4DF5-95EC-8D99CDE0DDEB}" dt="2024-06-25T23:33:37.428" v="2920" actId="20577"/>
          <ac:spMkLst>
            <pc:docMk/>
            <pc:sldMk cId="2939494746" sldId="288"/>
            <ac:spMk id="10" creationId="{DD829204-B3D7-0098-A5FB-5013EEAFBFC2}"/>
          </ac:spMkLst>
        </pc:spChg>
        <pc:spChg chg="mod">
          <ac:chgData name="Mitiguy, JohnPaul" userId="30bf319c-c588-40f6-a1f2-78d9b12f4dc4" providerId="ADAL" clId="{1E10C48B-9B18-4DF5-95EC-8D99CDE0DDEB}" dt="2024-06-25T18:42:38.988" v="1426" actId="20577"/>
          <ac:spMkLst>
            <pc:docMk/>
            <pc:sldMk cId="2939494746" sldId="288"/>
            <ac:spMk id="42" creationId="{4BBC9523-87FC-D928-BB1C-E0FC15B20A78}"/>
          </ac:spMkLst>
        </pc:spChg>
        <pc:spChg chg="add del">
          <ac:chgData name="Mitiguy, JohnPaul" userId="30bf319c-c588-40f6-a1f2-78d9b12f4dc4" providerId="ADAL" clId="{1E10C48B-9B18-4DF5-95EC-8D99CDE0DDEB}" dt="2024-07-30T20:51:40.479" v="5619"/>
          <ac:spMkLst>
            <pc:docMk/>
            <pc:sldMk cId="2939494746" sldId="288"/>
            <ac:spMk id="44" creationId="{7301F447-EEF7-48F5-AF73-7566EE7F64AD}"/>
          </ac:spMkLst>
        </pc:spChg>
        <pc:spChg chg="add del">
          <ac:chgData name="Mitiguy, JohnPaul" userId="30bf319c-c588-40f6-a1f2-78d9b12f4dc4" providerId="ADAL" clId="{1E10C48B-9B18-4DF5-95EC-8D99CDE0DDEB}" dt="2024-07-30T20:51:40.479" v="5619"/>
          <ac:spMkLst>
            <pc:docMk/>
            <pc:sldMk cId="2939494746" sldId="288"/>
            <ac:spMk id="45" creationId="{F7117410-A2A4-4085-9ADC-46744551DBDE}"/>
          </ac:spMkLst>
        </pc:spChg>
        <pc:spChg chg="add del">
          <ac:chgData name="Mitiguy, JohnPaul" userId="30bf319c-c588-40f6-a1f2-78d9b12f4dc4" providerId="ADAL" clId="{1E10C48B-9B18-4DF5-95EC-8D99CDE0DDEB}" dt="2024-07-30T20:51:40.479" v="5619"/>
          <ac:spMkLst>
            <pc:docMk/>
            <pc:sldMk cId="2939494746" sldId="288"/>
            <ac:spMk id="46" creationId="{99F74EB5-E547-4FB4-95F5-BCC788F3C4A0}"/>
          </ac:spMkLst>
        </pc:spChg>
        <pc:picChg chg="add del mod">
          <ac:chgData name="Mitiguy, JohnPaul" userId="30bf319c-c588-40f6-a1f2-78d9b12f4dc4" providerId="ADAL" clId="{1E10C48B-9B18-4DF5-95EC-8D99CDE0DDEB}" dt="2024-07-30T21:11:32.263" v="5629" actId="21"/>
          <ac:picMkLst>
            <pc:docMk/>
            <pc:sldMk cId="2939494746" sldId="288"/>
            <ac:picMk id="3" creationId="{20EA33F7-582F-37E1-F505-0F9BABB5A7E0}"/>
          </ac:picMkLst>
        </pc:picChg>
        <pc:picChg chg="add mod">
          <ac:chgData name="Mitiguy, JohnPaul" userId="30bf319c-c588-40f6-a1f2-78d9b12f4dc4" providerId="ADAL" clId="{1E10C48B-9B18-4DF5-95EC-8D99CDE0DDEB}" dt="2024-06-25T21:41:13.240" v="1827"/>
          <ac:picMkLst>
            <pc:docMk/>
            <pc:sldMk cId="2939494746" sldId="288"/>
            <ac:picMk id="3" creationId="{7EF1A3A8-D3E5-C172-6FB5-63E973E45F2B}"/>
          </ac:picMkLst>
        </pc:picChg>
        <pc:picChg chg="add mod">
          <ac:chgData name="Mitiguy, JohnPaul" userId="30bf319c-c588-40f6-a1f2-78d9b12f4dc4" providerId="ADAL" clId="{1E10C48B-9B18-4DF5-95EC-8D99CDE0DDEB}" dt="2024-06-25T21:43:37.990" v="1843" actId="14100"/>
          <ac:picMkLst>
            <pc:docMk/>
            <pc:sldMk cId="2939494746" sldId="288"/>
            <ac:picMk id="7" creationId="{97299E6A-0F2B-DEA9-82D6-3064BD22E7CC}"/>
          </ac:picMkLst>
        </pc:picChg>
        <pc:picChg chg="del">
          <ac:chgData name="Mitiguy, JohnPaul" userId="30bf319c-c588-40f6-a1f2-78d9b12f4dc4" providerId="ADAL" clId="{1E10C48B-9B18-4DF5-95EC-8D99CDE0DDEB}" dt="2024-06-25T21:41:13.057" v="1826" actId="478"/>
          <ac:picMkLst>
            <pc:docMk/>
            <pc:sldMk cId="2939494746" sldId="288"/>
            <ac:picMk id="24" creationId="{04F6CE5E-69A8-079F-64A4-2ABEF885EB80}"/>
          </ac:picMkLst>
        </pc:picChg>
        <pc:cxnChg chg="mod">
          <ac:chgData name="Mitiguy, JohnPaul" userId="30bf319c-c588-40f6-a1f2-78d9b12f4dc4" providerId="ADAL" clId="{1E10C48B-9B18-4DF5-95EC-8D99CDE0DDEB}" dt="2024-07-30T20:52:25.908" v="5624" actId="1582"/>
          <ac:cxnSpMkLst>
            <pc:docMk/>
            <pc:sldMk cId="2939494746" sldId="288"/>
            <ac:cxnSpMk id="28" creationId="{E1AFB4AD-E316-C7F3-C144-13609E2783A3}"/>
          </ac:cxnSpMkLst>
        </pc:cxnChg>
        <pc:cxnChg chg="mod">
          <ac:chgData name="Mitiguy, JohnPaul" userId="30bf319c-c588-40f6-a1f2-78d9b12f4dc4" providerId="ADAL" clId="{1E10C48B-9B18-4DF5-95EC-8D99CDE0DDEB}" dt="2024-07-30T20:52:25.908" v="5624" actId="1582"/>
          <ac:cxnSpMkLst>
            <pc:docMk/>
            <pc:sldMk cId="2939494746" sldId="288"/>
            <ac:cxnSpMk id="34" creationId="{599A72DC-9872-BA1C-9702-CDE1549899CF}"/>
          </ac:cxnSpMkLst>
        </pc:cxnChg>
        <pc:cxnChg chg="mod">
          <ac:chgData name="Mitiguy, JohnPaul" userId="30bf319c-c588-40f6-a1f2-78d9b12f4dc4" providerId="ADAL" clId="{1E10C48B-9B18-4DF5-95EC-8D99CDE0DDEB}" dt="2024-07-30T20:52:25.908" v="5624" actId="1582"/>
          <ac:cxnSpMkLst>
            <pc:docMk/>
            <pc:sldMk cId="2939494746" sldId="288"/>
            <ac:cxnSpMk id="41" creationId="{D34C9D0C-491E-EBF3-F352-9EA36C1A384B}"/>
          </ac:cxnSpMkLst>
        </pc:cxnChg>
        <pc:cxnChg chg="mod">
          <ac:chgData name="Mitiguy, JohnPaul" userId="30bf319c-c588-40f6-a1f2-78d9b12f4dc4" providerId="ADAL" clId="{1E10C48B-9B18-4DF5-95EC-8D99CDE0DDEB}" dt="2024-07-30T20:52:25.908" v="5624" actId="1582"/>
          <ac:cxnSpMkLst>
            <pc:docMk/>
            <pc:sldMk cId="2939494746" sldId="288"/>
            <ac:cxnSpMk id="82" creationId="{B78892B3-BB28-D218-2345-F0F5B40B4D49}"/>
          </ac:cxnSpMkLst>
        </pc:cxnChg>
      </pc:sldChg>
      <pc:sldChg chg="addSp modSp add mod modNotesTx">
        <pc:chgData name="Mitiguy, JohnPaul" userId="30bf319c-c588-40f6-a1f2-78d9b12f4dc4" providerId="ADAL" clId="{1E10C48B-9B18-4DF5-95EC-8D99CDE0DDEB}" dt="2024-08-07T00:15:08.281" v="6758"/>
        <pc:sldMkLst>
          <pc:docMk/>
          <pc:sldMk cId="1168514860" sldId="289"/>
        </pc:sldMkLst>
        <pc:spChg chg="mod">
          <ac:chgData name="Mitiguy, JohnPaul" userId="30bf319c-c588-40f6-a1f2-78d9b12f4dc4" providerId="ADAL" clId="{1E10C48B-9B18-4DF5-95EC-8D99CDE0DDEB}" dt="2024-06-25T21:40:47.041" v="1822" actId="20577"/>
          <ac:spMkLst>
            <pc:docMk/>
            <pc:sldMk cId="1168514860" sldId="289"/>
            <ac:spMk id="2090" creationId="{EBF72682-E804-C7AE-42F1-705D7821AAE5}"/>
          </ac:spMkLst>
        </pc:spChg>
        <pc:picChg chg="add mod">
          <ac:chgData name="Mitiguy, JohnPaul" userId="30bf319c-c588-40f6-a1f2-78d9b12f4dc4" providerId="ADAL" clId="{1E10C48B-9B18-4DF5-95EC-8D99CDE0DDEB}" dt="2024-06-25T21:41:39.207" v="1833" actId="1076"/>
          <ac:picMkLst>
            <pc:docMk/>
            <pc:sldMk cId="1168514860" sldId="289"/>
            <ac:picMk id="2" creationId="{A3A46C7F-4855-4717-CEE4-1D6255CBC174}"/>
          </ac:picMkLst>
        </pc:picChg>
      </pc:sldChg>
      <pc:sldChg chg="addSp delSp modSp add mod modNotesTx">
        <pc:chgData name="Mitiguy, JohnPaul" userId="30bf319c-c588-40f6-a1f2-78d9b12f4dc4" providerId="ADAL" clId="{1E10C48B-9B18-4DF5-95EC-8D99CDE0DDEB}" dt="2024-08-07T20:50:08.180" v="6794" actId="6549"/>
        <pc:sldMkLst>
          <pc:docMk/>
          <pc:sldMk cId="3359758292" sldId="290"/>
        </pc:sldMkLst>
        <pc:spChg chg="mod">
          <ac:chgData name="Mitiguy, JohnPaul" userId="30bf319c-c588-40f6-a1f2-78d9b12f4dc4" providerId="ADAL" clId="{1E10C48B-9B18-4DF5-95EC-8D99CDE0DDEB}" dt="2024-07-22T18:58:56.653" v="5582" actId="1076"/>
          <ac:spMkLst>
            <pc:docMk/>
            <pc:sldMk cId="3359758292" sldId="290"/>
            <ac:spMk id="3" creationId="{BE44328E-7B68-69B2-3C6E-428640468C2D}"/>
          </ac:spMkLst>
        </pc:spChg>
        <pc:spChg chg="mod">
          <ac:chgData name="Mitiguy, JohnPaul" userId="30bf319c-c588-40f6-a1f2-78d9b12f4dc4" providerId="ADAL" clId="{1E10C48B-9B18-4DF5-95EC-8D99CDE0DDEB}" dt="2024-08-07T20:50:08.180" v="6794" actId="6549"/>
          <ac:spMkLst>
            <pc:docMk/>
            <pc:sldMk cId="3359758292" sldId="290"/>
            <ac:spMk id="4" creationId="{E39FC89A-8D35-2336-EDE7-D56103F32C89}"/>
          </ac:spMkLst>
        </pc:spChg>
        <pc:spChg chg="mod">
          <ac:chgData name="Mitiguy, JohnPaul" userId="30bf319c-c588-40f6-a1f2-78d9b12f4dc4" providerId="ADAL" clId="{1E10C48B-9B18-4DF5-95EC-8D99CDE0DDEB}" dt="2024-08-07T20:50:04.649" v="6791" actId="6549"/>
          <ac:spMkLst>
            <pc:docMk/>
            <pc:sldMk cId="3359758292" sldId="290"/>
            <ac:spMk id="5" creationId="{1959B72F-C1A4-62DD-048A-D1F09E0D9A12}"/>
          </ac:spMkLst>
        </pc:spChg>
        <pc:spChg chg="add del mod">
          <ac:chgData name="Mitiguy, JohnPaul" userId="30bf319c-c588-40f6-a1f2-78d9b12f4dc4" providerId="ADAL" clId="{1E10C48B-9B18-4DF5-95EC-8D99CDE0DDEB}" dt="2024-08-01T18:43:57.520" v="5634" actId="478"/>
          <ac:spMkLst>
            <pc:docMk/>
            <pc:sldMk cId="3359758292" sldId="290"/>
            <ac:spMk id="7" creationId="{6B23D313-913E-0C7B-7DCC-F33B70426D4D}"/>
          </ac:spMkLst>
        </pc:spChg>
        <pc:spChg chg="add del">
          <ac:chgData name="Mitiguy, JohnPaul" userId="30bf319c-c588-40f6-a1f2-78d9b12f4dc4" providerId="ADAL" clId="{1E10C48B-9B18-4DF5-95EC-8D99CDE0DDEB}" dt="2024-08-07T20:49:41.967" v="6761" actId="22"/>
          <ac:spMkLst>
            <pc:docMk/>
            <pc:sldMk cId="3359758292" sldId="290"/>
            <ac:spMk id="7" creationId="{CC176649-5D4E-4EC5-1D73-44BEE010D4FD}"/>
          </ac:spMkLst>
        </pc:spChg>
        <pc:picChg chg="del">
          <ac:chgData name="Mitiguy, JohnPaul" userId="30bf319c-c588-40f6-a1f2-78d9b12f4dc4" providerId="ADAL" clId="{1E10C48B-9B18-4DF5-95EC-8D99CDE0DDEB}" dt="2024-07-22T18:58:21.802" v="5566" actId="478"/>
          <ac:picMkLst>
            <pc:docMk/>
            <pc:sldMk cId="3359758292" sldId="290"/>
            <ac:picMk id="7" creationId="{04C463D3-2AE6-00BD-7038-34F60AECDBFB}"/>
          </ac:picMkLst>
        </pc:picChg>
        <pc:picChg chg="add mod ord">
          <ac:chgData name="Mitiguy, JohnPaul" userId="30bf319c-c588-40f6-a1f2-78d9b12f4dc4" providerId="ADAL" clId="{1E10C48B-9B18-4DF5-95EC-8D99CDE0DDEB}" dt="2024-07-22T18:58:47.483" v="5577" actId="167"/>
          <ac:picMkLst>
            <pc:docMk/>
            <pc:sldMk cId="3359758292" sldId="290"/>
            <ac:picMk id="8" creationId="{121C5DF6-F2F6-46FF-4E9E-45D5105ED381}"/>
          </ac:picMkLst>
        </pc:picChg>
        <pc:picChg chg="add del mod ord">
          <ac:chgData name="Mitiguy, JohnPaul" userId="30bf319c-c588-40f6-a1f2-78d9b12f4dc4" providerId="ADAL" clId="{1E10C48B-9B18-4DF5-95EC-8D99CDE0DDEB}" dt="2024-08-07T20:49:41.061" v="6759" actId="478"/>
          <ac:picMkLst>
            <pc:docMk/>
            <pc:sldMk cId="3359758292" sldId="290"/>
            <ac:picMk id="9" creationId="{A9881AF3-38D6-7832-3030-83FD1FDC9144}"/>
          </ac:picMkLst>
        </pc:picChg>
        <pc:picChg chg="add mod">
          <ac:chgData name="Mitiguy, JohnPaul" userId="30bf319c-c588-40f6-a1f2-78d9b12f4dc4" providerId="ADAL" clId="{1E10C48B-9B18-4DF5-95EC-8D99CDE0DDEB}" dt="2024-08-07T20:49:50.637" v="6766" actId="1076"/>
          <ac:picMkLst>
            <pc:docMk/>
            <pc:sldMk cId="3359758292" sldId="290"/>
            <ac:picMk id="11" creationId="{ACC3A456-B79D-26B7-B003-054C911C4A83}"/>
          </ac:picMkLst>
        </pc:picChg>
        <pc:picChg chg="del">
          <ac:chgData name="Mitiguy, JohnPaul" userId="30bf319c-c588-40f6-a1f2-78d9b12f4dc4" providerId="ADAL" clId="{1E10C48B-9B18-4DF5-95EC-8D99CDE0DDEB}" dt="2024-08-01T18:43:54.130" v="5632" actId="478"/>
          <ac:picMkLst>
            <pc:docMk/>
            <pc:sldMk cId="3359758292" sldId="290"/>
            <ac:picMk id="13" creationId="{FFF58898-C32A-BFCB-1809-7760EB9CA71F}"/>
          </ac:picMkLst>
        </pc:picChg>
      </pc:sldChg>
      <pc:sldChg chg="addSp delSp modSp new del mod modClrScheme chgLayout">
        <pc:chgData name="Mitiguy, JohnPaul" userId="30bf319c-c588-40f6-a1f2-78d9b12f4dc4" providerId="ADAL" clId="{1E10C48B-9B18-4DF5-95EC-8D99CDE0DDEB}" dt="2024-08-01T19:09:24.209" v="5877" actId="47"/>
        <pc:sldMkLst>
          <pc:docMk/>
          <pc:sldMk cId="2392320430" sldId="291"/>
        </pc:sldMkLst>
        <pc:spChg chg="del">
          <ac:chgData name="Mitiguy, JohnPaul" userId="30bf319c-c588-40f6-a1f2-78d9b12f4dc4" providerId="ADAL" clId="{1E10C48B-9B18-4DF5-95EC-8D99CDE0DDEB}" dt="2024-06-26T16:17:51.831" v="2996" actId="700"/>
          <ac:spMkLst>
            <pc:docMk/>
            <pc:sldMk cId="2392320430" sldId="291"/>
            <ac:spMk id="2" creationId="{412FC0B6-43A6-5185-7F9F-B087E0FB1C9A}"/>
          </ac:spMkLst>
        </pc:spChg>
        <pc:spChg chg="add mod">
          <ac:chgData name="Mitiguy, JohnPaul" userId="30bf319c-c588-40f6-a1f2-78d9b12f4dc4" providerId="ADAL" clId="{1E10C48B-9B18-4DF5-95EC-8D99CDE0DDEB}" dt="2024-06-26T16:32:34.461" v="3002" actId="208"/>
          <ac:spMkLst>
            <pc:docMk/>
            <pc:sldMk cId="2392320430" sldId="291"/>
            <ac:spMk id="7" creationId="{7D78767D-82C5-B520-A08B-026EB29663DE}"/>
          </ac:spMkLst>
        </pc:spChg>
        <pc:picChg chg="add del ord">
          <ac:chgData name="Mitiguy, JohnPaul" userId="30bf319c-c588-40f6-a1f2-78d9b12f4dc4" providerId="ADAL" clId="{1E10C48B-9B18-4DF5-95EC-8D99CDE0DDEB}" dt="2024-07-19T20:51:44.918" v="5495" actId="478"/>
          <ac:picMkLst>
            <pc:docMk/>
            <pc:sldMk cId="2392320430" sldId="291"/>
            <ac:picMk id="3" creationId="{B935A175-4901-5BD0-2762-51ABA2C72C9A}"/>
          </ac:picMkLst>
        </pc:picChg>
        <pc:picChg chg="add ord">
          <ac:chgData name="Mitiguy, JohnPaul" userId="30bf319c-c588-40f6-a1f2-78d9b12f4dc4" providerId="ADAL" clId="{1E10C48B-9B18-4DF5-95EC-8D99CDE0DDEB}" dt="2024-07-19T20:51:47.964" v="5497" actId="167"/>
          <ac:picMkLst>
            <pc:docMk/>
            <pc:sldMk cId="2392320430" sldId="291"/>
            <ac:picMk id="4" creationId="{041F3661-B53B-6392-D97E-46002F511EEB}"/>
          </ac:picMkLst>
        </pc:picChg>
        <pc:picChg chg="add del">
          <ac:chgData name="Mitiguy, JohnPaul" userId="30bf319c-c588-40f6-a1f2-78d9b12f4dc4" providerId="ADAL" clId="{1E10C48B-9B18-4DF5-95EC-8D99CDE0DDEB}" dt="2024-06-26T16:32:08.029" v="2998" actId="478"/>
          <ac:picMkLst>
            <pc:docMk/>
            <pc:sldMk cId="2392320430" sldId="291"/>
            <ac:picMk id="4" creationId="{B5A86A7E-6417-5AC6-DA34-B68132555903}"/>
          </ac:picMkLst>
        </pc:picChg>
        <pc:picChg chg="add del">
          <ac:chgData name="Mitiguy, JohnPaul" userId="30bf319c-c588-40f6-a1f2-78d9b12f4dc4" providerId="ADAL" clId="{1E10C48B-9B18-4DF5-95EC-8D99CDE0DDEB}" dt="2024-06-26T18:07:54.771" v="3092" actId="478"/>
          <ac:picMkLst>
            <pc:docMk/>
            <pc:sldMk cId="2392320430" sldId="291"/>
            <ac:picMk id="6" creationId="{E9CF041A-A6E5-DB74-6DB2-E3325F56B94F}"/>
          </ac:picMkLst>
        </pc:picChg>
      </pc:sldChg>
      <pc:sldChg chg="addSp delSp modSp new del mod modClrScheme chgLayout">
        <pc:chgData name="Mitiguy, JohnPaul" userId="30bf319c-c588-40f6-a1f2-78d9b12f4dc4" providerId="ADAL" clId="{1E10C48B-9B18-4DF5-95EC-8D99CDE0DDEB}" dt="2024-08-01T19:02:24.155" v="5753" actId="47"/>
        <pc:sldMkLst>
          <pc:docMk/>
          <pc:sldMk cId="148625680" sldId="292"/>
        </pc:sldMkLst>
        <pc:spChg chg="del">
          <ac:chgData name="Mitiguy, JohnPaul" userId="30bf319c-c588-40f6-a1f2-78d9b12f4dc4" providerId="ADAL" clId="{1E10C48B-9B18-4DF5-95EC-8D99CDE0DDEB}" dt="2024-06-26T18:06:24.055" v="3080" actId="700"/>
          <ac:spMkLst>
            <pc:docMk/>
            <pc:sldMk cId="148625680" sldId="292"/>
            <ac:spMk id="2" creationId="{54B05F7B-AC87-ACB7-8496-E716BE189547}"/>
          </ac:spMkLst>
        </pc:spChg>
        <pc:spChg chg="add mod">
          <ac:chgData name="Mitiguy, JohnPaul" userId="30bf319c-c588-40f6-a1f2-78d9b12f4dc4" providerId="ADAL" clId="{1E10C48B-9B18-4DF5-95EC-8D99CDE0DDEB}" dt="2024-06-26T18:06:33.824" v="3082"/>
          <ac:spMkLst>
            <pc:docMk/>
            <pc:sldMk cId="148625680" sldId="292"/>
            <ac:spMk id="5" creationId="{4AF8FA30-7264-08E2-ACE0-C06A47EF9077}"/>
          </ac:spMkLst>
        </pc:spChg>
        <pc:picChg chg="add del">
          <ac:chgData name="Mitiguy, JohnPaul" userId="30bf319c-c588-40f6-a1f2-78d9b12f4dc4" providerId="ADAL" clId="{1E10C48B-9B18-4DF5-95EC-8D99CDE0DDEB}" dt="2024-06-26T18:07:06.338" v="3083" actId="478"/>
          <ac:picMkLst>
            <pc:docMk/>
            <pc:sldMk cId="148625680" sldId="292"/>
            <ac:picMk id="4" creationId="{7F121CAF-6D8F-A42F-82E3-3D11E23DCA11}"/>
          </ac:picMkLst>
        </pc:picChg>
        <pc:picChg chg="add del ord">
          <ac:chgData name="Mitiguy, JohnPaul" userId="30bf319c-c588-40f6-a1f2-78d9b12f4dc4" providerId="ADAL" clId="{1E10C48B-9B18-4DF5-95EC-8D99CDE0DDEB}" dt="2024-06-26T18:07:25.455" v="3086" actId="478"/>
          <ac:picMkLst>
            <pc:docMk/>
            <pc:sldMk cId="148625680" sldId="292"/>
            <ac:picMk id="7" creationId="{ECFA1ECA-3E41-7F71-9017-EA6605C05D47}"/>
          </ac:picMkLst>
        </pc:picChg>
        <pc:picChg chg="add del ord">
          <ac:chgData name="Mitiguy, JohnPaul" userId="30bf319c-c588-40f6-a1f2-78d9b12f4dc4" providerId="ADAL" clId="{1E10C48B-9B18-4DF5-95EC-8D99CDE0DDEB}" dt="2024-06-26T18:07:46.905" v="3089" actId="478"/>
          <ac:picMkLst>
            <pc:docMk/>
            <pc:sldMk cId="148625680" sldId="292"/>
            <ac:picMk id="9" creationId="{FA002A7D-3A7B-2819-0A84-7EA6A3D9DE66}"/>
          </ac:picMkLst>
        </pc:picChg>
        <pc:picChg chg="add ord">
          <ac:chgData name="Mitiguy, JohnPaul" userId="30bf319c-c588-40f6-a1f2-78d9b12f4dc4" providerId="ADAL" clId="{1E10C48B-9B18-4DF5-95EC-8D99CDE0DDEB}" dt="2024-06-26T18:07:48.855" v="3091" actId="167"/>
          <ac:picMkLst>
            <pc:docMk/>
            <pc:sldMk cId="148625680" sldId="292"/>
            <ac:picMk id="11" creationId="{18D72D2E-E073-84BD-B40D-D67A6A60AC84}"/>
          </ac:picMkLst>
        </pc:picChg>
      </pc:sldChg>
      <pc:sldChg chg="add del">
        <pc:chgData name="Mitiguy, JohnPaul" userId="30bf319c-c588-40f6-a1f2-78d9b12f4dc4" providerId="ADAL" clId="{1E10C48B-9B18-4DF5-95EC-8D99CDE0DDEB}" dt="2024-08-01T19:08:14.261" v="5842" actId="2696"/>
        <pc:sldMkLst>
          <pc:docMk/>
          <pc:sldMk cId="89996848" sldId="293"/>
        </pc:sldMkLst>
      </pc:sldChg>
      <pc:sldChg chg="addSp delSp add del setBg delDesignElem">
        <pc:chgData name="Mitiguy, JohnPaul" userId="30bf319c-c588-40f6-a1f2-78d9b12f4dc4" providerId="ADAL" clId="{1E10C48B-9B18-4DF5-95EC-8D99CDE0DDEB}" dt="2024-07-30T21:11:30.638" v="5627"/>
        <pc:sldMkLst>
          <pc:docMk/>
          <pc:sldMk cId="2531412411" sldId="294"/>
        </pc:sldMkLst>
        <pc:spChg chg="add del">
          <ac:chgData name="Mitiguy, JohnPaul" userId="30bf319c-c588-40f6-a1f2-78d9b12f4dc4" providerId="ADAL" clId="{1E10C48B-9B18-4DF5-95EC-8D99CDE0DDEB}" dt="2024-07-30T21:11:30.638" v="5627"/>
          <ac:spMkLst>
            <pc:docMk/>
            <pc:sldMk cId="2531412411" sldId="294"/>
            <ac:spMk id="44" creationId="{7301F447-EEF7-48F5-AF73-7566EE7F64AD}"/>
          </ac:spMkLst>
        </pc:spChg>
        <pc:spChg chg="add del">
          <ac:chgData name="Mitiguy, JohnPaul" userId="30bf319c-c588-40f6-a1f2-78d9b12f4dc4" providerId="ADAL" clId="{1E10C48B-9B18-4DF5-95EC-8D99CDE0DDEB}" dt="2024-07-30T21:11:30.638" v="5627"/>
          <ac:spMkLst>
            <pc:docMk/>
            <pc:sldMk cId="2531412411" sldId="294"/>
            <ac:spMk id="45" creationId="{F7117410-A2A4-4085-9ADC-46744551DBDE}"/>
          </ac:spMkLst>
        </pc:spChg>
        <pc:spChg chg="add del">
          <ac:chgData name="Mitiguy, JohnPaul" userId="30bf319c-c588-40f6-a1f2-78d9b12f4dc4" providerId="ADAL" clId="{1E10C48B-9B18-4DF5-95EC-8D99CDE0DDEB}" dt="2024-07-30T21:11:30.638" v="5627"/>
          <ac:spMkLst>
            <pc:docMk/>
            <pc:sldMk cId="2531412411" sldId="294"/>
            <ac:spMk id="46" creationId="{99F74EB5-E547-4FB4-95F5-BCC788F3C4A0}"/>
          </ac:spMkLst>
        </pc:spChg>
      </pc:sldChg>
      <pc:sldChg chg="addSp modSp add del">
        <pc:chgData name="Mitiguy, JohnPaul" userId="30bf319c-c588-40f6-a1f2-78d9b12f4dc4" providerId="ADAL" clId="{1E10C48B-9B18-4DF5-95EC-8D99CDE0DDEB}" dt="2024-08-01T18:50:57.061" v="5723" actId="2696"/>
        <pc:sldMkLst>
          <pc:docMk/>
          <pc:sldMk cId="3415800733" sldId="294"/>
        </pc:sldMkLst>
        <pc:picChg chg="add mod">
          <ac:chgData name="Mitiguy, JohnPaul" userId="30bf319c-c588-40f6-a1f2-78d9b12f4dc4" providerId="ADAL" clId="{1E10C48B-9B18-4DF5-95EC-8D99CDE0DDEB}" dt="2024-07-30T21:11:33.481" v="5630"/>
          <ac:picMkLst>
            <pc:docMk/>
            <pc:sldMk cId="3415800733" sldId="294"/>
            <ac:picMk id="3" creationId="{20EA33F7-582F-37E1-F505-0F9BABB5A7E0}"/>
          </ac:picMkLst>
        </pc:picChg>
      </pc:sldChg>
      <pc:sldChg chg="delSp add del setBg delDesignElem">
        <pc:chgData name="Mitiguy, JohnPaul" userId="30bf319c-c588-40f6-a1f2-78d9b12f4dc4" providerId="ADAL" clId="{1E10C48B-9B18-4DF5-95EC-8D99CDE0DDEB}" dt="2024-07-22T19:38:15.755" v="5592" actId="47"/>
        <pc:sldMkLst>
          <pc:docMk/>
          <pc:sldMk cId="3981794435" sldId="294"/>
        </pc:sldMkLst>
        <pc:spChg chg="del">
          <ac:chgData name="Mitiguy, JohnPaul" userId="30bf319c-c588-40f6-a1f2-78d9b12f4dc4" providerId="ADAL" clId="{1E10C48B-9B18-4DF5-95EC-8D99CDE0DDEB}" dt="2024-07-22T19:38:01.099" v="5591"/>
          <ac:spMkLst>
            <pc:docMk/>
            <pc:sldMk cId="3981794435" sldId="294"/>
            <ac:spMk id="44" creationId="{7301F447-EEF7-48F5-AF73-7566EE7F64AD}"/>
          </ac:spMkLst>
        </pc:spChg>
        <pc:spChg chg="del">
          <ac:chgData name="Mitiguy, JohnPaul" userId="30bf319c-c588-40f6-a1f2-78d9b12f4dc4" providerId="ADAL" clId="{1E10C48B-9B18-4DF5-95EC-8D99CDE0DDEB}" dt="2024-07-22T19:38:01.099" v="5591"/>
          <ac:spMkLst>
            <pc:docMk/>
            <pc:sldMk cId="3981794435" sldId="294"/>
            <ac:spMk id="45" creationId="{F7117410-A2A4-4085-9ADC-46744551DBDE}"/>
          </ac:spMkLst>
        </pc:spChg>
        <pc:spChg chg="del">
          <ac:chgData name="Mitiguy, JohnPaul" userId="30bf319c-c588-40f6-a1f2-78d9b12f4dc4" providerId="ADAL" clId="{1E10C48B-9B18-4DF5-95EC-8D99CDE0DDEB}" dt="2024-07-22T19:38:01.099" v="5591"/>
          <ac:spMkLst>
            <pc:docMk/>
            <pc:sldMk cId="3981794435" sldId="294"/>
            <ac:spMk id="46" creationId="{99F74EB5-E547-4FB4-95F5-BCC788F3C4A0}"/>
          </ac:spMkLst>
        </pc:spChg>
      </pc:sldChg>
      <pc:sldChg chg="addSp delSp modSp del mod">
        <pc:chgData name="Mitiguy, JohnPaul" userId="30bf319c-c588-40f6-a1f2-78d9b12f4dc4" providerId="ADAL" clId="{1E10C48B-9B18-4DF5-95EC-8D99CDE0DDEB}" dt="2024-07-30T20:51:48.056" v="5622" actId="2696"/>
        <pc:sldMkLst>
          <pc:docMk/>
          <pc:sldMk cId="555456352" sldId="295"/>
        </pc:sldMkLst>
        <pc:picChg chg="add del mod modCrop">
          <ac:chgData name="Mitiguy, JohnPaul" userId="30bf319c-c588-40f6-a1f2-78d9b12f4dc4" providerId="ADAL" clId="{1E10C48B-9B18-4DF5-95EC-8D99CDE0DDEB}" dt="2024-07-30T20:51:46.183" v="5621" actId="21"/>
          <ac:picMkLst>
            <pc:docMk/>
            <pc:sldMk cId="555456352" sldId="295"/>
            <ac:picMk id="3" creationId="{20EA33F7-582F-37E1-F505-0F9BABB5A7E0}"/>
          </ac:picMkLst>
        </pc:picChg>
      </pc:sldChg>
      <pc:sldChg chg="addSp delSp modSp add mod ord modNotesTx">
        <pc:chgData name="Mitiguy, JohnPaul" userId="30bf319c-c588-40f6-a1f2-78d9b12f4dc4" providerId="ADAL" clId="{1E10C48B-9B18-4DF5-95EC-8D99CDE0DDEB}" dt="2024-08-07T21:16:02.192" v="6796"/>
        <pc:sldMkLst>
          <pc:docMk/>
          <pc:sldMk cId="2939494746" sldId="295"/>
        </pc:sldMkLst>
        <pc:spChg chg="mod">
          <ac:chgData name="Mitiguy, JohnPaul" userId="30bf319c-c588-40f6-a1f2-78d9b12f4dc4" providerId="ADAL" clId="{1E10C48B-9B18-4DF5-95EC-8D99CDE0DDEB}" dt="2024-08-02T15:51:39.979" v="6272" actId="14100"/>
          <ac:spMkLst>
            <pc:docMk/>
            <pc:sldMk cId="2939494746" sldId="295"/>
            <ac:spMk id="3" creationId="{5A19484A-AA33-F287-B5CC-C6CFD3A24374}"/>
          </ac:spMkLst>
        </pc:spChg>
        <pc:picChg chg="add del mod">
          <ac:chgData name="Mitiguy, JohnPaul" userId="30bf319c-c588-40f6-a1f2-78d9b12f4dc4" providerId="ADAL" clId="{1E10C48B-9B18-4DF5-95EC-8D99CDE0DDEB}" dt="2024-08-06T00:33:02.209" v="6583" actId="478"/>
          <ac:picMkLst>
            <pc:docMk/>
            <pc:sldMk cId="2939494746" sldId="295"/>
            <ac:picMk id="8" creationId="{BCD5FC9B-0EBA-B10D-FC7B-BA1E51208ED2}"/>
          </ac:picMkLst>
        </pc:picChg>
        <pc:picChg chg="add mod modCrop">
          <ac:chgData name="Mitiguy, JohnPaul" userId="30bf319c-c588-40f6-a1f2-78d9b12f4dc4" providerId="ADAL" clId="{1E10C48B-9B18-4DF5-95EC-8D99CDE0DDEB}" dt="2024-08-06T00:33:17.737" v="6588" actId="1076"/>
          <ac:picMkLst>
            <pc:docMk/>
            <pc:sldMk cId="2939494746" sldId="295"/>
            <ac:picMk id="12" creationId="{15FDD29A-7574-66D9-B5E9-3B237EF781A6}"/>
          </ac:picMkLst>
        </pc:picChg>
        <pc:cxnChg chg="add mod">
          <ac:chgData name="Mitiguy, JohnPaul" userId="30bf319c-c588-40f6-a1f2-78d9b12f4dc4" providerId="ADAL" clId="{1E10C48B-9B18-4DF5-95EC-8D99CDE0DDEB}" dt="2024-08-02T15:51:39.979" v="6272" actId="14100"/>
          <ac:cxnSpMkLst>
            <pc:docMk/>
            <pc:sldMk cId="2939494746" sldId="295"/>
            <ac:cxnSpMk id="10" creationId="{3CFC7D6F-70FF-AE0F-54DB-DFACED6E2750}"/>
          </ac:cxnSpMkLst>
        </pc:cxnChg>
        <pc:cxnChg chg="add mod">
          <ac:chgData name="Mitiguy, JohnPaul" userId="30bf319c-c588-40f6-a1f2-78d9b12f4dc4" providerId="ADAL" clId="{1E10C48B-9B18-4DF5-95EC-8D99CDE0DDEB}" dt="2024-08-01T23:56:43.269" v="6086"/>
          <ac:cxnSpMkLst>
            <pc:docMk/>
            <pc:sldMk cId="2939494746" sldId="295"/>
            <ac:cxnSpMk id="20" creationId="{92126BB0-B82B-6DD8-69B5-A86AD9BAE74A}"/>
          </ac:cxnSpMkLst>
        </pc:cxnChg>
      </pc:sldChg>
      <pc:sldChg chg="add modNotesTx">
        <pc:chgData name="Mitiguy, JohnPaul" userId="30bf319c-c588-40f6-a1f2-78d9b12f4dc4" providerId="ADAL" clId="{1E10C48B-9B18-4DF5-95EC-8D99CDE0DDEB}" dt="2024-08-01T19:02:57.592" v="5760"/>
        <pc:sldMkLst>
          <pc:docMk/>
          <pc:sldMk cId="3414494972" sldId="296"/>
        </pc:sldMkLst>
      </pc:sldChg>
      <pc:sldChg chg="add modNotesTx">
        <pc:chgData name="Mitiguy, JohnPaul" userId="30bf319c-c588-40f6-a1f2-78d9b12f4dc4" providerId="ADAL" clId="{1E10C48B-9B18-4DF5-95EC-8D99CDE0DDEB}" dt="2024-08-01T19:08:47.317" v="5876"/>
        <pc:sldMkLst>
          <pc:docMk/>
          <pc:sldMk cId="2959089588" sldId="297"/>
        </pc:sldMkLst>
      </pc:sldChg>
      <pc:sldChg chg="add ord modNotesTx">
        <pc:chgData name="Mitiguy, JohnPaul" userId="30bf319c-c588-40f6-a1f2-78d9b12f4dc4" providerId="ADAL" clId="{1E10C48B-9B18-4DF5-95EC-8D99CDE0DDEB}" dt="2024-08-01T19:09:58.881" v="5899" actId="20577"/>
        <pc:sldMkLst>
          <pc:docMk/>
          <pc:sldMk cId="2392320430" sldId="298"/>
        </pc:sldMkLst>
      </pc:sldChg>
      <pc:sldChg chg="addSp delSp modSp add mod">
        <pc:chgData name="Mitiguy, JohnPaul" userId="30bf319c-c588-40f6-a1f2-78d9b12f4dc4" providerId="ADAL" clId="{1E10C48B-9B18-4DF5-95EC-8D99CDE0DDEB}" dt="2024-08-05T20:55:50.814" v="6578" actId="478"/>
        <pc:sldMkLst>
          <pc:docMk/>
          <pc:sldMk cId="1547832444" sldId="299"/>
        </pc:sldMkLst>
        <pc:spChg chg="mod">
          <ac:chgData name="Mitiguy, JohnPaul" userId="30bf319c-c588-40f6-a1f2-78d9b12f4dc4" providerId="ADAL" clId="{1E10C48B-9B18-4DF5-95EC-8D99CDE0DDEB}" dt="2024-08-05T20:38:00.515" v="6406" actId="1076"/>
          <ac:spMkLst>
            <pc:docMk/>
            <pc:sldMk cId="1547832444" sldId="299"/>
            <ac:spMk id="11" creationId="{E72A6024-5F71-7C30-1731-12DA0525795D}"/>
          </ac:spMkLst>
        </pc:spChg>
        <pc:spChg chg="mod">
          <ac:chgData name="Mitiguy, JohnPaul" userId="30bf319c-c588-40f6-a1f2-78d9b12f4dc4" providerId="ADAL" clId="{1E10C48B-9B18-4DF5-95EC-8D99CDE0DDEB}" dt="2024-08-05T20:37:34.756" v="6399" actId="1076"/>
          <ac:spMkLst>
            <pc:docMk/>
            <pc:sldMk cId="1547832444" sldId="299"/>
            <ac:spMk id="115" creationId="{E4B56A51-2E31-4EE7-7D58-044BED6346DE}"/>
          </ac:spMkLst>
        </pc:spChg>
        <pc:spChg chg="mod">
          <ac:chgData name="Mitiguy, JohnPaul" userId="30bf319c-c588-40f6-a1f2-78d9b12f4dc4" providerId="ADAL" clId="{1E10C48B-9B18-4DF5-95EC-8D99CDE0DDEB}" dt="2024-08-05T20:35:50.464" v="6367" actId="1076"/>
          <ac:spMkLst>
            <pc:docMk/>
            <pc:sldMk cId="1547832444" sldId="299"/>
            <ac:spMk id="116" creationId="{9546F7A0-F35E-FE2B-2801-4F563F38D43C}"/>
          </ac:spMkLst>
        </pc:spChg>
        <pc:spChg chg="mod">
          <ac:chgData name="Mitiguy, JohnPaul" userId="30bf319c-c588-40f6-a1f2-78d9b12f4dc4" providerId="ADAL" clId="{1E10C48B-9B18-4DF5-95EC-8D99CDE0DDEB}" dt="2024-08-05T20:44:24.564" v="6487" actId="1076"/>
          <ac:spMkLst>
            <pc:docMk/>
            <pc:sldMk cId="1547832444" sldId="299"/>
            <ac:spMk id="117" creationId="{5E62AD4C-4855-C78F-06C8-6AA7281FBB8C}"/>
          </ac:spMkLst>
        </pc:spChg>
        <pc:spChg chg="add del mod">
          <ac:chgData name="Mitiguy, JohnPaul" userId="30bf319c-c588-40f6-a1f2-78d9b12f4dc4" providerId="ADAL" clId="{1E10C48B-9B18-4DF5-95EC-8D99CDE0DDEB}" dt="2024-08-05T20:43:50.025" v="6478" actId="1076"/>
          <ac:spMkLst>
            <pc:docMk/>
            <pc:sldMk cId="1547832444" sldId="299"/>
            <ac:spMk id="118" creationId="{61C52449-2559-8EE6-BC4D-158192FD18B8}"/>
          </ac:spMkLst>
        </pc:spChg>
        <pc:spChg chg="mod">
          <ac:chgData name="Mitiguy, JohnPaul" userId="30bf319c-c588-40f6-a1f2-78d9b12f4dc4" providerId="ADAL" clId="{1E10C48B-9B18-4DF5-95EC-8D99CDE0DDEB}" dt="2024-08-05T20:55:04.395" v="6567" actId="1076"/>
          <ac:spMkLst>
            <pc:docMk/>
            <pc:sldMk cId="1547832444" sldId="299"/>
            <ac:spMk id="144" creationId="{B75AB165-8FED-BF88-89DB-21CF72A6B20D}"/>
          </ac:spMkLst>
        </pc:spChg>
        <pc:spChg chg="mod">
          <ac:chgData name="Mitiguy, JohnPaul" userId="30bf319c-c588-40f6-a1f2-78d9b12f4dc4" providerId="ADAL" clId="{1E10C48B-9B18-4DF5-95EC-8D99CDE0DDEB}" dt="2024-08-05T20:55:23.234" v="6569" actId="1076"/>
          <ac:spMkLst>
            <pc:docMk/>
            <pc:sldMk cId="1547832444" sldId="299"/>
            <ac:spMk id="145" creationId="{30ECBA3E-D868-DFC5-F991-6E4096096517}"/>
          </ac:spMkLst>
        </pc:spChg>
        <pc:spChg chg="mod">
          <ac:chgData name="Mitiguy, JohnPaul" userId="30bf319c-c588-40f6-a1f2-78d9b12f4dc4" providerId="ADAL" clId="{1E10C48B-9B18-4DF5-95EC-8D99CDE0DDEB}" dt="2024-08-05T20:55:48.534" v="6576" actId="1076"/>
          <ac:spMkLst>
            <pc:docMk/>
            <pc:sldMk cId="1547832444" sldId="299"/>
            <ac:spMk id="146" creationId="{590A1EB3-7524-E7C4-8727-7246DFCD95FF}"/>
          </ac:spMkLst>
        </pc:spChg>
        <pc:picChg chg="mod">
          <ac:chgData name="Mitiguy, JohnPaul" userId="30bf319c-c588-40f6-a1f2-78d9b12f4dc4" providerId="ADAL" clId="{1E10C48B-9B18-4DF5-95EC-8D99CDE0DDEB}" dt="2024-08-05T20:54:45.118" v="6562" actId="1076"/>
          <ac:picMkLst>
            <pc:docMk/>
            <pc:sldMk cId="1547832444" sldId="299"/>
            <ac:picMk id="7" creationId="{9B9CECFC-036C-4EDE-F61E-F9BE60696E38}"/>
          </ac:picMkLst>
        </pc:picChg>
        <pc:picChg chg="del mod">
          <ac:chgData name="Mitiguy, JohnPaul" userId="30bf319c-c588-40f6-a1f2-78d9b12f4dc4" providerId="ADAL" clId="{1E10C48B-9B18-4DF5-95EC-8D99CDE0DDEB}" dt="2024-08-05T20:51:04.417" v="6505" actId="478"/>
          <ac:picMkLst>
            <pc:docMk/>
            <pc:sldMk cId="1547832444" sldId="299"/>
            <ac:picMk id="8" creationId="{0EF27632-4111-CB0D-2059-57A224A2D5E0}"/>
          </ac:picMkLst>
        </pc:picChg>
        <pc:picChg chg="del">
          <ac:chgData name="Mitiguy, JohnPaul" userId="30bf319c-c588-40f6-a1f2-78d9b12f4dc4" providerId="ADAL" clId="{1E10C48B-9B18-4DF5-95EC-8D99CDE0DDEB}" dt="2024-08-05T20:31:59.138" v="6328" actId="478"/>
          <ac:picMkLst>
            <pc:docMk/>
            <pc:sldMk cId="1547832444" sldId="299"/>
            <ac:picMk id="16" creationId="{1F36328B-C2DD-D309-5588-FBB2D731AB2C}"/>
          </ac:picMkLst>
        </pc:picChg>
        <pc:picChg chg="mod">
          <ac:chgData name="Mitiguy, JohnPaul" userId="30bf319c-c588-40f6-a1f2-78d9b12f4dc4" providerId="ADAL" clId="{1E10C48B-9B18-4DF5-95EC-8D99CDE0DDEB}" dt="2024-08-05T20:44:20.986" v="6486" actId="1076"/>
          <ac:picMkLst>
            <pc:docMk/>
            <pc:sldMk cId="1547832444" sldId="299"/>
            <ac:picMk id="29" creationId="{09C8BEE8-717C-ECA9-B87D-8DFE8EFA3ECE}"/>
          </ac:picMkLst>
        </pc:picChg>
        <pc:picChg chg="mod">
          <ac:chgData name="Mitiguy, JohnPaul" userId="30bf319c-c588-40f6-a1f2-78d9b12f4dc4" providerId="ADAL" clId="{1E10C48B-9B18-4DF5-95EC-8D99CDE0DDEB}" dt="2024-08-05T20:37:34.756" v="6399" actId="1076"/>
          <ac:picMkLst>
            <pc:docMk/>
            <pc:sldMk cId="1547832444" sldId="299"/>
            <ac:picMk id="33" creationId="{E7716886-9A8C-7989-9ACA-1DBF822CCAB9}"/>
          </ac:picMkLst>
        </pc:picChg>
        <pc:picChg chg="mod">
          <ac:chgData name="Mitiguy, JohnPaul" userId="30bf319c-c588-40f6-a1f2-78d9b12f4dc4" providerId="ADAL" clId="{1E10C48B-9B18-4DF5-95EC-8D99CDE0DDEB}" dt="2024-08-05T20:35:30.001" v="6362" actId="1076"/>
          <ac:picMkLst>
            <pc:docMk/>
            <pc:sldMk cId="1547832444" sldId="299"/>
            <ac:picMk id="43" creationId="{9F7EB0E9-309E-4C4A-3DA8-3A6866536231}"/>
          </ac:picMkLst>
        </pc:picChg>
        <pc:picChg chg="mod">
          <ac:chgData name="Mitiguy, JohnPaul" userId="30bf319c-c588-40f6-a1f2-78d9b12f4dc4" providerId="ADAL" clId="{1E10C48B-9B18-4DF5-95EC-8D99CDE0DDEB}" dt="2024-08-05T20:43:47.776" v="6477" actId="1076"/>
          <ac:picMkLst>
            <pc:docMk/>
            <pc:sldMk cId="1547832444" sldId="299"/>
            <ac:picMk id="48" creationId="{FA02E0B8-585A-19B2-506D-87DFB993A61E}"/>
          </ac:picMkLst>
        </pc:picChg>
        <pc:picChg chg="add mod">
          <ac:chgData name="Mitiguy, JohnPaul" userId="30bf319c-c588-40f6-a1f2-78d9b12f4dc4" providerId="ADAL" clId="{1E10C48B-9B18-4DF5-95EC-8D99CDE0DDEB}" dt="2024-08-05T20:37:15.729" v="6388"/>
          <ac:picMkLst>
            <pc:docMk/>
            <pc:sldMk cId="1547832444" sldId="299"/>
            <ac:picMk id="75" creationId="{2E1EB8D3-1860-D243-2CA3-377C8769D883}"/>
          </ac:picMkLst>
        </pc:picChg>
        <pc:picChg chg="add mod ord">
          <ac:chgData name="Mitiguy, JohnPaul" userId="30bf319c-c588-40f6-a1f2-78d9b12f4dc4" providerId="ADAL" clId="{1E10C48B-9B18-4DF5-95EC-8D99CDE0DDEB}" dt="2024-08-05T20:53:46.367" v="6547" actId="1076"/>
          <ac:picMkLst>
            <pc:docMk/>
            <pc:sldMk cId="1547832444" sldId="299"/>
            <ac:picMk id="126" creationId="{410ED93D-03A3-0173-263A-008BE0D841AF}"/>
          </ac:picMkLst>
        </pc:picChg>
        <pc:cxnChg chg="mod">
          <ac:chgData name="Mitiguy, JohnPaul" userId="30bf319c-c588-40f6-a1f2-78d9b12f4dc4" providerId="ADAL" clId="{1E10C48B-9B18-4DF5-95EC-8D99CDE0DDEB}" dt="2024-08-05T20:55:00.021" v="6566" actId="1076"/>
          <ac:cxnSpMkLst>
            <pc:docMk/>
            <pc:sldMk cId="1547832444" sldId="299"/>
            <ac:cxnSpMk id="12" creationId="{527106C0-2CFC-7D76-B4F3-AA735179C835}"/>
          </ac:cxnSpMkLst>
        </pc:cxnChg>
        <pc:cxnChg chg="del">
          <ac:chgData name="Mitiguy, JohnPaul" userId="30bf319c-c588-40f6-a1f2-78d9b12f4dc4" providerId="ADAL" clId="{1E10C48B-9B18-4DF5-95EC-8D99CDE0DDEB}" dt="2024-08-05T20:55:07.051" v="6568" actId="478"/>
          <ac:cxnSpMkLst>
            <pc:docMk/>
            <pc:sldMk cId="1547832444" sldId="299"/>
            <ac:cxnSpMk id="15" creationId="{DC6DF565-8E28-5E89-ED5A-618A0802F132}"/>
          </ac:cxnSpMkLst>
        </pc:cxnChg>
        <pc:cxnChg chg="add mod">
          <ac:chgData name="Mitiguy, JohnPaul" userId="30bf319c-c588-40f6-a1f2-78d9b12f4dc4" providerId="ADAL" clId="{1E10C48B-9B18-4DF5-95EC-8D99CDE0DDEB}" dt="2024-08-05T20:35:15.817" v="6359" actId="14100"/>
          <ac:cxnSpMkLst>
            <pc:docMk/>
            <pc:sldMk cId="1547832444" sldId="299"/>
            <ac:cxnSpMk id="18" creationId="{A0337C8B-C565-C215-34FA-D20BC22A6B91}"/>
          </ac:cxnSpMkLst>
        </pc:cxnChg>
        <pc:cxnChg chg="del mod">
          <ac:chgData name="Mitiguy, JohnPaul" userId="30bf319c-c588-40f6-a1f2-78d9b12f4dc4" providerId="ADAL" clId="{1E10C48B-9B18-4DF5-95EC-8D99CDE0DDEB}" dt="2024-08-05T20:37:26.742" v="6395" actId="478"/>
          <ac:cxnSpMkLst>
            <pc:docMk/>
            <pc:sldMk cId="1547832444" sldId="299"/>
            <ac:cxnSpMk id="24" creationId="{573FF5A4-2E82-4DBE-5D27-443FFE16B0BF}"/>
          </ac:cxnSpMkLst>
        </pc:cxnChg>
        <pc:cxnChg chg="mod">
          <ac:chgData name="Mitiguy, JohnPaul" userId="30bf319c-c588-40f6-a1f2-78d9b12f4dc4" providerId="ADAL" clId="{1E10C48B-9B18-4DF5-95EC-8D99CDE0DDEB}" dt="2024-08-05T20:36:12.224" v="6370" actId="14100"/>
          <ac:cxnSpMkLst>
            <pc:docMk/>
            <pc:sldMk cId="1547832444" sldId="299"/>
            <ac:cxnSpMk id="28" creationId="{E1AFB4AD-E316-C7F3-C144-13609E2783A3}"/>
          </ac:cxnSpMkLst>
        </pc:cxnChg>
        <pc:cxnChg chg="del">
          <ac:chgData name="Mitiguy, JohnPaul" userId="30bf319c-c588-40f6-a1f2-78d9b12f4dc4" providerId="ADAL" clId="{1E10C48B-9B18-4DF5-95EC-8D99CDE0DDEB}" dt="2024-08-05T20:42:24.402" v="6457" actId="478"/>
          <ac:cxnSpMkLst>
            <pc:docMk/>
            <pc:sldMk cId="1547832444" sldId="299"/>
            <ac:cxnSpMk id="30" creationId="{47EC6272-81E5-D61C-6E0F-5B3273978F6C}"/>
          </ac:cxnSpMkLst>
        </pc:cxnChg>
        <pc:cxnChg chg="mod">
          <ac:chgData name="Mitiguy, JohnPaul" userId="30bf319c-c588-40f6-a1f2-78d9b12f4dc4" providerId="ADAL" clId="{1E10C48B-9B18-4DF5-95EC-8D99CDE0DDEB}" dt="2024-08-05T20:35:19.722" v="6360" actId="14100"/>
          <ac:cxnSpMkLst>
            <pc:docMk/>
            <pc:sldMk cId="1547832444" sldId="299"/>
            <ac:cxnSpMk id="34" creationId="{599A72DC-9872-BA1C-9702-CDE1549899CF}"/>
          </ac:cxnSpMkLst>
        </pc:cxnChg>
        <pc:cxnChg chg="del mod">
          <ac:chgData name="Mitiguy, JohnPaul" userId="30bf319c-c588-40f6-a1f2-78d9b12f4dc4" providerId="ADAL" clId="{1E10C48B-9B18-4DF5-95EC-8D99CDE0DDEB}" dt="2024-08-05T20:37:12.918" v="6386" actId="478"/>
          <ac:cxnSpMkLst>
            <pc:docMk/>
            <pc:sldMk cId="1547832444" sldId="299"/>
            <ac:cxnSpMk id="41" creationId="{66A57357-B943-0CE5-9DC0-AC11CB721584}"/>
          </ac:cxnSpMkLst>
        </pc:cxnChg>
        <pc:cxnChg chg="del">
          <ac:chgData name="Mitiguy, JohnPaul" userId="30bf319c-c588-40f6-a1f2-78d9b12f4dc4" providerId="ADAL" clId="{1E10C48B-9B18-4DF5-95EC-8D99CDE0DDEB}" dt="2024-08-05T20:42:44.444" v="6461" actId="478"/>
          <ac:cxnSpMkLst>
            <pc:docMk/>
            <pc:sldMk cId="1547832444" sldId="299"/>
            <ac:cxnSpMk id="47" creationId="{C79D6E87-C7DF-B308-97B2-60F0D3B6CD31}"/>
          </ac:cxnSpMkLst>
        </pc:cxnChg>
        <pc:cxnChg chg="mod">
          <ac:chgData name="Mitiguy, JohnPaul" userId="30bf319c-c588-40f6-a1f2-78d9b12f4dc4" providerId="ADAL" clId="{1E10C48B-9B18-4DF5-95EC-8D99CDE0DDEB}" dt="2024-08-05T20:35:24.237" v="6361" actId="14100"/>
          <ac:cxnSpMkLst>
            <pc:docMk/>
            <pc:sldMk cId="1547832444" sldId="299"/>
            <ac:cxnSpMk id="52" creationId="{DA531C71-A559-D489-83B2-C0B853AB469F}"/>
          </ac:cxnSpMkLst>
        </pc:cxnChg>
        <pc:cxnChg chg="del">
          <ac:chgData name="Mitiguy, JohnPaul" userId="30bf319c-c588-40f6-a1f2-78d9b12f4dc4" providerId="ADAL" clId="{1E10C48B-9B18-4DF5-95EC-8D99CDE0DDEB}" dt="2024-08-05T20:40:55.095" v="6435" actId="478"/>
          <ac:cxnSpMkLst>
            <pc:docMk/>
            <pc:sldMk cId="1547832444" sldId="299"/>
            <ac:cxnSpMk id="53" creationId="{0284C618-5B23-F39A-0C2B-B362F4D37EDE}"/>
          </ac:cxnSpMkLst>
        </pc:cxnChg>
        <pc:cxnChg chg="add mod">
          <ac:chgData name="Mitiguy, JohnPaul" userId="30bf319c-c588-40f6-a1f2-78d9b12f4dc4" providerId="ADAL" clId="{1E10C48B-9B18-4DF5-95EC-8D99CDE0DDEB}" dt="2024-08-05T20:36:31.116" v="6377" actId="14100"/>
          <ac:cxnSpMkLst>
            <pc:docMk/>
            <pc:sldMk cId="1547832444" sldId="299"/>
            <ac:cxnSpMk id="60" creationId="{AFCDE60A-D0FF-70C6-EAA5-538408F3F19A}"/>
          </ac:cxnSpMkLst>
        </pc:cxnChg>
        <pc:cxnChg chg="del mod">
          <ac:chgData name="Mitiguy, JohnPaul" userId="30bf319c-c588-40f6-a1f2-78d9b12f4dc4" providerId="ADAL" clId="{1E10C48B-9B18-4DF5-95EC-8D99CDE0DDEB}" dt="2024-08-05T20:37:02.061" v="6383" actId="478"/>
          <ac:cxnSpMkLst>
            <pc:docMk/>
            <pc:sldMk cId="1547832444" sldId="299"/>
            <ac:cxnSpMk id="63" creationId="{EF8C8721-35EA-87F4-E64B-1B9CC70D3627}"/>
          </ac:cxnSpMkLst>
        </pc:cxnChg>
        <pc:cxnChg chg="mod">
          <ac:chgData name="Mitiguy, JohnPaul" userId="30bf319c-c588-40f6-a1f2-78d9b12f4dc4" providerId="ADAL" clId="{1E10C48B-9B18-4DF5-95EC-8D99CDE0DDEB}" dt="2024-08-05T20:37:16.495" v="6389" actId="1076"/>
          <ac:cxnSpMkLst>
            <pc:docMk/>
            <pc:sldMk cId="1547832444" sldId="299"/>
            <ac:cxnSpMk id="68" creationId="{2C87A091-648F-0777-EDFC-AA6BD570DC4E}"/>
          </ac:cxnSpMkLst>
        </pc:cxnChg>
        <pc:cxnChg chg="mod">
          <ac:chgData name="Mitiguy, JohnPaul" userId="30bf319c-c588-40f6-a1f2-78d9b12f4dc4" providerId="ADAL" clId="{1E10C48B-9B18-4DF5-95EC-8D99CDE0DDEB}" dt="2024-08-05T20:38:15.094" v="6408" actId="14100"/>
          <ac:cxnSpMkLst>
            <pc:docMk/>
            <pc:sldMk cId="1547832444" sldId="299"/>
            <ac:cxnSpMk id="70" creationId="{01AB9BEE-9581-909A-6427-B1A2B85B0FD1}"/>
          </ac:cxnSpMkLst>
        </pc:cxnChg>
        <pc:cxnChg chg="mod">
          <ac:chgData name="Mitiguy, JohnPaul" userId="30bf319c-c588-40f6-a1f2-78d9b12f4dc4" providerId="ADAL" clId="{1E10C48B-9B18-4DF5-95EC-8D99CDE0DDEB}" dt="2024-08-05T20:42:50.786" v="6463" actId="1076"/>
          <ac:cxnSpMkLst>
            <pc:docMk/>
            <pc:sldMk cId="1547832444" sldId="299"/>
            <ac:cxnSpMk id="72" creationId="{0771DAC8-F95F-258B-2D34-B394C2575D7B}"/>
          </ac:cxnSpMkLst>
        </pc:cxnChg>
        <pc:cxnChg chg="del">
          <ac:chgData name="Mitiguy, JohnPaul" userId="30bf319c-c588-40f6-a1f2-78d9b12f4dc4" providerId="ADAL" clId="{1E10C48B-9B18-4DF5-95EC-8D99CDE0DDEB}" dt="2024-08-05T20:38:16.751" v="6409" actId="478"/>
          <ac:cxnSpMkLst>
            <pc:docMk/>
            <pc:sldMk cId="1547832444" sldId="299"/>
            <ac:cxnSpMk id="73" creationId="{4608C9B3-1986-402B-4E7F-E307C4F4FC84}"/>
          </ac:cxnSpMkLst>
        </pc:cxnChg>
        <pc:cxnChg chg="add mod">
          <ac:chgData name="Mitiguy, JohnPaul" userId="30bf319c-c588-40f6-a1f2-78d9b12f4dc4" providerId="ADAL" clId="{1E10C48B-9B18-4DF5-95EC-8D99CDE0DDEB}" dt="2024-08-05T20:37:07.294" v="6385" actId="1076"/>
          <ac:cxnSpMkLst>
            <pc:docMk/>
            <pc:sldMk cId="1547832444" sldId="299"/>
            <ac:cxnSpMk id="74" creationId="{08BD3E47-EB19-6435-E9BF-E54829682BFD}"/>
          </ac:cxnSpMkLst>
        </pc:cxnChg>
        <pc:cxnChg chg="add mod">
          <ac:chgData name="Mitiguy, JohnPaul" userId="30bf319c-c588-40f6-a1f2-78d9b12f4dc4" providerId="ADAL" clId="{1E10C48B-9B18-4DF5-95EC-8D99CDE0DDEB}" dt="2024-08-05T20:37:22.243" v="6392" actId="14100"/>
          <ac:cxnSpMkLst>
            <pc:docMk/>
            <pc:sldMk cId="1547832444" sldId="299"/>
            <ac:cxnSpMk id="76" creationId="{5224AF3E-B99D-9285-F418-B17911E3DAB0}"/>
          </ac:cxnSpMkLst>
        </pc:cxnChg>
        <pc:cxnChg chg="del">
          <ac:chgData name="Mitiguy, JohnPaul" userId="30bf319c-c588-40f6-a1f2-78d9b12f4dc4" providerId="ADAL" clId="{1E10C48B-9B18-4DF5-95EC-8D99CDE0DDEB}" dt="2024-08-05T20:38:17.610" v="6410" actId="478"/>
          <ac:cxnSpMkLst>
            <pc:docMk/>
            <pc:sldMk cId="1547832444" sldId="299"/>
            <ac:cxnSpMk id="77" creationId="{008E41E4-9FC0-3271-42B1-EDD95439441C}"/>
          </ac:cxnSpMkLst>
        </pc:cxnChg>
        <pc:cxnChg chg="add mod">
          <ac:chgData name="Mitiguy, JohnPaul" userId="30bf319c-c588-40f6-a1f2-78d9b12f4dc4" providerId="ADAL" clId="{1E10C48B-9B18-4DF5-95EC-8D99CDE0DDEB}" dt="2024-08-05T20:37:29.929" v="6397" actId="14100"/>
          <ac:cxnSpMkLst>
            <pc:docMk/>
            <pc:sldMk cId="1547832444" sldId="299"/>
            <ac:cxnSpMk id="80" creationId="{F1FC9386-80BD-D0DA-E3AA-FBB644101D61}"/>
          </ac:cxnSpMkLst>
        </pc:cxnChg>
        <pc:cxnChg chg="add mod">
          <ac:chgData name="Mitiguy, JohnPaul" userId="30bf319c-c588-40f6-a1f2-78d9b12f4dc4" providerId="ADAL" clId="{1E10C48B-9B18-4DF5-95EC-8D99CDE0DDEB}" dt="2024-08-05T20:37:48.753" v="6403" actId="1076"/>
          <ac:cxnSpMkLst>
            <pc:docMk/>
            <pc:sldMk cId="1547832444" sldId="299"/>
            <ac:cxnSpMk id="82" creationId="{FEF9DB14-8C45-9464-8B73-73C64126E4A9}"/>
          </ac:cxnSpMkLst>
        </pc:cxnChg>
        <pc:cxnChg chg="del">
          <ac:chgData name="Mitiguy, JohnPaul" userId="30bf319c-c588-40f6-a1f2-78d9b12f4dc4" providerId="ADAL" clId="{1E10C48B-9B18-4DF5-95EC-8D99CDE0DDEB}" dt="2024-08-05T20:39:52.149" v="6414" actId="478"/>
          <ac:cxnSpMkLst>
            <pc:docMk/>
            <pc:sldMk cId="1547832444" sldId="299"/>
            <ac:cxnSpMk id="85" creationId="{70F75009-DB09-DD81-EBDD-2BCEE37BE4DE}"/>
          </ac:cxnSpMkLst>
        </pc:cxnChg>
        <pc:cxnChg chg="add mod">
          <ac:chgData name="Mitiguy, JohnPaul" userId="30bf319c-c588-40f6-a1f2-78d9b12f4dc4" providerId="ADAL" clId="{1E10C48B-9B18-4DF5-95EC-8D99CDE0DDEB}" dt="2024-08-05T20:40:16.682" v="6423" actId="1076"/>
          <ac:cxnSpMkLst>
            <pc:docMk/>
            <pc:sldMk cId="1547832444" sldId="299"/>
            <ac:cxnSpMk id="88" creationId="{2F2C348E-A638-82A4-8EEF-134BD4218860}"/>
          </ac:cxnSpMkLst>
        </pc:cxnChg>
        <pc:cxnChg chg="del">
          <ac:chgData name="Mitiguy, JohnPaul" userId="30bf319c-c588-40f6-a1f2-78d9b12f4dc4" providerId="ADAL" clId="{1E10C48B-9B18-4DF5-95EC-8D99CDE0DDEB}" dt="2024-08-05T20:39:53.748" v="6415" actId="478"/>
          <ac:cxnSpMkLst>
            <pc:docMk/>
            <pc:sldMk cId="1547832444" sldId="299"/>
            <ac:cxnSpMk id="89" creationId="{1E88D3FA-23D9-F0D0-BECB-F65051CA2C5C}"/>
          </ac:cxnSpMkLst>
        </pc:cxnChg>
        <pc:cxnChg chg="add mod">
          <ac:chgData name="Mitiguy, JohnPaul" userId="30bf319c-c588-40f6-a1f2-78d9b12f4dc4" providerId="ADAL" clId="{1E10C48B-9B18-4DF5-95EC-8D99CDE0DDEB}" dt="2024-08-05T20:40:24.821" v="6426" actId="14100"/>
          <ac:cxnSpMkLst>
            <pc:docMk/>
            <pc:sldMk cId="1547832444" sldId="299"/>
            <ac:cxnSpMk id="90" creationId="{E256FD1B-D6AC-BE59-9D0C-A12205430910}"/>
          </ac:cxnSpMkLst>
        </pc:cxnChg>
        <pc:cxnChg chg="add mod">
          <ac:chgData name="Mitiguy, JohnPaul" userId="30bf319c-c588-40f6-a1f2-78d9b12f4dc4" providerId="ADAL" clId="{1E10C48B-9B18-4DF5-95EC-8D99CDE0DDEB}" dt="2024-08-05T20:40:34.006" v="6429" actId="14100"/>
          <ac:cxnSpMkLst>
            <pc:docMk/>
            <pc:sldMk cId="1547832444" sldId="299"/>
            <ac:cxnSpMk id="92" creationId="{2F12F903-0E56-5443-C614-7160811D5131}"/>
          </ac:cxnSpMkLst>
        </pc:cxnChg>
        <pc:cxnChg chg="mod">
          <ac:chgData name="Mitiguy, JohnPaul" userId="30bf319c-c588-40f6-a1f2-78d9b12f4dc4" providerId="ADAL" clId="{1E10C48B-9B18-4DF5-95EC-8D99CDE0DDEB}" dt="2024-08-05T20:40:13.120" v="6421" actId="1076"/>
          <ac:cxnSpMkLst>
            <pc:docMk/>
            <pc:sldMk cId="1547832444" sldId="299"/>
            <ac:cxnSpMk id="93" creationId="{BF50527F-A97B-9CCE-A880-9727CBECF447}"/>
          </ac:cxnSpMkLst>
        </pc:cxnChg>
        <pc:cxnChg chg="add mod">
          <ac:chgData name="Mitiguy, JohnPaul" userId="30bf319c-c588-40f6-a1f2-78d9b12f4dc4" providerId="ADAL" clId="{1E10C48B-9B18-4DF5-95EC-8D99CDE0DDEB}" dt="2024-08-05T20:40:39.223" v="6431" actId="1076"/>
          <ac:cxnSpMkLst>
            <pc:docMk/>
            <pc:sldMk cId="1547832444" sldId="299"/>
            <ac:cxnSpMk id="95" creationId="{9DA9449E-42D7-B702-6099-A271D088E9DB}"/>
          </ac:cxnSpMkLst>
        </pc:cxnChg>
        <pc:cxnChg chg="mod">
          <ac:chgData name="Mitiguy, JohnPaul" userId="30bf319c-c588-40f6-a1f2-78d9b12f4dc4" providerId="ADAL" clId="{1E10C48B-9B18-4DF5-95EC-8D99CDE0DDEB}" dt="2024-08-05T20:40:49.346" v="6434" actId="1076"/>
          <ac:cxnSpMkLst>
            <pc:docMk/>
            <pc:sldMk cId="1547832444" sldId="299"/>
            <ac:cxnSpMk id="96" creationId="{F6429942-299D-FB1D-A0A3-1E7A6E897552}"/>
          </ac:cxnSpMkLst>
        </pc:cxnChg>
        <pc:cxnChg chg="del">
          <ac:chgData name="Mitiguy, JohnPaul" userId="30bf319c-c588-40f6-a1f2-78d9b12f4dc4" providerId="ADAL" clId="{1E10C48B-9B18-4DF5-95EC-8D99CDE0DDEB}" dt="2024-08-05T20:38:18.594" v="6411" actId="478"/>
          <ac:cxnSpMkLst>
            <pc:docMk/>
            <pc:sldMk cId="1547832444" sldId="299"/>
            <ac:cxnSpMk id="97" creationId="{53ACF22A-DD41-C82F-5F79-29F80D02A47A}"/>
          </ac:cxnSpMkLst>
        </pc:cxnChg>
        <pc:cxnChg chg="add mod">
          <ac:chgData name="Mitiguy, JohnPaul" userId="30bf319c-c588-40f6-a1f2-78d9b12f4dc4" providerId="ADAL" clId="{1E10C48B-9B18-4DF5-95EC-8D99CDE0DDEB}" dt="2024-08-05T20:44:28" v="6488" actId="14100"/>
          <ac:cxnSpMkLst>
            <pc:docMk/>
            <pc:sldMk cId="1547832444" sldId="299"/>
            <ac:cxnSpMk id="100" creationId="{6B8A59D5-FD64-1830-E8B7-85DFAE79A210}"/>
          </ac:cxnSpMkLst>
        </pc:cxnChg>
        <pc:cxnChg chg="mod">
          <ac:chgData name="Mitiguy, JohnPaul" userId="30bf319c-c588-40f6-a1f2-78d9b12f4dc4" providerId="ADAL" clId="{1E10C48B-9B18-4DF5-95EC-8D99CDE0DDEB}" dt="2024-08-05T20:41:10.169" v="6437" actId="14100"/>
          <ac:cxnSpMkLst>
            <pc:docMk/>
            <pc:sldMk cId="1547832444" sldId="299"/>
            <ac:cxnSpMk id="103" creationId="{86936CAB-3B6C-02B2-DF31-B4D30CA2C901}"/>
          </ac:cxnSpMkLst>
        </pc:cxnChg>
        <pc:cxnChg chg="add mod">
          <ac:chgData name="Mitiguy, JohnPaul" userId="30bf319c-c588-40f6-a1f2-78d9b12f4dc4" providerId="ADAL" clId="{1E10C48B-9B18-4DF5-95EC-8D99CDE0DDEB}" dt="2024-08-05T20:44:32.921" v="6490" actId="1076"/>
          <ac:cxnSpMkLst>
            <pc:docMk/>
            <pc:sldMk cId="1547832444" sldId="299"/>
            <ac:cxnSpMk id="104" creationId="{EE508C2F-4570-5276-BA2E-102889B5539C}"/>
          </ac:cxnSpMkLst>
        </pc:cxnChg>
        <pc:cxnChg chg="mod">
          <ac:chgData name="Mitiguy, JohnPaul" userId="30bf319c-c588-40f6-a1f2-78d9b12f4dc4" providerId="ADAL" clId="{1E10C48B-9B18-4DF5-95EC-8D99CDE0DDEB}" dt="2024-08-05T20:43:54.227" v="6479" actId="14100"/>
          <ac:cxnSpMkLst>
            <pc:docMk/>
            <pc:sldMk cId="1547832444" sldId="299"/>
            <ac:cxnSpMk id="105" creationId="{84ACD568-715E-6613-C271-91CBEB1FE06F}"/>
          </ac:cxnSpMkLst>
        </pc:cxnChg>
        <pc:cxnChg chg="del">
          <ac:chgData name="Mitiguy, JohnPaul" userId="30bf319c-c588-40f6-a1f2-78d9b12f4dc4" providerId="ADAL" clId="{1E10C48B-9B18-4DF5-95EC-8D99CDE0DDEB}" dt="2024-08-05T20:41:14.778" v="6438" actId="478"/>
          <ac:cxnSpMkLst>
            <pc:docMk/>
            <pc:sldMk cId="1547832444" sldId="299"/>
            <ac:cxnSpMk id="106" creationId="{1FF03F99-A14E-68E7-2E98-774121A0C477}"/>
          </ac:cxnSpMkLst>
        </pc:cxnChg>
        <pc:cxnChg chg="add mod">
          <ac:chgData name="Mitiguy, JohnPaul" userId="30bf319c-c588-40f6-a1f2-78d9b12f4dc4" providerId="ADAL" clId="{1E10C48B-9B18-4DF5-95EC-8D99CDE0DDEB}" dt="2024-08-05T20:42:57.316" v="6465" actId="1076"/>
          <ac:cxnSpMkLst>
            <pc:docMk/>
            <pc:sldMk cId="1547832444" sldId="299"/>
            <ac:cxnSpMk id="109" creationId="{C4F1944B-C902-57ED-2F2F-1873C051887A}"/>
          </ac:cxnSpMkLst>
        </pc:cxnChg>
        <pc:cxnChg chg="add mod">
          <ac:chgData name="Mitiguy, JohnPaul" userId="30bf319c-c588-40f6-a1f2-78d9b12f4dc4" providerId="ADAL" clId="{1E10C48B-9B18-4DF5-95EC-8D99CDE0DDEB}" dt="2024-08-05T20:44:00.460" v="6481" actId="14100"/>
          <ac:cxnSpMkLst>
            <pc:docMk/>
            <pc:sldMk cId="1547832444" sldId="299"/>
            <ac:cxnSpMk id="111" creationId="{272DA147-959F-0575-95C8-70B1769AC99B}"/>
          </ac:cxnSpMkLst>
        </pc:cxnChg>
        <pc:cxnChg chg="del mod">
          <ac:chgData name="Mitiguy, JohnPaul" userId="30bf319c-c588-40f6-a1f2-78d9b12f4dc4" providerId="ADAL" clId="{1E10C48B-9B18-4DF5-95EC-8D99CDE0DDEB}" dt="2024-08-05T20:55:50.111" v="6577" actId="478"/>
          <ac:cxnSpMkLst>
            <pc:docMk/>
            <pc:sldMk cId="1547832444" sldId="299"/>
            <ac:cxnSpMk id="119" creationId="{9A45C0B6-5DC4-6A83-3634-46F88C5869F5}"/>
          </ac:cxnSpMkLst>
        </pc:cxnChg>
        <pc:cxnChg chg="mod">
          <ac:chgData name="Mitiguy, JohnPaul" userId="30bf319c-c588-40f6-a1f2-78d9b12f4dc4" providerId="ADAL" clId="{1E10C48B-9B18-4DF5-95EC-8D99CDE0DDEB}" dt="2024-08-05T20:52:07.816" v="6524" actId="14100"/>
          <ac:cxnSpMkLst>
            <pc:docMk/>
            <pc:sldMk cId="1547832444" sldId="299"/>
            <ac:cxnSpMk id="121" creationId="{83D6395B-C22D-35F6-326C-C101E4928AD6}"/>
          </ac:cxnSpMkLst>
        </pc:cxnChg>
        <pc:cxnChg chg="add del mod">
          <ac:chgData name="Mitiguy, JohnPaul" userId="30bf319c-c588-40f6-a1f2-78d9b12f4dc4" providerId="ADAL" clId="{1E10C48B-9B18-4DF5-95EC-8D99CDE0DDEB}" dt="2024-08-05T20:55:50.814" v="6578" actId="478"/>
          <ac:cxnSpMkLst>
            <pc:docMk/>
            <pc:sldMk cId="1547832444" sldId="299"/>
            <ac:cxnSpMk id="122" creationId="{7D117D1E-DC3B-D7D5-F5D0-BC938DF23A08}"/>
          </ac:cxnSpMkLst>
        </pc:cxnChg>
        <pc:cxnChg chg="add del mod">
          <ac:chgData name="Mitiguy, JohnPaul" userId="30bf319c-c588-40f6-a1f2-78d9b12f4dc4" providerId="ADAL" clId="{1E10C48B-9B18-4DF5-95EC-8D99CDE0DDEB}" dt="2024-08-05T20:54:20.203" v="6555" actId="14100"/>
          <ac:cxnSpMkLst>
            <pc:docMk/>
            <pc:sldMk cId="1547832444" sldId="299"/>
            <ac:cxnSpMk id="128" creationId="{3376B1DE-06B1-DDDA-FE87-8BF019577546}"/>
          </ac:cxnSpMkLst>
        </pc:cxnChg>
        <pc:cxnChg chg="mod">
          <ac:chgData name="Mitiguy, JohnPaul" userId="30bf319c-c588-40f6-a1f2-78d9b12f4dc4" providerId="ADAL" clId="{1E10C48B-9B18-4DF5-95EC-8D99CDE0DDEB}" dt="2024-08-05T20:54:49.945" v="6563" actId="14100"/>
          <ac:cxnSpMkLst>
            <pc:docMk/>
            <pc:sldMk cId="1547832444" sldId="299"/>
            <ac:cxnSpMk id="131" creationId="{A4F8BB6C-34EC-4967-6A7B-05FBC82E68C3}"/>
          </ac:cxnSpMkLst>
        </pc:cxnChg>
        <pc:cxnChg chg="mod">
          <ac:chgData name="Mitiguy, JohnPaul" userId="30bf319c-c588-40f6-a1f2-78d9b12f4dc4" providerId="ADAL" clId="{1E10C48B-9B18-4DF5-95EC-8D99CDE0DDEB}" dt="2024-08-05T20:54:03.972" v="6550" actId="14100"/>
          <ac:cxnSpMkLst>
            <pc:docMk/>
            <pc:sldMk cId="1547832444" sldId="299"/>
            <ac:cxnSpMk id="132" creationId="{D4AD5CA5-400B-945E-2189-A0305373584C}"/>
          </ac:cxnSpMkLst>
        </pc:cxnChg>
        <pc:cxnChg chg="mod">
          <ac:chgData name="Mitiguy, JohnPaul" userId="30bf319c-c588-40f6-a1f2-78d9b12f4dc4" providerId="ADAL" clId="{1E10C48B-9B18-4DF5-95EC-8D99CDE0DDEB}" dt="2024-08-05T20:54:14.032" v="6553" actId="14100"/>
          <ac:cxnSpMkLst>
            <pc:docMk/>
            <pc:sldMk cId="1547832444" sldId="299"/>
            <ac:cxnSpMk id="136" creationId="{98F91B4D-C10C-DCBE-2D05-A5750F9D2E74}"/>
          </ac:cxnSpMkLst>
        </pc:cxnChg>
        <pc:cxnChg chg="mod">
          <ac:chgData name="Mitiguy, JohnPaul" userId="30bf319c-c588-40f6-a1f2-78d9b12f4dc4" providerId="ADAL" clId="{1E10C48B-9B18-4DF5-95EC-8D99CDE0DDEB}" dt="2024-08-05T20:53:42.868" v="6545" actId="14100"/>
          <ac:cxnSpMkLst>
            <pc:docMk/>
            <pc:sldMk cId="1547832444" sldId="299"/>
            <ac:cxnSpMk id="137" creationId="{A501FDAD-B0DF-885F-F914-875B9A07F7D3}"/>
          </ac:cxnSpMkLst>
        </pc:cxnChg>
        <pc:cxnChg chg="add mod">
          <ac:chgData name="Mitiguy, JohnPaul" userId="30bf319c-c588-40f6-a1f2-78d9b12f4dc4" providerId="ADAL" clId="{1E10C48B-9B18-4DF5-95EC-8D99CDE0DDEB}" dt="2024-08-05T20:52:28.074" v="6527" actId="1076"/>
          <ac:cxnSpMkLst>
            <pc:docMk/>
            <pc:sldMk cId="1547832444" sldId="299"/>
            <ac:cxnSpMk id="139" creationId="{F7498E17-F1ED-FEB0-E2D0-A95C610D7545}"/>
          </ac:cxnSpMkLst>
        </pc:cxnChg>
        <pc:cxnChg chg="add mod">
          <ac:chgData name="Mitiguy, JohnPaul" userId="30bf319c-c588-40f6-a1f2-78d9b12f4dc4" providerId="ADAL" clId="{1E10C48B-9B18-4DF5-95EC-8D99CDE0DDEB}" dt="2024-08-05T20:54:16.735" v="6554" actId="14100"/>
          <ac:cxnSpMkLst>
            <pc:docMk/>
            <pc:sldMk cId="1547832444" sldId="299"/>
            <ac:cxnSpMk id="140" creationId="{51D79A09-DEF2-06DE-F9F9-02AB37BC2376}"/>
          </ac:cxnSpMkLst>
        </pc:cxnChg>
        <pc:cxnChg chg="add mod">
          <ac:chgData name="Mitiguy, JohnPaul" userId="30bf319c-c588-40f6-a1f2-78d9b12f4dc4" providerId="ADAL" clId="{1E10C48B-9B18-4DF5-95EC-8D99CDE0DDEB}" dt="2024-08-05T20:53:27.387" v="6540" actId="14100"/>
          <ac:cxnSpMkLst>
            <pc:docMk/>
            <pc:sldMk cId="1547832444" sldId="299"/>
            <ac:cxnSpMk id="143" creationId="{24A3D4A0-B78A-E535-A1D3-0EBE6E4EA4FF}"/>
          </ac:cxnSpMkLst>
        </pc:cxnChg>
        <pc:cxnChg chg="add mod">
          <ac:chgData name="Mitiguy, JohnPaul" userId="30bf319c-c588-40f6-a1f2-78d9b12f4dc4" providerId="ADAL" clId="{1E10C48B-9B18-4DF5-95EC-8D99CDE0DDEB}" dt="2024-08-05T20:53:30.480" v="6541" actId="14100"/>
          <ac:cxnSpMkLst>
            <pc:docMk/>
            <pc:sldMk cId="1547832444" sldId="299"/>
            <ac:cxnSpMk id="149" creationId="{E59B601E-8789-672B-67E8-56A919607028}"/>
          </ac:cxnSpMkLst>
        </pc:cxnChg>
      </pc:sldChg>
      <pc:sldChg chg="add del">
        <pc:chgData name="Mitiguy, JohnPaul" userId="30bf319c-c588-40f6-a1f2-78d9b12f4dc4" providerId="ADAL" clId="{1E10C48B-9B18-4DF5-95EC-8D99CDE0DDEB}" dt="2024-08-01T19:09:38.362" v="5892"/>
        <pc:sldMkLst>
          <pc:docMk/>
          <pc:sldMk cId="3089750706" sldId="299"/>
        </pc:sldMkLst>
      </pc:sldChg>
      <pc:sldMasterChg chg="add addSldLayout">
        <pc:chgData name="Mitiguy, JohnPaul" userId="30bf319c-c588-40f6-a1f2-78d9b12f4dc4" providerId="ADAL" clId="{1E10C48B-9B18-4DF5-95EC-8D99CDE0DDEB}" dt="2024-08-01T18:50:40.471" v="5721" actId="27028"/>
        <pc:sldMasterMkLst>
          <pc:docMk/>
          <pc:sldMasterMk cId="2896720827" sldId="2147483648"/>
        </pc:sldMasterMkLst>
        <pc:sldLayoutChg chg="add">
          <pc:chgData name="Mitiguy, JohnPaul" userId="30bf319c-c588-40f6-a1f2-78d9b12f4dc4" providerId="ADAL" clId="{1E10C48B-9B18-4DF5-95EC-8D99CDE0DDEB}" dt="2024-08-01T18:50:40.471" v="5721" actId="27028"/>
          <pc:sldLayoutMkLst>
            <pc:docMk/>
            <pc:sldMasterMk cId="2896720827" sldId="2147483648"/>
            <pc:sldLayoutMk cId="178198216" sldId="2147483654"/>
          </pc:sldLayoutMkLst>
        </pc:sldLayoutChg>
      </pc:sldMasterChg>
      <pc:sldMasterChg chg="replId modSldLayout">
        <pc:chgData name="Mitiguy, JohnPaul" userId="30bf319c-c588-40f6-a1f2-78d9b12f4dc4" providerId="ADAL" clId="{1E10C48B-9B18-4DF5-95EC-8D99CDE0DDEB}" dt="2024-08-01T18:50:40.471" v="5721" actId="27028"/>
        <pc:sldMasterMkLst>
          <pc:docMk/>
          <pc:sldMasterMk cId="2573650491" sldId="2147483660"/>
        </pc:sldMasterMkLst>
        <pc:sldLayoutChg chg="replId">
          <pc:chgData name="Mitiguy, JohnPaul" userId="30bf319c-c588-40f6-a1f2-78d9b12f4dc4" providerId="ADAL" clId="{1E10C48B-9B18-4DF5-95EC-8D99CDE0DDEB}" dt="2024-08-01T18:50:40.471" v="5721" actId="27028"/>
          <pc:sldLayoutMkLst>
            <pc:docMk/>
            <pc:sldMasterMk cId="2573650491" sldId="2147483660"/>
            <pc:sldLayoutMk cId="4197035101" sldId="2147483661"/>
          </pc:sldLayoutMkLst>
        </pc:sldLayoutChg>
      </pc:sldMasterChg>
    </pc:docChg>
  </pc:docChgLst>
  <pc:docChgLst>
    <pc:chgData name="Mitiguy, JohnPaul" userId="30bf319c-c588-40f6-a1f2-78d9b12f4dc4" providerId="ADAL" clId="{7265F46B-BF8A-47D5-843D-DD13F72471B0}"/>
    <pc:docChg chg="undo redo custSel addSld delSld modSld sldOrd addSection delSection">
      <pc:chgData name="Mitiguy, JohnPaul" userId="30bf319c-c588-40f6-a1f2-78d9b12f4dc4" providerId="ADAL" clId="{7265F46B-BF8A-47D5-843D-DD13F72471B0}" dt="2024-06-21T23:27:22.602" v="7172" actId="13926"/>
      <pc:docMkLst>
        <pc:docMk/>
      </pc:docMkLst>
      <pc:sldChg chg="addSp delSp modSp new mod ord modClrScheme modShow chgLayout">
        <pc:chgData name="Mitiguy, JohnPaul" userId="30bf319c-c588-40f6-a1f2-78d9b12f4dc4" providerId="ADAL" clId="{7265F46B-BF8A-47D5-843D-DD13F72471B0}" dt="2024-06-20T22:46:47.269" v="6374"/>
        <pc:sldMkLst>
          <pc:docMk/>
          <pc:sldMk cId="571414623" sldId="256"/>
        </pc:sldMkLst>
        <pc:spChg chg="del">
          <ac:chgData name="Mitiguy, JohnPaul" userId="30bf319c-c588-40f6-a1f2-78d9b12f4dc4" providerId="ADAL" clId="{7265F46B-BF8A-47D5-843D-DD13F72471B0}" dt="2024-06-18T17:30:40.412" v="1" actId="700"/>
          <ac:spMkLst>
            <pc:docMk/>
            <pc:sldMk cId="571414623" sldId="256"/>
            <ac:spMk id="2" creationId="{200CEFEB-8781-4851-2155-B8602381C498}"/>
          </ac:spMkLst>
        </pc:spChg>
        <pc:spChg chg="del">
          <ac:chgData name="Mitiguy, JohnPaul" userId="30bf319c-c588-40f6-a1f2-78d9b12f4dc4" providerId="ADAL" clId="{7265F46B-BF8A-47D5-843D-DD13F72471B0}" dt="2024-06-18T17:30:40.412" v="1" actId="700"/>
          <ac:spMkLst>
            <pc:docMk/>
            <pc:sldMk cId="571414623" sldId="256"/>
            <ac:spMk id="3" creationId="{AAC18174-D601-8AAB-662F-ED8E5D010B2A}"/>
          </ac:spMkLst>
        </pc:spChg>
        <pc:spChg chg="add del mod">
          <ac:chgData name="Mitiguy, JohnPaul" userId="30bf319c-c588-40f6-a1f2-78d9b12f4dc4" providerId="ADAL" clId="{7265F46B-BF8A-47D5-843D-DD13F72471B0}" dt="2024-06-18T17:39:27.912" v="37" actId="478"/>
          <ac:spMkLst>
            <pc:docMk/>
            <pc:sldMk cId="571414623" sldId="256"/>
            <ac:spMk id="4" creationId="{F8B641C9-51F9-FCD5-E119-A95E377C688C}"/>
          </ac:spMkLst>
        </pc:spChg>
        <pc:spChg chg="add del mod">
          <ac:chgData name="Mitiguy, JohnPaul" userId="30bf319c-c588-40f6-a1f2-78d9b12f4dc4" providerId="ADAL" clId="{7265F46B-BF8A-47D5-843D-DD13F72471B0}" dt="2024-06-18T17:39:27.596" v="36" actId="478"/>
          <ac:spMkLst>
            <pc:docMk/>
            <pc:sldMk cId="571414623" sldId="256"/>
            <ac:spMk id="5" creationId="{85267454-B475-665E-ACE0-89A0AABAE62C}"/>
          </ac:spMkLst>
        </pc:spChg>
        <pc:spChg chg="add mod">
          <ac:chgData name="Mitiguy, JohnPaul" userId="30bf319c-c588-40f6-a1f2-78d9b12f4dc4" providerId="ADAL" clId="{7265F46B-BF8A-47D5-843D-DD13F72471B0}" dt="2024-06-18T17:44:35.802" v="95" actId="1076"/>
          <ac:spMkLst>
            <pc:docMk/>
            <pc:sldMk cId="571414623" sldId="256"/>
            <ac:spMk id="6" creationId="{D448F1F3-E0C1-17BD-50AF-BBEF7C329C53}"/>
          </ac:spMkLst>
        </pc:spChg>
        <pc:spChg chg="add mod">
          <ac:chgData name="Mitiguy, JohnPaul" userId="30bf319c-c588-40f6-a1f2-78d9b12f4dc4" providerId="ADAL" clId="{7265F46B-BF8A-47D5-843D-DD13F72471B0}" dt="2024-06-18T17:44:35.802" v="95" actId="1076"/>
          <ac:spMkLst>
            <pc:docMk/>
            <pc:sldMk cId="571414623" sldId="256"/>
            <ac:spMk id="7" creationId="{69D4435E-BF4E-C52E-4B28-A48C1574D031}"/>
          </ac:spMkLst>
        </pc:spChg>
        <pc:spChg chg="add mod">
          <ac:chgData name="Mitiguy, JohnPaul" userId="30bf319c-c588-40f6-a1f2-78d9b12f4dc4" providerId="ADAL" clId="{7265F46B-BF8A-47D5-843D-DD13F72471B0}" dt="2024-06-18T17:44:35.802" v="95" actId="1076"/>
          <ac:spMkLst>
            <pc:docMk/>
            <pc:sldMk cId="571414623" sldId="256"/>
            <ac:spMk id="8" creationId="{5192752A-1CA1-43D1-827C-181890E67E14}"/>
          </ac:spMkLst>
        </pc:spChg>
        <pc:spChg chg="add mod">
          <ac:chgData name="Mitiguy, JohnPaul" userId="30bf319c-c588-40f6-a1f2-78d9b12f4dc4" providerId="ADAL" clId="{7265F46B-BF8A-47D5-843D-DD13F72471B0}" dt="2024-06-18T17:44:35.802" v="95" actId="1076"/>
          <ac:spMkLst>
            <pc:docMk/>
            <pc:sldMk cId="571414623" sldId="256"/>
            <ac:spMk id="9" creationId="{1ADE250B-A8DF-1975-2FE5-98C87665CB63}"/>
          </ac:spMkLst>
        </pc:spChg>
        <pc:spChg chg="add mod ord">
          <ac:chgData name="Mitiguy, JohnPaul" userId="30bf319c-c588-40f6-a1f2-78d9b12f4dc4" providerId="ADAL" clId="{7265F46B-BF8A-47D5-843D-DD13F72471B0}" dt="2024-06-18T17:44:35.802" v="95" actId="1076"/>
          <ac:spMkLst>
            <pc:docMk/>
            <pc:sldMk cId="571414623" sldId="256"/>
            <ac:spMk id="10" creationId="{C774A0CF-D414-E533-94F6-77EB93433F62}"/>
          </ac:spMkLst>
        </pc:spChg>
        <pc:spChg chg="add del mod">
          <ac:chgData name="Mitiguy, JohnPaul" userId="30bf319c-c588-40f6-a1f2-78d9b12f4dc4" providerId="ADAL" clId="{7265F46B-BF8A-47D5-843D-DD13F72471B0}" dt="2024-06-18T17:42:43.152" v="70" actId="478"/>
          <ac:spMkLst>
            <pc:docMk/>
            <pc:sldMk cId="571414623" sldId="256"/>
            <ac:spMk id="11" creationId="{9818876B-6E90-A345-521E-D98D69EAC65E}"/>
          </ac:spMkLst>
        </pc:spChg>
        <pc:spChg chg="add mod">
          <ac:chgData name="Mitiguy, JohnPaul" userId="30bf319c-c588-40f6-a1f2-78d9b12f4dc4" providerId="ADAL" clId="{7265F46B-BF8A-47D5-843D-DD13F72471B0}" dt="2024-06-18T17:44:35.802" v="95" actId="1076"/>
          <ac:spMkLst>
            <pc:docMk/>
            <pc:sldMk cId="571414623" sldId="256"/>
            <ac:spMk id="12" creationId="{AC4D579E-FE2C-D81A-3016-60C55E4513B7}"/>
          </ac:spMkLst>
        </pc:spChg>
        <pc:spChg chg="add mod">
          <ac:chgData name="Mitiguy, JohnPaul" userId="30bf319c-c588-40f6-a1f2-78d9b12f4dc4" providerId="ADAL" clId="{7265F46B-BF8A-47D5-843D-DD13F72471B0}" dt="2024-06-18T17:44:35.802" v="95" actId="1076"/>
          <ac:spMkLst>
            <pc:docMk/>
            <pc:sldMk cId="571414623" sldId="256"/>
            <ac:spMk id="13" creationId="{2C410DD5-3A6E-B183-4DC0-02EAE1C631C1}"/>
          </ac:spMkLst>
        </pc:spChg>
        <pc:spChg chg="add mod">
          <ac:chgData name="Mitiguy, JohnPaul" userId="30bf319c-c588-40f6-a1f2-78d9b12f4dc4" providerId="ADAL" clId="{7265F46B-BF8A-47D5-843D-DD13F72471B0}" dt="2024-06-18T17:44:35.802" v="95" actId="1076"/>
          <ac:spMkLst>
            <pc:docMk/>
            <pc:sldMk cId="571414623" sldId="256"/>
            <ac:spMk id="14" creationId="{2CDE9163-82F9-8B8E-8A7B-4D4488E985DB}"/>
          </ac:spMkLst>
        </pc:spChg>
        <pc:spChg chg="add del mod">
          <ac:chgData name="Mitiguy, JohnPaul" userId="30bf319c-c588-40f6-a1f2-78d9b12f4dc4" providerId="ADAL" clId="{7265F46B-BF8A-47D5-843D-DD13F72471B0}" dt="2024-06-18T17:43:39.770" v="82" actId="478"/>
          <ac:spMkLst>
            <pc:docMk/>
            <pc:sldMk cId="571414623" sldId="256"/>
            <ac:spMk id="15" creationId="{02FA1DEA-CEC9-CA80-305B-D3ABEDA13009}"/>
          </ac:spMkLst>
        </pc:spChg>
        <pc:spChg chg="add mod ord">
          <ac:chgData name="Mitiguy, JohnPaul" userId="30bf319c-c588-40f6-a1f2-78d9b12f4dc4" providerId="ADAL" clId="{7265F46B-BF8A-47D5-843D-DD13F72471B0}" dt="2024-06-18T17:44:37.452" v="96" actId="1076"/>
          <ac:spMkLst>
            <pc:docMk/>
            <pc:sldMk cId="571414623" sldId="256"/>
            <ac:spMk id="16" creationId="{9DF92009-78C0-23DD-F772-2EA0B153B3E6}"/>
          </ac:spMkLst>
        </pc:spChg>
        <pc:spChg chg="add mod ord">
          <ac:chgData name="Mitiguy, JohnPaul" userId="30bf319c-c588-40f6-a1f2-78d9b12f4dc4" providerId="ADAL" clId="{7265F46B-BF8A-47D5-843D-DD13F72471B0}" dt="2024-06-18T17:44:49.265" v="100" actId="14100"/>
          <ac:spMkLst>
            <pc:docMk/>
            <pc:sldMk cId="571414623" sldId="256"/>
            <ac:spMk id="17" creationId="{2936DECB-472D-777C-4E1A-EED72526A65B}"/>
          </ac:spMkLst>
        </pc:spChg>
      </pc:sldChg>
      <pc:sldChg chg="addSp delSp modSp new mod">
        <pc:chgData name="Mitiguy, JohnPaul" userId="30bf319c-c588-40f6-a1f2-78d9b12f4dc4" providerId="ADAL" clId="{7265F46B-BF8A-47D5-843D-DD13F72471B0}" dt="2024-06-21T00:37:53.893" v="6771" actId="166"/>
        <pc:sldMkLst>
          <pc:docMk/>
          <pc:sldMk cId="3263991808" sldId="257"/>
        </pc:sldMkLst>
        <pc:spChg chg="add del">
          <ac:chgData name="Mitiguy, JohnPaul" userId="30bf319c-c588-40f6-a1f2-78d9b12f4dc4" providerId="ADAL" clId="{7265F46B-BF8A-47D5-843D-DD13F72471B0}" dt="2024-06-18T17:49:34.454" v="113" actId="478"/>
          <ac:spMkLst>
            <pc:docMk/>
            <pc:sldMk cId="3263991808" sldId="257"/>
            <ac:spMk id="6" creationId="{16F69D97-C062-9A37-5A7A-5B772B9EF114}"/>
          </ac:spMkLst>
        </pc:spChg>
        <pc:spChg chg="add mod">
          <ac:chgData name="Mitiguy, JohnPaul" userId="30bf319c-c588-40f6-a1f2-78d9b12f4dc4" providerId="ADAL" clId="{7265F46B-BF8A-47D5-843D-DD13F72471B0}" dt="2024-06-20T23:07:54.714" v="6487" actId="1076"/>
          <ac:spMkLst>
            <pc:docMk/>
            <pc:sldMk cId="3263991808" sldId="257"/>
            <ac:spMk id="7" creationId="{32D17687-FF7C-E2BC-0516-0ACDC9AA445B}"/>
          </ac:spMkLst>
        </pc:spChg>
        <pc:spChg chg="add del mod">
          <ac:chgData name="Mitiguy, JohnPaul" userId="30bf319c-c588-40f6-a1f2-78d9b12f4dc4" providerId="ADAL" clId="{7265F46B-BF8A-47D5-843D-DD13F72471B0}" dt="2024-06-20T23:02:02.282" v="6462" actId="478"/>
          <ac:spMkLst>
            <pc:docMk/>
            <pc:sldMk cId="3263991808" sldId="257"/>
            <ac:spMk id="8" creationId="{10D984C8-3CA6-C58F-B88A-0188EFF5624E}"/>
          </ac:spMkLst>
        </pc:spChg>
        <pc:spChg chg="add mod">
          <ac:chgData name="Mitiguy, JohnPaul" userId="30bf319c-c588-40f6-a1f2-78d9b12f4dc4" providerId="ADAL" clId="{7265F46B-BF8A-47D5-843D-DD13F72471B0}" dt="2024-06-20T22:56:53.796" v="6423" actId="1076"/>
          <ac:spMkLst>
            <pc:docMk/>
            <pc:sldMk cId="3263991808" sldId="257"/>
            <ac:spMk id="15" creationId="{A27BDDCC-EADB-AF2E-CCE4-8576E76BD651}"/>
          </ac:spMkLst>
        </pc:spChg>
        <pc:spChg chg="add del mod">
          <ac:chgData name="Mitiguy, JohnPaul" userId="30bf319c-c588-40f6-a1f2-78d9b12f4dc4" providerId="ADAL" clId="{7265F46B-BF8A-47D5-843D-DD13F72471B0}" dt="2024-06-20T23:10:22.245" v="6529" actId="478"/>
          <ac:spMkLst>
            <pc:docMk/>
            <pc:sldMk cId="3263991808" sldId="257"/>
            <ac:spMk id="18" creationId="{D2CB2814-D073-693C-76D5-42814A668828}"/>
          </ac:spMkLst>
        </pc:spChg>
        <pc:spChg chg="add mod">
          <ac:chgData name="Mitiguy, JohnPaul" userId="30bf319c-c588-40f6-a1f2-78d9b12f4dc4" providerId="ADAL" clId="{7265F46B-BF8A-47D5-843D-DD13F72471B0}" dt="2024-06-21T00:25:34.478" v="6650" actId="1076"/>
          <ac:spMkLst>
            <pc:docMk/>
            <pc:sldMk cId="3263991808" sldId="257"/>
            <ac:spMk id="19" creationId="{A63BB29E-A6E9-86F7-C0B4-4B0454EF1065}"/>
          </ac:spMkLst>
        </pc:spChg>
        <pc:spChg chg="add del mod">
          <ac:chgData name="Mitiguy, JohnPaul" userId="30bf319c-c588-40f6-a1f2-78d9b12f4dc4" providerId="ADAL" clId="{7265F46B-BF8A-47D5-843D-DD13F72471B0}" dt="2024-06-20T22:50:41.665" v="6386" actId="478"/>
          <ac:spMkLst>
            <pc:docMk/>
            <pc:sldMk cId="3263991808" sldId="257"/>
            <ac:spMk id="20" creationId="{D520509D-2998-739F-EEEE-8886214CCCB3}"/>
          </ac:spMkLst>
        </pc:spChg>
        <pc:spChg chg="add del mod">
          <ac:chgData name="Mitiguy, JohnPaul" userId="30bf319c-c588-40f6-a1f2-78d9b12f4dc4" providerId="ADAL" clId="{7265F46B-BF8A-47D5-843D-DD13F72471B0}" dt="2024-06-20T23:10:22.245" v="6529" actId="478"/>
          <ac:spMkLst>
            <pc:docMk/>
            <pc:sldMk cId="3263991808" sldId="257"/>
            <ac:spMk id="22" creationId="{49EBC5D8-B193-B475-BECE-8739AC50348D}"/>
          </ac:spMkLst>
        </pc:spChg>
        <pc:spChg chg="add mod">
          <ac:chgData name="Mitiguy, JohnPaul" userId="30bf319c-c588-40f6-a1f2-78d9b12f4dc4" providerId="ADAL" clId="{7265F46B-BF8A-47D5-843D-DD13F72471B0}" dt="2024-06-21T00:24:36.405" v="6638" actId="1076"/>
          <ac:spMkLst>
            <pc:docMk/>
            <pc:sldMk cId="3263991808" sldId="257"/>
            <ac:spMk id="26" creationId="{D3D33A9C-BD9D-B74D-847B-6CE1AB844688}"/>
          </ac:spMkLst>
        </pc:spChg>
        <pc:spChg chg="add del mod">
          <ac:chgData name="Mitiguy, JohnPaul" userId="30bf319c-c588-40f6-a1f2-78d9b12f4dc4" providerId="ADAL" clId="{7265F46B-BF8A-47D5-843D-DD13F72471B0}" dt="2024-06-20T23:10:22.245" v="6529" actId="478"/>
          <ac:spMkLst>
            <pc:docMk/>
            <pc:sldMk cId="3263991808" sldId="257"/>
            <ac:spMk id="30" creationId="{E342AD8E-9E94-AC02-8B8A-B7BEB1875BA7}"/>
          </ac:spMkLst>
        </pc:spChg>
        <pc:spChg chg="add mod">
          <ac:chgData name="Mitiguy, JohnPaul" userId="30bf319c-c588-40f6-a1f2-78d9b12f4dc4" providerId="ADAL" clId="{7265F46B-BF8A-47D5-843D-DD13F72471B0}" dt="2024-06-21T00:24:39.845" v="6639" actId="1076"/>
          <ac:spMkLst>
            <pc:docMk/>
            <pc:sldMk cId="3263991808" sldId="257"/>
            <ac:spMk id="35" creationId="{AAFB037B-3C03-FE55-E0D3-01C6ABDD96E7}"/>
          </ac:spMkLst>
        </pc:spChg>
        <pc:spChg chg="add del mod">
          <ac:chgData name="Mitiguy, JohnPaul" userId="30bf319c-c588-40f6-a1f2-78d9b12f4dc4" providerId="ADAL" clId="{7265F46B-BF8A-47D5-843D-DD13F72471B0}" dt="2024-06-20T23:10:22.245" v="6529" actId="478"/>
          <ac:spMkLst>
            <pc:docMk/>
            <pc:sldMk cId="3263991808" sldId="257"/>
            <ac:spMk id="36" creationId="{2F451CF6-41C9-37EF-8BBE-8D6F11BB6E9E}"/>
          </ac:spMkLst>
        </pc:spChg>
        <pc:spChg chg="add mod">
          <ac:chgData name="Mitiguy, JohnPaul" userId="30bf319c-c588-40f6-a1f2-78d9b12f4dc4" providerId="ADAL" clId="{7265F46B-BF8A-47D5-843D-DD13F72471B0}" dt="2024-06-20T23:14:27.398" v="6579" actId="1076"/>
          <ac:spMkLst>
            <pc:docMk/>
            <pc:sldMk cId="3263991808" sldId="257"/>
            <ac:spMk id="40" creationId="{0C894FDC-259F-9088-3B8C-019B7754AC5E}"/>
          </ac:spMkLst>
        </pc:spChg>
        <pc:spChg chg="add del mod">
          <ac:chgData name="Mitiguy, JohnPaul" userId="30bf319c-c588-40f6-a1f2-78d9b12f4dc4" providerId="ADAL" clId="{7265F46B-BF8A-47D5-843D-DD13F72471B0}" dt="2024-06-20T23:10:22.245" v="6529" actId="478"/>
          <ac:spMkLst>
            <pc:docMk/>
            <pc:sldMk cId="3263991808" sldId="257"/>
            <ac:spMk id="43" creationId="{4FDC10D1-79CD-52D9-B556-1184DB296C02}"/>
          </ac:spMkLst>
        </pc:spChg>
        <pc:spChg chg="add mod">
          <ac:chgData name="Mitiguy, JohnPaul" userId="30bf319c-c588-40f6-a1f2-78d9b12f4dc4" providerId="ADAL" clId="{7265F46B-BF8A-47D5-843D-DD13F72471B0}" dt="2024-06-20T23:15:22.261" v="6584" actId="1076"/>
          <ac:spMkLst>
            <pc:docMk/>
            <pc:sldMk cId="3263991808" sldId="257"/>
            <ac:spMk id="44" creationId="{54991CBB-DD8A-6A4D-10D9-E45B05ECCBB4}"/>
          </ac:spMkLst>
        </pc:spChg>
        <pc:spChg chg="add mod ord">
          <ac:chgData name="Mitiguy, JohnPaul" userId="30bf319c-c588-40f6-a1f2-78d9b12f4dc4" providerId="ADAL" clId="{7265F46B-BF8A-47D5-843D-DD13F72471B0}" dt="2024-06-21T00:37:53.893" v="6771" actId="166"/>
          <ac:spMkLst>
            <pc:docMk/>
            <pc:sldMk cId="3263991808" sldId="257"/>
            <ac:spMk id="46" creationId="{FA0B6FF5-799C-BCDF-CB64-E764662FC785}"/>
          </ac:spMkLst>
        </pc:spChg>
        <pc:spChg chg="add mod">
          <ac:chgData name="Mitiguy, JohnPaul" userId="30bf319c-c588-40f6-a1f2-78d9b12f4dc4" providerId="ADAL" clId="{7265F46B-BF8A-47D5-843D-DD13F72471B0}" dt="2024-06-21T00:30:35.436" v="6713" actId="688"/>
          <ac:spMkLst>
            <pc:docMk/>
            <pc:sldMk cId="3263991808" sldId="257"/>
            <ac:spMk id="51" creationId="{2979FE90-A3E9-A964-599E-A50E16F09B30}"/>
          </ac:spMkLst>
        </pc:spChg>
        <pc:spChg chg="add mod">
          <ac:chgData name="Mitiguy, JohnPaul" userId="30bf319c-c588-40f6-a1f2-78d9b12f4dc4" providerId="ADAL" clId="{7265F46B-BF8A-47D5-843D-DD13F72471B0}" dt="2024-06-20T23:07:59.225" v="6488" actId="14100"/>
          <ac:spMkLst>
            <pc:docMk/>
            <pc:sldMk cId="3263991808" sldId="257"/>
            <ac:spMk id="57" creationId="{2D67ADBE-D83C-63F0-725D-EC5EC5790507}"/>
          </ac:spMkLst>
        </pc:spChg>
        <pc:spChg chg="add del mod">
          <ac:chgData name="Mitiguy, JohnPaul" userId="30bf319c-c588-40f6-a1f2-78d9b12f4dc4" providerId="ADAL" clId="{7265F46B-BF8A-47D5-843D-DD13F72471B0}" dt="2024-06-21T00:36:33.889" v="6769" actId="478"/>
          <ac:spMkLst>
            <pc:docMk/>
            <pc:sldMk cId="3263991808" sldId="257"/>
            <ac:spMk id="58" creationId="{F121BB3D-82C8-ACFB-E3FD-A2D617CDF2BF}"/>
          </ac:spMkLst>
        </pc:spChg>
        <pc:spChg chg="add mod">
          <ac:chgData name="Mitiguy, JohnPaul" userId="30bf319c-c588-40f6-a1f2-78d9b12f4dc4" providerId="ADAL" clId="{7265F46B-BF8A-47D5-843D-DD13F72471B0}" dt="2024-06-20T23:17:32.141" v="6595" actId="1076"/>
          <ac:spMkLst>
            <pc:docMk/>
            <pc:sldMk cId="3263991808" sldId="257"/>
            <ac:spMk id="62" creationId="{49D2B442-B2C9-27EE-1FB2-3B0E67CACFA6}"/>
          </ac:spMkLst>
        </pc:spChg>
        <pc:spChg chg="add mod">
          <ac:chgData name="Mitiguy, JohnPaul" userId="30bf319c-c588-40f6-a1f2-78d9b12f4dc4" providerId="ADAL" clId="{7265F46B-BF8A-47D5-843D-DD13F72471B0}" dt="2024-06-21T00:24:33.021" v="6637" actId="1076"/>
          <ac:spMkLst>
            <pc:docMk/>
            <pc:sldMk cId="3263991808" sldId="257"/>
            <ac:spMk id="63" creationId="{381961A9-52A2-E60A-F18E-7BB77ACB6043}"/>
          </ac:spMkLst>
        </pc:spChg>
        <pc:spChg chg="add mod">
          <ac:chgData name="Mitiguy, JohnPaul" userId="30bf319c-c588-40f6-a1f2-78d9b12f4dc4" providerId="ADAL" clId="{7265F46B-BF8A-47D5-843D-DD13F72471B0}" dt="2024-06-20T23:17:42.341" v="6596" actId="1076"/>
          <ac:spMkLst>
            <pc:docMk/>
            <pc:sldMk cId="3263991808" sldId="257"/>
            <ac:spMk id="1024" creationId="{B57256F2-FE28-FEA7-FEB5-79725BD3ECA3}"/>
          </ac:spMkLst>
        </pc:spChg>
        <pc:spChg chg="add mod">
          <ac:chgData name="Mitiguy, JohnPaul" userId="30bf319c-c588-40f6-a1f2-78d9b12f4dc4" providerId="ADAL" clId="{7265F46B-BF8A-47D5-843D-DD13F72471B0}" dt="2024-06-18T21:58:49.259" v="1535" actId="14100"/>
          <ac:spMkLst>
            <pc:docMk/>
            <pc:sldMk cId="3263991808" sldId="257"/>
            <ac:spMk id="1033" creationId="{29878F95-701A-B985-88EB-CD87F428FB01}"/>
          </ac:spMkLst>
        </pc:spChg>
        <pc:spChg chg="add mod">
          <ac:chgData name="Mitiguy, JohnPaul" userId="30bf319c-c588-40f6-a1f2-78d9b12f4dc4" providerId="ADAL" clId="{7265F46B-BF8A-47D5-843D-DD13F72471B0}" dt="2024-06-18T21:58:49.259" v="1535" actId="14100"/>
          <ac:spMkLst>
            <pc:docMk/>
            <pc:sldMk cId="3263991808" sldId="257"/>
            <ac:spMk id="1034" creationId="{C3FBF453-24AD-3F00-D622-F60FC775A2B0}"/>
          </ac:spMkLst>
        </pc:spChg>
        <pc:spChg chg="add mod">
          <ac:chgData name="Mitiguy, JohnPaul" userId="30bf319c-c588-40f6-a1f2-78d9b12f4dc4" providerId="ADAL" clId="{7265F46B-BF8A-47D5-843D-DD13F72471B0}" dt="2024-06-18T21:58:49.259" v="1535" actId="14100"/>
          <ac:spMkLst>
            <pc:docMk/>
            <pc:sldMk cId="3263991808" sldId="257"/>
            <ac:spMk id="1035" creationId="{35A398E6-663D-E16B-13DC-C2B45C71034E}"/>
          </ac:spMkLst>
        </pc:spChg>
        <pc:spChg chg="add mod">
          <ac:chgData name="Mitiguy, JohnPaul" userId="30bf319c-c588-40f6-a1f2-78d9b12f4dc4" providerId="ADAL" clId="{7265F46B-BF8A-47D5-843D-DD13F72471B0}" dt="2024-06-18T18:24:07.368" v="328" actId="1076"/>
          <ac:spMkLst>
            <pc:docMk/>
            <pc:sldMk cId="3263991808" sldId="257"/>
            <ac:spMk id="1036" creationId="{0F2A5E68-8200-50C2-C561-E0E861D6582A}"/>
          </ac:spMkLst>
        </pc:spChg>
        <pc:spChg chg="add del mod">
          <ac:chgData name="Mitiguy, JohnPaul" userId="30bf319c-c588-40f6-a1f2-78d9b12f4dc4" providerId="ADAL" clId="{7265F46B-BF8A-47D5-843D-DD13F72471B0}" dt="2024-06-20T23:18:23.056" v="6605" actId="478"/>
          <ac:spMkLst>
            <pc:docMk/>
            <pc:sldMk cId="3263991808" sldId="257"/>
            <ac:spMk id="1037" creationId="{2B240EFB-B98B-104A-1D8F-CE675533E8A7}"/>
          </ac:spMkLst>
        </pc:spChg>
        <pc:spChg chg="add mod">
          <ac:chgData name="Mitiguy, JohnPaul" userId="30bf319c-c588-40f6-a1f2-78d9b12f4dc4" providerId="ADAL" clId="{7265F46B-BF8A-47D5-843D-DD13F72471B0}" dt="2024-06-20T23:11:05.528" v="6564" actId="1076"/>
          <ac:spMkLst>
            <pc:docMk/>
            <pc:sldMk cId="3263991808" sldId="257"/>
            <ac:spMk id="1047" creationId="{B165B7CF-6799-1B30-300D-071238CB08F7}"/>
          </ac:spMkLst>
        </pc:spChg>
        <pc:spChg chg="add mod ord">
          <ac:chgData name="Mitiguy, JohnPaul" userId="30bf319c-c588-40f6-a1f2-78d9b12f4dc4" providerId="ADAL" clId="{7265F46B-BF8A-47D5-843D-DD13F72471B0}" dt="2024-06-21T00:37:53.893" v="6771" actId="166"/>
          <ac:spMkLst>
            <pc:docMk/>
            <pc:sldMk cId="3263991808" sldId="257"/>
            <ac:spMk id="2078" creationId="{4E8BB30B-E5B4-ADFC-74C6-D3C5F1DCA367}"/>
          </ac:spMkLst>
        </pc:spChg>
        <pc:spChg chg="add mod ord">
          <ac:chgData name="Mitiguy, JohnPaul" userId="30bf319c-c588-40f6-a1f2-78d9b12f4dc4" providerId="ADAL" clId="{7265F46B-BF8A-47D5-843D-DD13F72471B0}" dt="2024-06-21T00:37:53.893" v="6771" actId="166"/>
          <ac:spMkLst>
            <pc:docMk/>
            <pc:sldMk cId="3263991808" sldId="257"/>
            <ac:spMk id="2079" creationId="{9B31D82A-49CE-93AE-CB78-E0CD3CE4952A}"/>
          </ac:spMkLst>
        </pc:spChg>
        <pc:spChg chg="add mod ord">
          <ac:chgData name="Mitiguy, JohnPaul" userId="30bf319c-c588-40f6-a1f2-78d9b12f4dc4" providerId="ADAL" clId="{7265F46B-BF8A-47D5-843D-DD13F72471B0}" dt="2024-06-21T00:37:53.893" v="6771" actId="166"/>
          <ac:spMkLst>
            <pc:docMk/>
            <pc:sldMk cId="3263991808" sldId="257"/>
            <ac:spMk id="2080" creationId="{31297F3D-1EC0-BB87-9B6B-0A4376733D4D}"/>
          </ac:spMkLst>
        </pc:spChg>
        <pc:spChg chg="add mod ord">
          <ac:chgData name="Mitiguy, JohnPaul" userId="30bf319c-c588-40f6-a1f2-78d9b12f4dc4" providerId="ADAL" clId="{7265F46B-BF8A-47D5-843D-DD13F72471B0}" dt="2024-06-21T00:37:53.893" v="6771" actId="166"/>
          <ac:spMkLst>
            <pc:docMk/>
            <pc:sldMk cId="3263991808" sldId="257"/>
            <ac:spMk id="2081" creationId="{5E23FD06-D052-E568-BD87-CFB08595B650}"/>
          </ac:spMkLst>
        </pc:spChg>
        <pc:spChg chg="add mod ord">
          <ac:chgData name="Mitiguy, JohnPaul" userId="30bf319c-c588-40f6-a1f2-78d9b12f4dc4" providerId="ADAL" clId="{7265F46B-BF8A-47D5-843D-DD13F72471B0}" dt="2024-06-21T00:37:53.893" v="6771" actId="166"/>
          <ac:spMkLst>
            <pc:docMk/>
            <pc:sldMk cId="3263991808" sldId="257"/>
            <ac:spMk id="2082" creationId="{03590C8B-9FCD-786C-D3F5-F4CC10AC786D}"/>
          </ac:spMkLst>
        </pc:spChg>
        <pc:spChg chg="add mod ord">
          <ac:chgData name="Mitiguy, JohnPaul" userId="30bf319c-c588-40f6-a1f2-78d9b12f4dc4" providerId="ADAL" clId="{7265F46B-BF8A-47D5-843D-DD13F72471B0}" dt="2024-06-21T00:37:53.893" v="6771" actId="166"/>
          <ac:spMkLst>
            <pc:docMk/>
            <pc:sldMk cId="3263991808" sldId="257"/>
            <ac:spMk id="2083" creationId="{A77FEC6F-08EB-4D53-1A94-3AC7EAE628E9}"/>
          </ac:spMkLst>
        </pc:spChg>
        <pc:spChg chg="add mod">
          <ac:chgData name="Mitiguy, JohnPaul" userId="30bf319c-c588-40f6-a1f2-78d9b12f4dc4" providerId="ADAL" clId="{7265F46B-BF8A-47D5-843D-DD13F72471B0}" dt="2024-06-21T00:31:20.212" v="6722" actId="1076"/>
          <ac:spMkLst>
            <pc:docMk/>
            <pc:sldMk cId="3263991808" sldId="257"/>
            <ac:spMk id="2095" creationId="{7401CE6C-1C23-90E1-9425-573BE17A4BD8}"/>
          </ac:spMkLst>
        </pc:spChg>
        <pc:picChg chg="add del mod">
          <ac:chgData name="Mitiguy, JohnPaul" userId="30bf319c-c588-40f6-a1f2-78d9b12f4dc4" providerId="ADAL" clId="{7265F46B-BF8A-47D5-843D-DD13F72471B0}" dt="2024-06-20T22:52:49.624" v="6418" actId="478"/>
          <ac:picMkLst>
            <pc:docMk/>
            <pc:sldMk cId="3263991808" sldId="257"/>
            <ac:picMk id="3" creationId="{9C3DB6D8-5B97-3C42-F9F0-D550AD8F3807}"/>
          </ac:picMkLst>
        </pc:picChg>
        <pc:picChg chg="add mod modCrop">
          <ac:chgData name="Mitiguy, JohnPaul" userId="30bf319c-c588-40f6-a1f2-78d9b12f4dc4" providerId="ADAL" clId="{7265F46B-BF8A-47D5-843D-DD13F72471B0}" dt="2024-06-20T23:01:24.634" v="6455" actId="732"/>
          <ac:picMkLst>
            <pc:docMk/>
            <pc:sldMk cId="3263991808" sldId="257"/>
            <ac:picMk id="5" creationId="{D3916043-96A0-3049-C37D-BAC104E772C3}"/>
          </ac:picMkLst>
        </pc:picChg>
        <pc:picChg chg="add del mod">
          <ac:chgData name="Mitiguy, JohnPaul" userId="30bf319c-c588-40f6-a1f2-78d9b12f4dc4" providerId="ADAL" clId="{7265F46B-BF8A-47D5-843D-DD13F72471B0}" dt="2024-06-20T22:51:55.896" v="6402" actId="22"/>
          <ac:picMkLst>
            <pc:docMk/>
            <pc:sldMk cId="3263991808" sldId="257"/>
            <ac:picMk id="6" creationId="{93B91E30-34B6-300E-6A31-EE6F89AEFC77}"/>
          </ac:picMkLst>
        </pc:picChg>
        <pc:picChg chg="add mod">
          <ac:chgData name="Mitiguy, JohnPaul" userId="30bf319c-c588-40f6-a1f2-78d9b12f4dc4" providerId="ADAL" clId="{7265F46B-BF8A-47D5-843D-DD13F72471B0}" dt="2024-06-20T22:56:34.108" v="6419" actId="1076"/>
          <ac:picMkLst>
            <pc:docMk/>
            <pc:sldMk cId="3263991808" sldId="257"/>
            <ac:picMk id="10" creationId="{9BEDCF20-86E9-4098-0903-55875C663942}"/>
          </ac:picMkLst>
        </pc:picChg>
        <pc:picChg chg="add mod ord">
          <ac:chgData name="Mitiguy, JohnPaul" userId="30bf319c-c588-40f6-a1f2-78d9b12f4dc4" providerId="ADAL" clId="{7265F46B-BF8A-47D5-843D-DD13F72471B0}" dt="2024-06-21T00:30:59.310" v="6717" actId="1076"/>
          <ac:picMkLst>
            <pc:docMk/>
            <pc:sldMk cId="3263991808" sldId="257"/>
            <ac:picMk id="17" creationId="{9DDD0B48-55A8-8E02-8C45-1B7603D9DDAE}"/>
          </ac:picMkLst>
        </pc:picChg>
        <pc:picChg chg="add del mod">
          <ac:chgData name="Mitiguy, JohnPaul" userId="30bf319c-c588-40f6-a1f2-78d9b12f4dc4" providerId="ADAL" clId="{7265F46B-BF8A-47D5-843D-DD13F72471B0}" dt="2024-06-20T23:10:23.312" v="6530" actId="478"/>
          <ac:picMkLst>
            <pc:docMk/>
            <pc:sldMk cId="3263991808" sldId="257"/>
            <ac:picMk id="24" creationId="{BFE584FF-DF47-B6A3-0568-2A0076A5FDBC}"/>
          </ac:picMkLst>
        </pc:picChg>
        <pc:picChg chg="add del mod">
          <ac:chgData name="Mitiguy, JohnPaul" userId="30bf319c-c588-40f6-a1f2-78d9b12f4dc4" providerId="ADAL" clId="{7265F46B-BF8A-47D5-843D-DD13F72471B0}" dt="2024-06-20T22:56:38.868" v="6420" actId="1076"/>
          <ac:picMkLst>
            <pc:docMk/>
            <pc:sldMk cId="3263991808" sldId="257"/>
            <ac:picMk id="29" creationId="{5788504C-EB0A-F2BC-BC1C-AA16A83C44E5}"/>
          </ac:picMkLst>
        </pc:picChg>
        <pc:picChg chg="add del mod">
          <ac:chgData name="Mitiguy, JohnPaul" userId="30bf319c-c588-40f6-a1f2-78d9b12f4dc4" providerId="ADAL" clId="{7265F46B-BF8A-47D5-843D-DD13F72471B0}" dt="2024-06-20T23:11:20.564" v="6568" actId="478"/>
          <ac:picMkLst>
            <pc:docMk/>
            <pc:sldMk cId="3263991808" sldId="257"/>
            <ac:picMk id="42" creationId="{23BD301B-EA48-142B-DE8A-760F61A2ACD5}"/>
          </ac:picMkLst>
        </pc:picChg>
        <pc:picChg chg="add del mod">
          <ac:chgData name="Mitiguy, JohnPaul" userId="30bf319c-c588-40f6-a1f2-78d9b12f4dc4" providerId="ADAL" clId="{7265F46B-BF8A-47D5-843D-DD13F72471B0}" dt="2024-06-20T22:59:53.635" v="6436" actId="478"/>
          <ac:picMkLst>
            <pc:docMk/>
            <pc:sldMk cId="3263991808" sldId="257"/>
            <ac:picMk id="48" creationId="{3DFFE36F-5EE1-7052-86C6-7D7846C5E07A}"/>
          </ac:picMkLst>
        </pc:picChg>
        <pc:picChg chg="add del mod">
          <ac:chgData name="Mitiguy, JohnPaul" userId="30bf319c-c588-40f6-a1f2-78d9b12f4dc4" providerId="ADAL" clId="{7265F46B-BF8A-47D5-843D-DD13F72471B0}" dt="2024-06-20T22:59:57.695" v="6439" actId="478"/>
          <ac:picMkLst>
            <pc:docMk/>
            <pc:sldMk cId="3263991808" sldId="257"/>
            <ac:picMk id="54" creationId="{9C8EAE2B-CBB5-1612-82A3-3BACA6F0677C}"/>
          </ac:picMkLst>
        </pc:picChg>
        <pc:picChg chg="add del mod ord">
          <ac:chgData name="Mitiguy, JohnPaul" userId="30bf319c-c588-40f6-a1f2-78d9b12f4dc4" providerId="ADAL" clId="{7265F46B-BF8A-47D5-843D-DD13F72471B0}" dt="2024-06-20T23:07:13.025" v="6472" actId="478"/>
          <ac:picMkLst>
            <pc:docMk/>
            <pc:sldMk cId="3263991808" sldId="257"/>
            <ac:picMk id="56" creationId="{18F7850F-8C8E-E8E7-EC61-510F849A37AE}"/>
          </ac:picMkLst>
        </pc:picChg>
        <pc:picChg chg="add del">
          <ac:chgData name="Mitiguy, JohnPaul" userId="30bf319c-c588-40f6-a1f2-78d9b12f4dc4" providerId="ADAL" clId="{7265F46B-BF8A-47D5-843D-DD13F72471B0}" dt="2024-06-20T23:07:05.033" v="6471" actId="478"/>
          <ac:picMkLst>
            <pc:docMk/>
            <pc:sldMk cId="3263991808" sldId="257"/>
            <ac:picMk id="61" creationId="{01C80372-7198-71CB-4B1C-CDF146EA8B8C}"/>
          </ac:picMkLst>
        </pc:picChg>
        <pc:picChg chg="add mod">
          <ac:chgData name="Mitiguy, JohnPaul" userId="30bf319c-c588-40f6-a1f2-78d9b12f4dc4" providerId="ADAL" clId="{7265F46B-BF8A-47D5-843D-DD13F72471B0}" dt="2024-06-20T22:56:38.868" v="6420" actId="1076"/>
          <ac:picMkLst>
            <pc:docMk/>
            <pc:sldMk cId="3263991808" sldId="257"/>
            <ac:picMk id="1026" creationId="{51768D20-FFBE-4266-51DD-74F6B3340B66}"/>
          </ac:picMkLst>
        </pc:picChg>
        <pc:picChg chg="add mod ord">
          <ac:chgData name="Mitiguy, JohnPaul" userId="30bf319c-c588-40f6-a1f2-78d9b12f4dc4" providerId="ADAL" clId="{7265F46B-BF8A-47D5-843D-DD13F72471B0}" dt="2024-06-21T00:31:41.165" v="6725" actId="167"/>
          <ac:picMkLst>
            <pc:docMk/>
            <pc:sldMk cId="3263991808" sldId="257"/>
            <ac:picMk id="1027" creationId="{6B7D0BAD-2731-24CA-C132-073FCFA60E7B}"/>
          </ac:picMkLst>
        </pc:picChg>
        <pc:picChg chg="add mod">
          <ac:chgData name="Mitiguy, JohnPaul" userId="30bf319c-c588-40f6-a1f2-78d9b12f4dc4" providerId="ADAL" clId="{7265F46B-BF8A-47D5-843D-DD13F72471B0}" dt="2024-06-18T21:58:49.259" v="1535" actId="14100"/>
          <ac:picMkLst>
            <pc:docMk/>
            <pc:sldMk cId="3263991808" sldId="257"/>
            <ac:picMk id="1028" creationId="{5A8E9F7A-51BE-2BC6-8900-A2B0618A2613}"/>
          </ac:picMkLst>
        </pc:picChg>
        <pc:picChg chg="add mod ord">
          <ac:chgData name="Mitiguy, JohnPaul" userId="30bf319c-c588-40f6-a1f2-78d9b12f4dc4" providerId="ADAL" clId="{7265F46B-BF8A-47D5-843D-DD13F72471B0}" dt="2024-06-21T00:24:31.367" v="6636" actId="1076"/>
          <ac:picMkLst>
            <pc:docMk/>
            <pc:sldMk cId="3263991808" sldId="257"/>
            <ac:picMk id="1049" creationId="{5F46C637-0525-8FB6-0BEE-7FF42178BB56}"/>
          </ac:picMkLst>
        </pc:picChg>
        <pc:picChg chg="add mod">
          <ac:chgData name="Mitiguy, JohnPaul" userId="30bf319c-c588-40f6-a1f2-78d9b12f4dc4" providerId="ADAL" clId="{7265F46B-BF8A-47D5-843D-DD13F72471B0}" dt="2024-06-21T00:29:41.525" v="6699" actId="1076"/>
          <ac:picMkLst>
            <pc:docMk/>
            <pc:sldMk cId="3263991808" sldId="257"/>
            <ac:picMk id="2050" creationId="{983FE117-CE0C-D43A-1DC8-64E18A0B866D}"/>
          </ac:picMkLst>
        </pc:picChg>
        <pc:cxnChg chg="add del mod">
          <ac:chgData name="Mitiguy, JohnPaul" userId="30bf319c-c588-40f6-a1f2-78d9b12f4dc4" providerId="ADAL" clId="{7265F46B-BF8A-47D5-843D-DD13F72471B0}" dt="2024-06-20T22:50:44.401" v="6389" actId="478"/>
          <ac:cxnSpMkLst>
            <pc:docMk/>
            <pc:sldMk cId="3263991808" sldId="257"/>
            <ac:cxnSpMk id="2" creationId="{26B65BCE-D774-DC83-CA9B-AC048277F176}"/>
          </ac:cxnSpMkLst>
        </pc:cxnChg>
        <pc:cxnChg chg="add del mod">
          <ac:chgData name="Mitiguy, JohnPaul" userId="30bf319c-c588-40f6-a1f2-78d9b12f4dc4" providerId="ADAL" clId="{7265F46B-BF8A-47D5-843D-DD13F72471B0}" dt="2024-06-20T22:50:40.465" v="6384" actId="478"/>
          <ac:cxnSpMkLst>
            <pc:docMk/>
            <pc:sldMk cId="3263991808" sldId="257"/>
            <ac:cxnSpMk id="11" creationId="{7D12339B-07FC-891D-D0BC-66ED3CF1FF8E}"/>
          </ac:cxnSpMkLst>
        </pc:cxnChg>
        <pc:cxnChg chg="add mod">
          <ac:chgData name="Mitiguy, JohnPaul" userId="30bf319c-c588-40f6-a1f2-78d9b12f4dc4" providerId="ADAL" clId="{7265F46B-BF8A-47D5-843D-DD13F72471B0}" dt="2024-06-20T22:56:51.109" v="6422" actId="14100"/>
          <ac:cxnSpMkLst>
            <pc:docMk/>
            <pc:sldMk cId="3263991808" sldId="257"/>
            <ac:cxnSpMk id="12" creationId="{BC4C7C65-0DCC-F901-14EC-2A34F3A5DF8F}"/>
          </ac:cxnSpMkLst>
        </pc:cxnChg>
        <pc:cxnChg chg="add del mod">
          <ac:chgData name="Mitiguy, JohnPaul" userId="30bf319c-c588-40f6-a1f2-78d9b12f4dc4" providerId="ADAL" clId="{7265F46B-BF8A-47D5-843D-DD13F72471B0}" dt="2024-06-20T22:50:37.257" v="6379" actId="478"/>
          <ac:cxnSpMkLst>
            <pc:docMk/>
            <pc:sldMk cId="3263991808" sldId="257"/>
            <ac:cxnSpMk id="13" creationId="{0A6E2876-2664-7589-9B1E-103536FF558E}"/>
          </ac:cxnSpMkLst>
        </pc:cxnChg>
        <pc:cxnChg chg="add del mod">
          <ac:chgData name="Mitiguy, JohnPaul" userId="30bf319c-c588-40f6-a1f2-78d9b12f4dc4" providerId="ADAL" clId="{7265F46B-BF8A-47D5-843D-DD13F72471B0}" dt="2024-06-20T22:50:39.609" v="6382" actId="478"/>
          <ac:cxnSpMkLst>
            <pc:docMk/>
            <pc:sldMk cId="3263991808" sldId="257"/>
            <ac:cxnSpMk id="16" creationId="{9FA39598-D307-1BF3-9595-9A0E55903361}"/>
          </ac:cxnSpMkLst>
        </pc:cxnChg>
        <pc:cxnChg chg="add del mod">
          <ac:chgData name="Mitiguy, JohnPaul" userId="30bf319c-c588-40f6-a1f2-78d9b12f4dc4" providerId="ADAL" clId="{7265F46B-BF8A-47D5-843D-DD13F72471B0}" dt="2024-06-20T22:50:34.369" v="6375" actId="478"/>
          <ac:cxnSpMkLst>
            <pc:docMk/>
            <pc:sldMk cId="3263991808" sldId="257"/>
            <ac:cxnSpMk id="21" creationId="{D8A12666-1312-11F8-F5AB-EE5FD49A12EA}"/>
          </ac:cxnSpMkLst>
        </pc:cxnChg>
        <pc:cxnChg chg="add del mod">
          <ac:chgData name="Mitiguy, JohnPaul" userId="30bf319c-c588-40f6-a1f2-78d9b12f4dc4" providerId="ADAL" clId="{7265F46B-BF8A-47D5-843D-DD13F72471B0}" dt="2024-06-20T22:50:40.033" v="6383" actId="478"/>
          <ac:cxnSpMkLst>
            <pc:docMk/>
            <pc:sldMk cId="3263991808" sldId="257"/>
            <ac:cxnSpMk id="23" creationId="{9E034F38-E03D-0B0A-27C0-493060AD0733}"/>
          </ac:cxnSpMkLst>
        </pc:cxnChg>
        <pc:cxnChg chg="add mod">
          <ac:chgData name="Mitiguy, JohnPaul" userId="30bf319c-c588-40f6-a1f2-78d9b12f4dc4" providerId="ADAL" clId="{7265F46B-BF8A-47D5-843D-DD13F72471B0}" dt="2024-06-21T00:29:41.525" v="6699" actId="1076"/>
          <ac:cxnSpMkLst>
            <pc:docMk/>
            <pc:sldMk cId="3263991808" sldId="257"/>
            <ac:cxnSpMk id="25" creationId="{43E073FE-18D7-67F9-F7DD-06FBBC8561CD}"/>
          </ac:cxnSpMkLst>
        </pc:cxnChg>
        <pc:cxnChg chg="add del mod">
          <ac:chgData name="Mitiguy, JohnPaul" userId="30bf319c-c588-40f6-a1f2-78d9b12f4dc4" providerId="ADAL" clId="{7265F46B-BF8A-47D5-843D-DD13F72471B0}" dt="2024-06-20T22:50:36.368" v="6378" actId="478"/>
          <ac:cxnSpMkLst>
            <pc:docMk/>
            <pc:sldMk cId="3263991808" sldId="257"/>
            <ac:cxnSpMk id="27" creationId="{B12B6337-CC87-9076-8A32-4C42AC36B309}"/>
          </ac:cxnSpMkLst>
        </pc:cxnChg>
        <pc:cxnChg chg="add del mod">
          <ac:chgData name="Mitiguy, JohnPaul" userId="30bf319c-c588-40f6-a1f2-78d9b12f4dc4" providerId="ADAL" clId="{7265F46B-BF8A-47D5-843D-DD13F72471B0}" dt="2024-06-20T22:50:39.137" v="6381" actId="478"/>
          <ac:cxnSpMkLst>
            <pc:docMk/>
            <pc:sldMk cId="3263991808" sldId="257"/>
            <ac:cxnSpMk id="31" creationId="{D2C25B1C-1311-FEE7-8BF2-8374E2BEE96E}"/>
          </ac:cxnSpMkLst>
        </pc:cxnChg>
        <pc:cxnChg chg="add del mod">
          <ac:chgData name="Mitiguy, JohnPaul" userId="30bf319c-c588-40f6-a1f2-78d9b12f4dc4" providerId="ADAL" clId="{7265F46B-BF8A-47D5-843D-DD13F72471B0}" dt="2024-06-20T22:50:35.745" v="6377" actId="478"/>
          <ac:cxnSpMkLst>
            <pc:docMk/>
            <pc:sldMk cId="3263991808" sldId="257"/>
            <ac:cxnSpMk id="32" creationId="{071E1500-357A-5F22-D150-DC1FF1D4445F}"/>
          </ac:cxnSpMkLst>
        </pc:cxnChg>
        <pc:cxnChg chg="add del mod">
          <ac:chgData name="Mitiguy, JohnPaul" userId="30bf319c-c588-40f6-a1f2-78d9b12f4dc4" providerId="ADAL" clId="{7265F46B-BF8A-47D5-843D-DD13F72471B0}" dt="2024-06-20T22:50:42.953" v="6387" actId="478"/>
          <ac:cxnSpMkLst>
            <pc:docMk/>
            <pc:sldMk cId="3263991808" sldId="257"/>
            <ac:cxnSpMk id="37" creationId="{5F982E84-DF39-1BB4-027E-5346BED1EDA7}"/>
          </ac:cxnSpMkLst>
        </pc:cxnChg>
        <pc:cxnChg chg="add del mod">
          <ac:chgData name="Mitiguy, JohnPaul" userId="30bf319c-c588-40f6-a1f2-78d9b12f4dc4" providerId="ADAL" clId="{7265F46B-BF8A-47D5-843D-DD13F72471B0}" dt="2024-06-20T22:50:43.873" v="6388" actId="478"/>
          <ac:cxnSpMkLst>
            <pc:docMk/>
            <pc:sldMk cId="3263991808" sldId="257"/>
            <ac:cxnSpMk id="41" creationId="{A6600F69-142A-2BFF-5599-47F40903B999}"/>
          </ac:cxnSpMkLst>
        </pc:cxnChg>
        <pc:cxnChg chg="add del mod">
          <ac:chgData name="Mitiguy, JohnPaul" userId="30bf319c-c588-40f6-a1f2-78d9b12f4dc4" providerId="ADAL" clId="{7265F46B-BF8A-47D5-843D-DD13F72471B0}" dt="2024-06-20T22:50:35.108" v="6376" actId="478"/>
          <ac:cxnSpMkLst>
            <pc:docMk/>
            <pc:sldMk cId="3263991808" sldId="257"/>
            <ac:cxnSpMk id="45" creationId="{D1BC2873-BE6F-67D5-3A9B-DD7C729E195D}"/>
          </ac:cxnSpMkLst>
        </pc:cxnChg>
        <pc:cxnChg chg="add mod">
          <ac:chgData name="Mitiguy, JohnPaul" userId="30bf319c-c588-40f6-a1f2-78d9b12f4dc4" providerId="ADAL" clId="{7265F46B-BF8A-47D5-843D-DD13F72471B0}" dt="2024-06-21T00:33:00.231" v="6730" actId="208"/>
          <ac:cxnSpMkLst>
            <pc:docMk/>
            <pc:sldMk cId="3263991808" sldId="257"/>
            <ac:cxnSpMk id="49" creationId="{CB13DB61-3D6E-FC1B-832F-D66FA0C5D1EB}"/>
          </ac:cxnSpMkLst>
        </pc:cxnChg>
        <pc:cxnChg chg="add del mod">
          <ac:chgData name="Mitiguy, JohnPaul" userId="30bf319c-c588-40f6-a1f2-78d9b12f4dc4" providerId="ADAL" clId="{7265F46B-BF8A-47D5-843D-DD13F72471B0}" dt="2024-06-20T22:50:38.617" v="6380" actId="478"/>
          <ac:cxnSpMkLst>
            <pc:docMk/>
            <pc:sldMk cId="3263991808" sldId="257"/>
            <ac:cxnSpMk id="50" creationId="{ACE0CC7A-3EC0-88C9-F68D-1D89FFD2C0C9}"/>
          </ac:cxnSpMkLst>
        </pc:cxnChg>
        <pc:cxnChg chg="add del mod">
          <ac:chgData name="Mitiguy, JohnPaul" userId="30bf319c-c588-40f6-a1f2-78d9b12f4dc4" providerId="ADAL" clId="{7265F46B-BF8A-47D5-843D-DD13F72471B0}" dt="2024-06-20T22:50:41.097" v="6385" actId="478"/>
          <ac:cxnSpMkLst>
            <pc:docMk/>
            <pc:sldMk cId="3263991808" sldId="257"/>
            <ac:cxnSpMk id="53" creationId="{078680A3-4C43-9E00-6C44-C76ECAD9098F}"/>
          </ac:cxnSpMkLst>
        </pc:cxnChg>
        <pc:cxnChg chg="add mod">
          <ac:chgData name="Mitiguy, JohnPaul" userId="30bf319c-c588-40f6-a1f2-78d9b12f4dc4" providerId="ADAL" clId="{7265F46B-BF8A-47D5-843D-DD13F72471B0}" dt="2024-06-18T21:58:49.259" v="1535" actId="14100"/>
          <ac:cxnSpMkLst>
            <pc:docMk/>
            <pc:sldMk cId="3263991808" sldId="257"/>
            <ac:cxnSpMk id="60" creationId="{C17B541F-C8C6-A752-8D63-B787C8A70509}"/>
          </ac:cxnSpMkLst>
        </pc:cxnChg>
        <pc:cxnChg chg="add del mod">
          <ac:chgData name="Mitiguy, JohnPaul" userId="30bf319c-c588-40f6-a1f2-78d9b12f4dc4" providerId="ADAL" clId="{7265F46B-BF8A-47D5-843D-DD13F72471B0}" dt="2024-06-20T23:18:23.816" v="6606" actId="478"/>
          <ac:cxnSpMkLst>
            <pc:docMk/>
            <pc:sldMk cId="3263991808" sldId="257"/>
            <ac:cxnSpMk id="1029" creationId="{43CC0CEB-3404-59C4-080C-F0B0097FC09F}"/>
          </ac:cxnSpMkLst>
        </pc:cxnChg>
        <pc:cxnChg chg="add mod">
          <ac:chgData name="Mitiguy, JohnPaul" userId="30bf319c-c588-40f6-a1f2-78d9b12f4dc4" providerId="ADAL" clId="{7265F46B-BF8A-47D5-843D-DD13F72471B0}" dt="2024-06-21T00:32:15.303" v="6728" actId="208"/>
          <ac:cxnSpMkLst>
            <pc:docMk/>
            <pc:sldMk cId="3263991808" sldId="257"/>
            <ac:cxnSpMk id="1044" creationId="{3A8CF55C-A02A-846E-03DC-0F01A8242C78}"/>
          </ac:cxnSpMkLst>
        </pc:cxnChg>
        <pc:cxnChg chg="add mod">
          <ac:chgData name="Mitiguy, JohnPaul" userId="30bf319c-c588-40f6-a1f2-78d9b12f4dc4" providerId="ADAL" clId="{7265F46B-BF8A-47D5-843D-DD13F72471B0}" dt="2024-06-20T23:14:18.522" v="6578" actId="208"/>
          <ac:cxnSpMkLst>
            <pc:docMk/>
            <pc:sldMk cId="3263991808" sldId="257"/>
            <ac:cxnSpMk id="1051" creationId="{62E1A872-AA52-64A3-C6A3-FEEED86EC9AC}"/>
          </ac:cxnSpMkLst>
        </pc:cxnChg>
        <pc:cxnChg chg="add mod">
          <ac:chgData name="Mitiguy, JohnPaul" userId="30bf319c-c588-40f6-a1f2-78d9b12f4dc4" providerId="ADAL" clId="{7265F46B-BF8A-47D5-843D-DD13F72471B0}" dt="2024-06-20T23:16:00.957" v="6594" actId="14100"/>
          <ac:cxnSpMkLst>
            <pc:docMk/>
            <pc:sldMk cId="3263991808" sldId="257"/>
            <ac:cxnSpMk id="1053" creationId="{B9AAA507-61D1-EF33-46BD-ACF965BE0478}"/>
          </ac:cxnSpMkLst>
        </pc:cxnChg>
        <pc:cxnChg chg="add mod">
          <ac:chgData name="Mitiguy, JohnPaul" userId="30bf319c-c588-40f6-a1f2-78d9b12f4dc4" providerId="ADAL" clId="{7265F46B-BF8A-47D5-843D-DD13F72471B0}" dt="2024-06-20T23:19:38.460" v="6620" actId="14100"/>
          <ac:cxnSpMkLst>
            <pc:docMk/>
            <pc:sldMk cId="3263991808" sldId="257"/>
            <ac:cxnSpMk id="1062" creationId="{F8E19692-B846-6FEC-B379-05F6F98B5058}"/>
          </ac:cxnSpMkLst>
        </pc:cxnChg>
        <pc:cxnChg chg="add mod">
          <ac:chgData name="Mitiguy, JohnPaul" userId="30bf319c-c588-40f6-a1f2-78d9b12f4dc4" providerId="ADAL" clId="{7265F46B-BF8A-47D5-843D-DD13F72471B0}" dt="2024-06-20T23:19:07.765" v="6614" actId="14100"/>
          <ac:cxnSpMkLst>
            <pc:docMk/>
            <pc:sldMk cId="3263991808" sldId="257"/>
            <ac:cxnSpMk id="1070" creationId="{ECEA15E7-F941-B733-8BAF-9673E3F86EE4}"/>
          </ac:cxnSpMkLst>
        </pc:cxnChg>
        <pc:cxnChg chg="add mod">
          <ac:chgData name="Mitiguy, JohnPaul" userId="30bf319c-c588-40f6-a1f2-78d9b12f4dc4" providerId="ADAL" clId="{7265F46B-BF8A-47D5-843D-DD13F72471B0}" dt="2024-06-20T23:19:41.988" v="6621" actId="14100"/>
          <ac:cxnSpMkLst>
            <pc:docMk/>
            <pc:sldMk cId="3263991808" sldId="257"/>
            <ac:cxnSpMk id="1078" creationId="{EA9922E2-80E1-B6E4-27B6-BFBE8FE7A4B0}"/>
          </ac:cxnSpMkLst>
        </pc:cxnChg>
        <pc:cxnChg chg="add mod">
          <ac:chgData name="Mitiguy, JohnPaul" userId="30bf319c-c588-40f6-a1f2-78d9b12f4dc4" providerId="ADAL" clId="{7265F46B-BF8A-47D5-843D-DD13F72471B0}" dt="2024-06-20T23:19:52.172" v="6624" actId="14100"/>
          <ac:cxnSpMkLst>
            <pc:docMk/>
            <pc:sldMk cId="3263991808" sldId="257"/>
            <ac:cxnSpMk id="1085" creationId="{7AF46DDE-5D9E-25D4-C8CC-5628AC565C39}"/>
          </ac:cxnSpMkLst>
        </pc:cxnChg>
        <pc:cxnChg chg="add mod">
          <ac:chgData name="Mitiguy, JohnPaul" userId="30bf319c-c588-40f6-a1f2-78d9b12f4dc4" providerId="ADAL" clId="{7265F46B-BF8A-47D5-843D-DD13F72471B0}" dt="2024-06-21T00:27:33.653" v="6664" actId="14100"/>
          <ac:cxnSpMkLst>
            <pc:docMk/>
            <pc:sldMk cId="3263991808" sldId="257"/>
            <ac:cxnSpMk id="2048" creationId="{CAAC7670-0C7B-9541-C01D-4E74620EAE48}"/>
          </ac:cxnSpMkLst>
        </pc:cxnChg>
        <pc:cxnChg chg="add mod">
          <ac:chgData name="Mitiguy, JohnPaul" userId="30bf319c-c588-40f6-a1f2-78d9b12f4dc4" providerId="ADAL" clId="{7265F46B-BF8A-47D5-843D-DD13F72471B0}" dt="2024-06-21T00:27:23.821" v="6661" actId="14100"/>
          <ac:cxnSpMkLst>
            <pc:docMk/>
            <pc:sldMk cId="3263991808" sldId="257"/>
            <ac:cxnSpMk id="2055" creationId="{D13B3B52-ACAA-D2EB-3C11-8527EBFFF5D0}"/>
          </ac:cxnSpMkLst>
        </pc:cxnChg>
        <pc:cxnChg chg="add mod">
          <ac:chgData name="Mitiguy, JohnPaul" userId="30bf319c-c588-40f6-a1f2-78d9b12f4dc4" providerId="ADAL" clId="{7265F46B-BF8A-47D5-843D-DD13F72471B0}" dt="2024-06-21T00:27:44.988" v="6666" actId="14100"/>
          <ac:cxnSpMkLst>
            <pc:docMk/>
            <pc:sldMk cId="3263991808" sldId="257"/>
            <ac:cxnSpMk id="2060" creationId="{7296E328-4468-2634-17F5-53914BE856B6}"/>
          </ac:cxnSpMkLst>
        </pc:cxnChg>
        <pc:cxnChg chg="add mod">
          <ac:chgData name="Mitiguy, JohnPaul" userId="30bf319c-c588-40f6-a1f2-78d9b12f4dc4" providerId="ADAL" clId="{7265F46B-BF8A-47D5-843D-DD13F72471B0}" dt="2024-06-21T00:28:01.444" v="6670" actId="14100"/>
          <ac:cxnSpMkLst>
            <pc:docMk/>
            <pc:sldMk cId="3263991808" sldId="257"/>
            <ac:cxnSpMk id="2074" creationId="{1B3DBCFE-DD88-3CF9-7DC7-893B38A27049}"/>
          </ac:cxnSpMkLst>
        </pc:cxnChg>
        <pc:cxnChg chg="add mod ord">
          <ac:chgData name="Mitiguy, JohnPaul" userId="30bf319c-c588-40f6-a1f2-78d9b12f4dc4" providerId="ADAL" clId="{7265F46B-BF8A-47D5-843D-DD13F72471B0}" dt="2024-06-21T00:32:27.986" v="6729" actId="208"/>
          <ac:cxnSpMkLst>
            <pc:docMk/>
            <pc:sldMk cId="3263991808" sldId="257"/>
            <ac:cxnSpMk id="2092" creationId="{51BB4D35-7174-F70D-835C-962EB667E389}"/>
          </ac:cxnSpMkLst>
        </pc:cxnChg>
        <pc:cxnChg chg="add mod">
          <ac:chgData name="Mitiguy, JohnPaul" userId="30bf319c-c588-40f6-a1f2-78d9b12f4dc4" providerId="ADAL" clId="{7265F46B-BF8A-47D5-843D-DD13F72471B0}" dt="2024-06-21T00:34:17.954" v="6740" actId="14100"/>
          <ac:cxnSpMkLst>
            <pc:docMk/>
            <pc:sldMk cId="3263991808" sldId="257"/>
            <ac:cxnSpMk id="2098" creationId="{03261B9F-8CF7-C9C6-B9AA-3ADC0293C2C1}"/>
          </ac:cxnSpMkLst>
        </pc:cxnChg>
        <pc:cxnChg chg="add mod">
          <ac:chgData name="Mitiguy, JohnPaul" userId="30bf319c-c588-40f6-a1f2-78d9b12f4dc4" providerId="ADAL" clId="{7265F46B-BF8A-47D5-843D-DD13F72471B0}" dt="2024-06-21T00:34:48.427" v="6748" actId="14100"/>
          <ac:cxnSpMkLst>
            <pc:docMk/>
            <pc:sldMk cId="3263991808" sldId="257"/>
            <ac:cxnSpMk id="2108" creationId="{827918DA-AA61-9900-022B-C28B856A71B7}"/>
          </ac:cxnSpMkLst>
        </pc:cxnChg>
        <pc:cxnChg chg="add mod">
          <ac:chgData name="Mitiguy, JohnPaul" userId="30bf319c-c588-40f6-a1f2-78d9b12f4dc4" providerId="ADAL" clId="{7265F46B-BF8A-47D5-843D-DD13F72471B0}" dt="2024-06-21T00:35:26.354" v="6757" actId="14100"/>
          <ac:cxnSpMkLst>
            <pc:docMk/>
            <pc:sldMk cId="3263991808" sldId="257"/>
            <ac:cxnSpMk id="2116" creationId="{04A56389-EBDB-C7C7-D519-55126DF9F764}"/>
          </ac:cxnSpMkLst>
        </pc:cxnChg>
        <pc:cxnChg chg="add mod">
          <ac:chgData name="Mitiguy, JohnPaul" userId="30bf319c-c588-40f6-a1f2-78d9b12f4dc4" providerId="ADAL" clId="{7265F46B-BF8A-47D5-843D-DD13F72471B0}" dt="2024-06-21T00:36:20.499" v="6768" actId="14100"/>
          <ac:cxnSpMkLst>
            <pc:docMk/>
            <pc:sldMk cId="3263991808" sldId="257"/>
            <ac:cxnSpMk id="2125" creationId="{50E5B816-0A5D-2C1C-1CCF-94C7D649B01D}"/>
          </ac:cxnSpMkLst>
        </pc:cxnChg>
      </pc:sldChg>
      <pc:sldChg chg="addSp delSp modSp new mod modClrScheme chgLayout modNotesTx">
        <pc:chgData name="Mitiguy, JohnPaul" userId="30bf319c-c588-40f6-a1f2-78d9b12f4dc4" providerId="ADAL" clId="{7265F46B-BF8A-47D5-843D-DD13F72471B0}" dt="2024-06-21T22:39:51.757" v="7153" actId="20577"/>
        <pc:sldMkLst>
          <pc:docMk/>
          <pc:sldMk cId="1795116704" sldId="258"/>
        </pc:sldMkLst>
        <pc:spChg chg="add mod">
          <ac:chgData name="Mitiguy, JohnPaul" userId="30bf319c-c588-40f6-a1f2-78d9b12f4dc4" providerId="ADAL" clId="{7265F46B-BF8A-47D5-843D-DD13F72471B0}" dt="2024-06-18T22:01:03.896" v="1553" actId="404"/>
          <ac:spMkLst>
            <pc:docMk/>
            <pc:sldMk cId="1795116704" sldId="258"/>
            <ac:spMk id="2" creationId="{E05D2942-9D7C-CDE6-A7E3-061B63FFBA21}"/>
          </ac:spMkLst>
        </pc:spChg>
        <pc:spChg chg="add del mod">
          <ac:chgData name="Mitiguy, JohnPaul" userId="30bf319c-c588-40f6-a1f2-78d9b12f4dc4" providerId="ADAL" clId="{7265F46B-BF8A-47D5-843D-DD13F72471B0}" dt="2024-06-18T18:25:30.818" v="360" actId="3680"/>
          <ac:spMkLst>
            <pc:docMk/>
            <pc:sldMk cId="1795116704" sldId="258"/>
            <ac:spMk id="3" creationId="{BF5C0133-3B1B-905F-24FD-3F0D674A23B6}"/>
          </ac:spMkLst>
        </pc:spChg>
        <pc:graphicFrameChg chg="add mod ord modGraphic">
          <ac:chgData name="Mitiguy, JohnPaul" userId="30bf319c-c588-40f6-a1f2-78d9b12f4dc4" providerId="ADAL" clId="{7265F46B-BF8A-47D5-843D-DD13F72471B0}" dt="2024-06-21T22:39:51.757" v="7153" actId="20577"/>
          <ac:graphicFrameMkLst>
            <pc:docMk/>
            <pc:sldMk cId="1795116704" sldId="258"/>
            <ac:graphicFrameMk id="4" creationId="{941BA930-84AD-AA47-71C5-23102D27540A}"/>
          </ac:graphicFrameMkLst>
        </pc:graphicFrameChg>
      </pc:sldChg>
      <pc:sldChg chg="modSp new mod">
        <pc:chgData name="Mitiguy, JohnPaul" userId="30bf319c-c588-40f6-a1f2-78d9b12f4dc4" providerId="ADAL" clId="{7265F46B-BF8A-47D5-843D-DD13F72471B0}" dt="2024-06-19T18:42:48.012" v="5690" actId="20577"/>
        <pc:sldMkLst>
          <pc:docMk/>
          <pc:sldMk cId="4119756316" sldId="259"/>
        </pc:sldMkLst>
        <pc:spChg chg="mod">
          <ac:chgData name="Mitiguy, JohnPaul" userId="30bf319c-c588-40f6-a1f2-78d9b12f4dc4" providerId="ADAL" clId="{7265F46B-BF8A-47D5-843D-DD13F72471B0}" dt="2024-06-18T21:47:01.402" v="1181" actId="20577"/>
          <ac:spMkLst>
            <pc:docMk/>
            <pc:sldMk cId="4119756316" sldId="259"/>
            <ac:spMk id="2" creationId="{6DD80FF5-3FC7-55AD-0A97-C88996F90CBA}"/>
          </ac:spMkLst>
        </pc:spChg>
        <pc:spChg chg="mod">
          <ac:chgData name="Mitiguy, JohnPaul" userId="30bf319c-c588-40f6-a1f2-78d9b12f4dc4" providerId="ADAL" clId="{7265F46B-BF8A-47D5-843D-DD13F72471B0}" dt="2024-06-19T18:42:48.012" v="5690" actId="20577"/>
          <ac:spMkLst>
            <pc:docMk/>
            <pc:sldMk cId="4119756316" sldId="259"/>
            <ac:spMk id="3" creationId="{68B05981-FADE-D7D7-54E3-C0482C50706D}"/>
          </ac:spMkLst>
        </pc:spChg>
      </pc:sldChg>
      <pc:sldChg chg="addSp modSp new mod">
        <pc:chgData name="Mitiguy, JohnPaul" userId="30bf319c-c588-40f6-a1f2-78d9b12f4dc4" providerId="ADAL" clId="{7265F46B-BF8A-47D5-843D-DD13F72471B0}" dt="2024-06-19T18:43:24.166" v="5696" actId="6549"/>
        <pc:sldMkLst>
          <pc:docMk/>
          <pc:sldMk cId="3509750634" sldId="260"/>
        </pc:sldMkLst>
        <pc:spChg chg="mod">
          <ac:chgData name="Mitiguy, JohnPaul" userId="30bf319c-c588-40f6-a1f2-78d9b12f4dc4" providerId="ADAL" clId="{7265F46B-BF8A-47D5-843D-DD13F72471B0}" dt="2024-06-18T23:18:34.973" v="2664" actId="313"/>
          <ac:spMkLst>
            <pc:docMk/>
            <pc:sldMk cId="3509750634" sldId="260"/>
            <ac:spMk id="2" creationId="{FBDC9BAA-6881-4438-49F1-F71E5D34C06F}"/>
          </ac:spMkLst>
        </pc:spChg>
        <pc:spChg chg="mod">
          <ac:chgData name="Mitiguy, JohnPaul" userId="30bf319c-c588-40f6-a1f2-78d9b12f4dc4" providerId="ADAL" clId="{7265F46B-BF8A-47D5-843D-DD13F72471B0}" dt="2024-06-19T18:43:24.166" v="5696" actId="6549"/>
          <ac:spMkLst>
            <pc:docMk/>
            <pc:sldMk cId="3509750634" sldId="260"/>
            <ac:spMk id="3" creationId="{664E292B-B875-2AED-ABCA-053B0140F9A9}"/>
          </ac:spMkLst>
        </pc:spChg>
        <pc:picChg chg="add">
          <ac:chgData name="Mitiguy, JohnPaul" userId="30bf319c-c588-40f6-a1f2-78d9b12f4dc4" providerId="ADAL" clId="{7265F46B-BF8A-47D5-843D-DD13F72471B0}" dt="2024-06-19T18:43:05.149" v="5691"/>
          <ac:picMkLst>
            <pc:docMk/>
            <pc:sldMk cId="3509750634" sldId="260"/>
            <ac:picMk id="4098" creationId="{43EA660E-0F71-01A9-5D1D-737CBBE6CAE7}"/>
          </ac:picMkLst>
        </pc:picChg>
      </pc:sldChg>
      <pc:sldChg chg="modSp new mod">
        <pc:chgData name="Mitiguy, JohnPaul" userId="30bf319c-c588-40f6-a1f2-78d9b12f4dc4" providerId="ADAL" clId="{7265F46B-BF8A-47D5-843D-DD13F72471B0}" dt="2024-06-18T23:26:26.830" v="2877" actId="16959"/>
        <pc:sldMkLst>
          <pc:docMk/>
          <pc:sldMk cId="516237867" sldId="261"/>
        </pc:sldMkLst>
        <pc:spChg chg="mod">
          <ac:chgData name="Mitiguy, JohnPaul" userId="30bf319c-c588-40f6-a1f2-78d9b12f4dc4" providerId="ADAL" clId="{7265F46B-BF8A-47D5-843D-DD13F72471B0}" dt="2024-06-18T21:52:13.087" v="1430" actId="20577"/>
          <ac:spMkLst>
            <pc:docMk/>
            <pc:sldMk cId="516237867" sldId="261"/>
            <ac:spMk id="2" creationId="{2A5876CD-2165-D0F6-B91A-64B83E6BDF73}"/>
          </ac:spMkLst>
        </pc:spChg>
        <pc:spChg chg="mod">
          <ac:chgData name="Mitiguy, JohnPaul" userId="30bf319c-c588-40f6-a1f2-78d9b12f4dc4" providerId="ADAL" clId="{7265F46B-BF8A-47D5-843D-DD13F72471B0}" dt="2024-06-18T23:26:26.830" v="2877" actId="16959"/>
          <ac:spMkLst>
            <pc:docMk/>
            <pc:sldMk cId="516237867" sldId="261"/>
            <ac:spMk id="3" creationId="{C085F2FD-7DDA-3453-9645-70E86FD529E5}"/>
          </ac:spMkLst>
        </pc:spChg>
      </pc:sldChg>
      <pc:sldChg chg="addSp delSp modSp add del mod setBg delDesignElem">
        <pc:chgData name="Mitiguy, JohnPaul" userId="30bf319c-c588-40f6-a1f2-78d9b12f4dc4" providerId="ADAL" clId="{7265F46B-BF8A-47D5-843D-DD13F72471B0}" dt="2024-06-20T21:18:22.502" v="6208" actId="14100"/>
        <pc:sldMkLst>
          <pc:docMk/>
          <pc:sldMk cId="1220283515" sldId="262"/>
        </pc:sldMkLst>
        <pc:spChg chg="mod">
          <ac:chgData name="Mitiguy, JohnPaul" userId="30bf319c-c588-40f6-a1f2-78d9b12f4dc4" providerId="ADAL" clId="{7265F46B-BF8A-47D5-843D-DD13F72471B0}" dt="2024-06-18T22:52:20.247" v="2483" actId="20577"/>
          <ac:spMkLst>
            <pc:docMk/>
            <pc:sldMk cId="1220283515" sldId="262"/>
            <ac:spMk id="2" creationId="{41FAA46E-ACF6-4E63-AFA6-C7FB28C395E7}"/>
          </ac:spMkLst>
        </pc:spChg>
        <pc:spChg chg="mod">
          <ac:chgData name="Mitiguy, JohnPaul" userId="30bf319c-c588-40f6-a1f2-78d9b12f4dc4" providerId="ADAL" clId="{7265F46B-BF8A-47D5-843D-DD13F72471B0}" dt="2024-06-18T22:41:30.716" v="2332" actId="6549"/>
          <ac:spMkLst>
            <pc:docMk/>
            <pc:sldMk cId="1220283515" sldId="262"/>
            <ac:spMk id="10" creationId="{DD829204-B3D7-0098-A5FB-5013EEAFBFC2}"/>
          </ac:spMkLst>
        </pc:spChg>
        <pc:spChg chg="mod">
          <ac:chgData name="Mitiguy, JohnPaul" userId="30bf319c-c588-40f6-a1f2-78d9b12f4dc4" providerId="ADAL" clId="{7265F46B-BF8A-47D5-843D-DD13F72471B0}" dt="2024-06-18T22:41:17.460" v="2313" actId="1076"/>
          <ac:spMkLst>
            <pc:docMk/>
            <pc:sldMk cId="1220283515" sldId="262"/>
            <ac:spMk id="11" creationId="{E72A6024-5F71-7C30-1731-12DA0525795D}"/>
          </ac:spMkLst>
        </pc:spChg>
        <pc:spChg chg="add mod ord">
          <ac:chgData name="Mitiguy, JohnPaul" userId="30bf319c-c588-40f6-a1f2-78d9b12f4dc4" providerId="ADAL" clId="{7265F46B-BF8A-47D5-843D-DD13F72471B0}" dt="2024-06-20T21:18:18.052" v="6207" actId="14100"/>
          <ac:spMkLst>
            <pc:docMk/>
            <pc:sldMk cId="1220283515" sldId="262"/>
            <ac:spMk id="24" creationId="{2EDA8CD3-CC8E-96C7-0049-214F48D6D397}"/>
          </ac:spMkLst>
        </pc:spChg>
        <pc:spChg chg="add mod ord">
          <ac:chgData name="Mitiguy, JohnPaul" userId="30bf319c-c588-40f6-a1f2-78d9b12f4dc4" providerId="ADAL" clId="{7265F46B-BF8A-47D5-843D-DD13F72471B0}" dt="2024-06-20T21:18:22.502" v="6208" actId="14100"/>
          <ac:spMkLst>
            <pc:docMk/>
            <pc:sldMk cId="1220283515" sldId="262"/>
            <ac:spMk id="25" creationId="{9A313196-D5CD-FBB9-4B67-2F15A4B25B36}"/>
          </ac:spMkLst>
        </pc:spChg>
        <pc:spChg chg="add mod">
          <ac:chgData name="Mitiguy, JohnPaul" userId="30bf319c-c588-40f6-a1f2-78d9b12f4dc4" providerId="ADAL" clId="{7265F46B-BF8A-47D5-843D-DD13F72471B0}" dt="2024-06-19T16:46:13.782" v="3351" actId="207"/>
          <ac:spMkLst>
            <pc:docMk/>
            <pc:sldMk cId="1220283515" sldId="262"/>
            <ac:spMk id="26" creationId="{946E111A-BD80-BC88-6258-5A510F1F870B}"/>
          </ac:spMkLst>
        </pc:spChg>
        <pc:spChg chg="add mod">
          <ac:chgData name="Mitiguy, JohnPaul" userId="30bf319c-c588-40f6-a1f2-78d9b12f4dc4" providerId="ADAL" clId="{7265F46B-BF8A-47D5-843D-DD13F72471B0}" dt="2024-06-19T16:46:22.533" v="3353" actId="1076"/>
          <ac:spMkLst>
            <pc:docMk/>
            <pc:sldMk cId="1220283515" sldId="262"/>
            <ac:spMk id="27" creationId="{DF618C47-4734-EF23-E45A-412E7678C4AE}"/>
          </ac:spMkLst>
        </pc:spChg>
        <pc:spChg chg="add mod">
          <ac:chgData name="Mitiguy, JohnPaul" userId="30bf319c-c588-40f6-a1f2-78d9b12f4dc4" providerId="ADAL" clId="{7265F46B-BF8A-47D5-843D-DD13F72471B0}" dt="2024-06-19T16:46:27.021" v="3355" actId="1076"/>
          <ac:spMkLst>
            <pc:docMk/>
            <pc:sldMk cId="1220283515" sldId="262"/>
            <ac:spMk id="29" creationId="{A8F89F02-26CB-7505-1548-2BAC956C9D72}"/>
          </ac:spMkLst>
        </pc:spChg>
        <pc:spChg chg="add mod">
          <ac:chgData name="Mitiguy, JohnPaul" userId="30bf319c-c588-40f6-a1f2-78d9b12f4dc4" providerId="ADAL" clId="{7265F46B-BF8A-47D5-843D-DD13F72471B0}" dt="2024-06-19T16:46:39.804" v="3357" actId="1076"/>
          <ac:spMkLst>
            <pc:docMk/>
            <pc:sldMk cId="1220283515" sldId="262"/>
            <ac:spMk id="30" creationId="{EF517DCA-6283-F0D0-6DB2-D6A4541F767E}"/>
          </ac:spMkLst>
        </pc:spChg>
        <pc:spChg chg="add del mod">
          <ac:chgData name="Mitiguy, JohnPaul" userId="30bf319c-c588-40f6-a1f2-78d9b12f4dc4" providerId="ADAL" clId="{7265F46B-BF8A-47D5-843D-DD13F72471B0}" dt="2024-06-18T23:15:11.978" v="2651" actId="1076"/>
          <ac:spMkLst>
            <pc:docMk/>
            <pc:sldMk cId="1220283515" sldId="262"/>
            <ac:spMk id="35" creationId="{570A404B-5C1B-FC94-18BA-D29A860EAB99}"/>
          </ac:spMkLst>
        </pc:spChg>
        <pc:spChg chg="mod ord">
          <ac:chgData name="Mitiguy, JohnPaul" userId="30bf319c-c588-40f6-a1f2-78d9b12f4dc4" providerId="ADAL" clId="{7265F46B-BF8A-47D5-843D-DD13F72471B0}" dt="2024-06-18T23:14:59.914" v="2649" actId="1076"/>
          <ac:spMkLst>
            <pc:docMk/>
            <pc:sldMk cId="1220283515" sldId="262"/>
            <ac:spMk id="36" creationId="{82E74DF0-2DE2-D40D-B740-657FEE0F224E}"/>
          </ac:spMkLst>
        </pc:spChg>
        <pc:spChg chg="mod">
          <ac:chgData name="Mitiguy, JohnPaul" userId="30bf319c-c588-40f6-a1f2-78d9b12f4dc4" providerId="ADAL" clId="{7265F46B-BF8A-47D5-843D-DD13F72471B0}" dt="2024-06-18T23:15:02.994" v="2650" actId="1076"/>
          <ac:spMkLst>
            <pc:docMk/>
            <pc:sldMk cId="1220283515" sldId="262"/>
            <ac:spMk id="37" creationId="{E54F6B3D-8EA0-BDE4-D3EB-43D2F690C0A7}"/>
          </ac:spMkLst>
        </pc:spChg>
        <pc:spChg chg="mod">
          <ac:chgData name="Mitiguy, JohnPaul" userId="30bf319c-c588-40f6-a1f2-78d9b12f4dc4" providerId="ADAL" clId="{7265F46B-BF8A-47D5-843D-DD13F72471B0}" dt="2024-06-18T22:42:15.928" v="2356" actId="20577"/>
          <ac:spMkLst>
            <pc:docMk/>
            <pc:sldMk cId="1220283515" sldId="262"/>
            <ac:spMk id="38" creationId="{46B5FAA9-5A14-8644-CEAD-EAF05DF25292}"/>
          </ac:spMkLst>
        </pc:spChg>
        <pc:spChg chg="add del">
          <ac:chgData name="Mitiguy, JohnPaul" userId="30bf319c-c588-40f6-a1f2-78d9b12f4dc4" providerId="ADAL" clId="{7265F46B-BF8A-47D5-843D-DD13F72471B0}" dt="2024-06-18T22:28:55.769" v="2209"/>
          <ac:spMkLst>
            <pc:docMk/>
            <pc:sldMk cId="1220283515" sldId="262"/>
            <ac:spMk id="44" creationId="{7301F447-EEF7-48F5-AF73-7566EE7F64AD}"/>
          </ac:spMkLst>
        </pc:spChg>
        <pc:spChg chg="add del">
          <ac:chgData name="Mitiguy, JohnPaul" userId="30bf319c-c588-40f6-a1f2-78d9b12f4dc4" providerId="ADAL" clId="{7265F46B-BF8A-47D5-843D-DD13F72471B0}" dt="2024-06-18T22:28:55.769" v="2209"/>
          <ac:spMkLst>
            <pc:docMk/>
            <pc:sldMk cId="1220283515" sldId="262"/>
            <ac:spMk id="45" creationId="{F7117410-A2A4-4085-9ADC-46744551DBDE}"/>
          </ac:spMkLst>
        </pc:spChg>
        <pc:spChg chg="add del">
          <ac:chgData name="Mitiguy, JohnPaul" userId="30bf319c-c588-40f6-a1f2-78d9b12f4dc4" providerId="ADAL" clId="{7265F46B-BF8A-47D5-843D-DD13F72471B0}" dt="2024-06-18T22:28:55.769" v="2209"/>
          <ac:spMkLst>
            <pc:docMk/>
            <pc:sldMk cId="1220283515" sldId="262"/>
            <ac:spMk id="46" creationId="{99F74EB5-E547-4FB4-95F5-BCC788F3C4A0}"/>
          </ac:spMkLst>
        </pc:spChg>
        <pc:picChg chg="del">
          <ac:chgData name="Mitiguy, JohnPaul" userId="30bf319c-c588-40f6-a1f2-78d9b12f4dc4" providerId="ADAL" clId="{7265F46B-BF8A-47D5-843D-DD13F72471B0}" dt="2024-06-18T22:29:10.173" v="2211" actId="478"/>
          <ac:picMkLst>
            <pc:docMk/>
            <pc:sldMk cId="1220283515" sldId="262"/>
            <ac:picMk id="3" creationId="{0A617F9D-CE21-172A-0DB5-78716D4FDBC0}"/>
          </ac:picMkLst>
        </pc:picChg>
        <pc:picChg chg="add del mod">
          <ac:chgData name="Mitiguy, JohnPaul" userId="30bf319c-c588-40f6-a1f2-78d9b12f4dc4" providerId="ADAL" clId="{7265F46B-BF8A-47D5-843D-DD13F72471B0}" dt="2024-06-20T21:11:57.072" v="6153" actId="478"/>
          <ac:picMkLst>
            <pc:docMk/>
            <pc:sldMk cId="1220283515" sldId="262"/>
            <ac:picMk id="3" creationId="{22FCEBCA-4F0E-5908-618A-2EAB3A8BFE37}"/>
          </ac:picMkLst>
        </pc:picChg>
        <pc:picChg chg="add del mod">
          <ac:chgData name="Mitiguy, JohnPaul" userId="30bf319c-c588-40f6-a1f2-78d9b12f4dc4" providerId="ADAL" clId="{7265F46B-BF8A-47D5-843D-DD13F72471B0}" dt="2024-06-19T17:09:06.990" v="3486" actId="21"/>
          <ac:picMkLst>
            <pc:docMk/>
            <pc:sldMk cId="1220283515" sldId="262"/>
            <ac:picMk id="3" creationId="{BFE584FF-DF47-B6A3-0568-2A0076A5FDBC}"/>
          </ac:picMkLst>
        </pc:picChg>
        <pc:picChg chg="add mod">
          <ac:chgData name="Mitiguy, JohnPaul" userId="30bf319c-c588-40f6-a1f2-78d9b12f4dc4" providerId="ADAL" clId="{7265F46B-BF8A-47D5-843D-DD13F72471B0}" dt="2024-06-20T21:18:09.302" v="6206" actId="732"/>
          <ac:picMkLst>
            <pc:docMk/>
            <pc:sldMk cId="1220283515" sldId="262"/>
            <ac:picMk id="4" creationId="{0C738DB6-B455-68A2-7214-7333A3353A67}"/>
          </ac:picMkLst>
        </pc:picChg>
        <pc:picChg chg="del">
          <ac:chgData name="Mitiguy, JohnPaul" userId="30bf319c-c588-40f6-a1f2-78d9b12f4dc4" providerId="ADAL" clId="{7265F46B-BF8A-47D5-843D-DD13F72471B0}" dt="2024-06-18T23:10:06.627" v="2551" actId="478"/>
          <ac:picMkLst>
            <pc:docMk/>
            <pc:sldMk cId="1220283515" sldId="262"/>
            <ac:picMk id="4" creationId="{26824032-E80A-8E3E-5200-C850162D718A}"/>
          </ac:picMkLst>
        </pc:picChg>
        <pc:picChg chg="add mod">
          <ac:chgData name="Mitiguy, JohnPaul" userId="30bf319c-c588-40f6-a1f2-78d9b12f4dc4" providerId="ADAL" clId="{7265F46B-BF8A-47D5-843D-DD13F72471B0}" dt="2024-06-20T21:15:57.887" v="6183" actId="14100"/>
          <ac:picMkLst>
            <pc:docMk/>
            <pc:sldMk cId="1220283515" sldId="262"/>
            <ac:picMk id="7" creationId="{AEFCC5E3-3AE2-4139-5838-2A980347C106}"/>
          </ac:picMkLst>
        </pc:picChg>
        <pc:picChg chg="add mod">
          <ac:chgData name="Mitiguy, JohnPaul" userId="30bf319c-c588-40f6-a1f2-78d9b12f4dc4" providerId="ADAL" clId="{7265F46B-BF8A-47D5-843D-DD13F72471B0}" dt="2024-06-20T21:17:03.986" v="6200" actId="1076"/>
          <ac:picMkLst>
            <pc:docMk/>
            <pc:sldMk cId="1220283515" sldId="262"/>
            <ac:picMk id="8" creationId="{4E7C5E80-2EDA-AE03-4CDB-48D4AC2CFE1F}"/>
          </ac:picMkLst>
        </pc:picChg>
        <pc:picChg chg="add del mod">
          <ac:chgData name="Mitiguy, JohnPaul" userId="30bf319c-c588-40f6-a1f2-78d9b12f4dc4" providerId="ADAL" clId="{7265F46B-BF8A-47D5-843D-DD13F72471B0}" dt="2024-06-20T21:17:48.586" v="6204" actId="732"/>
          <ac:picMkLst>
            <pc:docMk/>
            <pc:sldMk cId="1220283515" sldId="262"/>
            <ac:picMk id="15" creationId="{D6704978-5E83-951A-E9D2-140859AE867F}"/>
          </ac:picMkLst>
        </pc:picChg>
        <pc:picChg chg="add del mod">
          <ac:chgData name="Mitiguy, JohnPaul" userId="30bf319c-c588-40f6-a1f2-78d9b12f4dc4" providerId="ADAL" clId="{7265F46B-BF8A-47D5-843D-DD13F72471B0}" dt="2024-06-20T21:11:45.572" v="6146" actId="478"/>
          <ac:picMkLst>
            <pc:docMk/>
            <pc:sldMk cId="1220283515" sldId="262"/>
            <ac:picMk id="19" creationId="{54710152-9946-5FBC-CA3E-C1CB7DD4CBA0}"/>
          </ac:picMkLst>
        </pc:picChg>
        <pc:picChg chg="add del mod">
          <ac:chgData name="Mitiguy, JohnPaul" userId="30bf319c-c588-40f6-a1f2-78d9b12f4dc4" providerId="ADAL" clId="{7265F46B-BF8A-47D5-843D-DD13F72471B0}" dt="2024-06-20T21:11:49.921" v="6150" actId="478"/>
          <ac:picMkLst>
            <pc:docMk/>
            <pc:sldMk cId="1220283515" sldId="262"/>
            <ac:picMk id="20" creationId="{8C598DDF-B74E-BDAF-EB59-F5B8DE9DD61A}"/>
          </ac:picMkLst>
        </pc:picChg>
        <pc:picChg chg="add del mod ord">
          <ac:chgData name="Mitiguy, JohnPaul" userId="30bf319c-c588-40f6-a1f2-78d9b12f4dc4" providerId="ADAL" clId="{7265F46B-BF8A-47D5-843D-DD13F72471B0}" dt="2024-06-19T16:43:53.682" v="3340" actId="478"/>
          <ac:picMkLst>
            <pc:docMk/>
            <pc:sldMk cId="1220283515" sldId="262"/>
            <ac:picMk id="23" creationId="{FCE53C39-A1C9-F5D1-4002-4DE52BF241A7}"/>
          </ac:picMkLst>
        </pc:picChg>
        <pc:picChg chg="add del">
          <ac:chgData name="Mitiguy, JohnPaul" userId="30bf319c-c588-40f6-a1f2-78d9b12f4dc4" providerId="ADAL" clId="{7265F46B-BF8A-47D5-843D-DD13F72471B0}" dt="2024-06-18T23:14:00.664" v="2637" actId="478"/>
          <ac:picMkLst>
            <pc:docMk/>
            <pc:sldMk cId="1220283515" sldId="262"/>
            <ac:picMk id="24" creationId="{04F6CE5E-69A8-079F-64A4-2ABEF885EB80}"/>
          </ac:picMkLst>
        </pc:picChg>
        <pc:picChg chg="add mod">
          <ac:chgData name="Mitiguy, JohnPaul" userId="30bf319c-c588-40f6-a1f2-78d9b12f4dc4" providerId="ADAL" clId="{7265F46B-BF8A-47D5-843D-DD13F72471B0}" dt="2024-06-18T23:10:16.908" v="2556" actId="1076"/>
          <ac:picMkLst>
            <pc:docMk/>
            <pc:sldMk cId="1220283515" sldId="262"/>
            <ac:picMk id="56" creationId="{4220DEC1-DD65-6F70-A567-86E1A6704BE8}"/>
          </ac:picMkLst>
        </pc:picChg>
        <pc:picChg chg="add mod">
          <ac:chgData name="Mitiguy, JohnPaul" userId="30bf319c-c588-40f6-a1f2-78d9b12f4dc4" providerId="ADAL" clId="{7265F46B-BF8A-47D5-843D-DD13F72471B0}" dt="2024-06-18T23:14:46.210" v="2648" actId="732"/>
          <ac:picMkLst>
            <pc:docMk/>
            <pc:sldMk cId="1220283515" sldId="262"/>
            <ac:picMk id="57" creationId="{FF5DB949-8646-37CA-7CF3-A0FA05998F31}"/>
          </ac:picMkLst>
        </pc:picChg>
        <pc:picChg chg="add del mod">
          <ac:chgData name="Mitiguy, JohnPaul" userId="30bf319c-c588-40f6-a1f2-78d9b12f4dc4" providerId="ADAL" clId="{7265F46B-BF8A-47D5-843D-DD13F72471B0}" dt="2024-06-20T18:55:40.688" v="5726" actId="478"/>
          <ac:picMkLst>
            <pc:docMk/>
            <pc:sldMk cId="1220283515" sldId="262"/>
            <ac:picMk id="1026" creationId="{43ACB615-1BAC-8EFA-32F3-6A47B2BA3B48}"/>
          </ac:picMkLst>
        </pc:picChg>
        <pc:cxnChg chg="add del mod">
          <ac:chgData name="Mitiguy, JohnPaul" userId="30bf319c-c588-40f6-a1f2-78d9b12f4dc4" providerId="ADAL" clId="{7265F46B-BF8A-47D5-843D-DD13F72471B0}" dt="2024-06-19T17:09:06.990" v="3486" actId="21"/>
          <ac:cxnSpMkLst>
            <pc:docMk/>
            <pc:sldMk cId="1220283515" sldId="262"/>
            <ac:cxnSpMk id="4" creationId="{43E073FE-18D7-67F9-F7DD-06FBBC8561CD}"/>
          </ac:cxnSpMkLst>
        </pc:cxnChg>
        <pc:cxnChg chg="mod ord">
          <ac:chgData name="Mitiguy, JohnPaul" userId="30bf319c-c588-40f6-a1f2-78d9b12f4dc4" providerId="ADAL" clId="{7265F46B-BF8A-47D5-843D-DD13F72471B0}" dt="2024-06-20T21:16:44.353" v="6190" actId="14100"/>
          <ac:cxnSpMkLst>
            <pc:docMk/>
            <pc:sldMk cId="1220283515" sldId="262"/>
            <ac:cxnSpMk id="5" creationId="{209A0EBC-03DF-612D-FD0A-44378DC21B3D}"/>
          </ac:cxnSpMkLst>
        </pc:cxnChg>
        <pc:cxnChg chg="del mod ord">
          <ac:chgData name="Mitiguy, JohnPaul" userId="30bf319c-c588-40f6-a1f2-78d9b12f4dc4" providerId="ADAL" clId="{7265F46B-BF8A-47D5-843D-DD13F72471B0}" dt="2024-06-18T22:35:38.362" v="2264" actId="478"/>
          <ac:cxnSpMkLst>
            <pc:docMk/>
            <pc:sldMk cId="1220283515" sldId="262"/>
            <ac:cxnSpMk id="7" creationId="{24BA2D4C-38BC-2CC4-55A2-6A279993F4D6}"/>
          </ac:cxnSpMkLst>
        </pc:cxnChg>
        <pc:cxnChg chg="del">
          <ac:chgData name="Mitiguy, JohnPaul" userId="30bf319c-c588-40f6-a1f2-78d9b12f4dc4" providerId="ADAL" clId="{7265F46B-BF8A-47D5-843D-DD13F72471B0}" dt="2024-06-18T22:29:13.709" v="2212" actId="478"/>
          <ac:cxnSpMkLst>
            <pc:docMk/>
            <pc:sldMk cId="1220283515" sldId="262"/>
            <ac:cxnSpMk id="8" creationId="{0566871D-E8CF-66CD-FB1B-F830A2D030FF}"/>
          </ac:cxnSpMkLst>
        </pc:cxnChg>
        <pc:cxnChg chg="mod ord">
          <ac:chgData name="Mitiguy, JohnPaul" userId="30bf319c-c588-40f6-a1f2-78d9b12f4dc4" providerId="ADAL" clId="{7265F46B-BF8A-47D5-843D-DD13F72471B0}" dt="2024-06-20T21:16:47.220" v="6191" actId="14100"/>
          <ac:cxnSpMkLst>
            <pc:docMk/>
            <pc:sldMk cId="1220283515" sldId="262"/>
            <ac:cxnSpMk id="9" creationId="{A0F36A5F-9772-44EA-8C06-3FBF55DEC356}"/>
          </ac:cxnSpMkLst>
        </pc:cxnChg>
        <pc:cxnChg chg="del ord">
          <ac:chgData name="Mitiguy, JohnPaul" userId="30bf319c-c588-40f6-a1f2-78d9b12f4dc4" providerId="ADAL" clId="{7265F46B-BF8A-47D5-843D-DD13F72471B0}" dt="2024-06-18T22:35:38.362" v="2264" actId="478"/>
          <ac:cxnSpMkLst>
            <pc:docMk/>
            <pc:sldMk cId="1220283515" sldId="262"/>
            <ac:cxnSpMk id="12" creationId="{CDCC2600-9351-ED03-FD96-CB09B5FA6B20}"/>
          </ac:cxnSpMkLst>
        </pc:cxnChg>
        <pc:cxnChg chg="del">
          <ac:chgData name="Mitiguy, JohnPaul" userId="30bf319c-c588-40f6-a1f2-78d9b12f4dc4" providerId="ADAL" clId="{7265F46B-BF8A-47D5-843D-DD13F72471B0}" dt="2024-06-18T22:29:13.709" v="2212" actId="478"/>
          <ac:cxnSpMkLst>
            <pc:docMk/>
            <pc:sldMk cId="1220283515" sldId="262"/>
            <ac:cxnSpMk id="13" creationId="{98D9CC59-D24E-61E5-93B9-96C13B0ECA7D}"/>
          </ac:cxnSpMkLst>
        </pc:cxnChg>
        <pc:cxnChg chg="mod ord">
          <ac:chgData name="Mitiguy, JohnPaul" userId="30bf319c-c588-40f6-a1f2-78d9b12f4dc4" providerId="ADAL" clId="{7265F46B-BF8A-47D5-843D-DD13F72471B0}" dt="2024-06-20T21:16:17.454" v="6185" actId="1076"/>
          <ac:cxnSpMkLst>
            <pc:docMk/>
            <pc:sldMk cId="1220283515" sldId="262"/>
            <ac:cxnSpMk id="14" creationId="{18B44DFD-5F68-8025-66E4-6681C368E2B4}"/>
          </ac:cxnSpMkLst>
        </pc:cxnChg>
        <pc:cxnChg chg="del ord">
          <ac:chgData name="Mitiguy, JohnPaul" userId="30bf319c-c588-40f6-a1f2-78d9b12f4dc4" providerId="ADAL" clId="{7265F46B-BF8A-47D5-843D-DD13F72471B0}" dt="2024-06-18T22:35:38.362" v="2264" actId="478"/>
          <ac:cxnSpMkLst>
            <pc:docMk/>
            <pc:sldMk cId="1220283515" sldId="262"/>
            <ac:cxnSpMk id="16" creationId="{CEDDF7A9-B540-84CA-3BE7-AC137801E393}"/>
          </ac:cxnSpMkLst>
        </pc:cxnChg>
        <pc:cxnChg chg="del">
          <ac:chgData name="Mitiguy, JohnPaul" userId="30bf319c-c588-40f6-a1f2-78d9b12f4dc4" providerId="ADAL" clId="{7265F46B-BF8A-47D5-843D-DD13F72471B0}" dt="2024-06-18T22:29:13.709" v="2212" actId="478"/>
          <ac:cxnSpMkLst>
            <pc:docMk/>
            <pc:sldMk cId="1220283515" sldId="262"/>
            <ac:cxnSpMk id="17" creationId="{C583D814-0C1F-13A2-B323-2AC51A9BC8C8}"/>
          </ac:cxnSpMkLst>
        </pc:cxnChg>
        <pc:cxnChg chg="mod ord">
          <ac:chgData name="Mitiguy, JohnPaul" userId="30bf319c-c588-40f6-a1f2-78d9b12f4dc4" providerId="ADAL" clId="{7265F46B-BF8A-47D5-843D-DD13F72471B0}" dt="2024-06-20T21:16:27.687" v="6187" actId="14100"/>
          <ac:cxnSpMkLst>
            <pc:docMk/>
            <pc:sldMk cId="1220283515" sldId="262"/>
            <ac:cxnSpMk id="18" creationId="{D47D6F2F-5446-16C3-6FDA-24D44F621C56}"/>
          </ac:cxnSpMkLst>
        </pc:cxnChg>
        <pc:cxnChg chg="del ord">
          <ac:chgData name="Mitiguy, JohnPaul" userId="30bf319c-c588-40f6-a1f2-78d9b12f4dc4" providerId="ADAL" clId="{7265F46B-BF8A-47D5-843D-DD13F72471B0}" dt="2024-06-18T22:35:38.362" v="2264" actId="478"/>
          <ac:cxnSpMkLst>
            <pc:docMk/>
            <pc:sldMk cId="1220283515" sldId="262"/>
            <ac:cxnSpMk id="21" creationId="{2879F0E9-BEE6-63D7-29FF-8D9916E9A34E}"/>
          </ac:cxnSpMkLst>
        </pc:cxnChg>
        <pc:cxnChg chg="add mod">
          <ac:chgData name="Mitiguy, JohnPaul" userId="30bf319c-c588-40f6-a1f2-78d9b12f4dc4" providerId="ADAL" clId="{7265F46B-BF8A-47D5-843D-DD13F72471B0}" dt="2024-06-20T21:17:14.219" v="6202" actId="1076"/>
          <ac:cxnSpMkLst>
            <pc:docMk/>
            <pc:sldMk cId="1220283515" sldId="262"/>
            <ac:cxnSpMk id="21" creationId="{CF2B5E39-32C5-4BE1-CD8B-3901330F90B6}"/>
          </ac:cxnSpMkLst>
        </pc:cxnChg>
        <pc:cxnChg chg="del">
          <ac:chgData name="Mitiguy, JohnPaul" userId="30bf319c-c588-40f6-a1f2-78d9b12f4dc4" providerId="ADAL" clId="{7265F46B-BF8A-47D5-843D-DD13F72471B0}" dt="2024-06-18T22:29:13.709" v="2212" actId="478"/>
          <ac:cxnSpMkLst>
            <pc:docMk/>
            <pc:sldMk cId="1220283515" sldId="262"/>
            <ac:cxnSpMk id="22" creationId="{86916ACD-9D4D-E408-B72A-A5CF3F36EC5F}"/>
          </ac:cxnSpMkLst>
        </pc:cxnChg>
        <pc:cxnChg chg="add mod">
          <ac:chgData name="Mitiguy, JohnPaul" userId="30bf319c-c588-40f6-a1f2-78d9b12f4dc4" providerId="ADAL" clId="{7265F46B-BF8A-47D5-843D-DD13F72471B0}" dt="2024-06-20T21:17:14.219" v="6202" actId="1076"/>
          <ac:cxnSpMkLst>
            <pc:docMk/>
            <pc:sldMk cId="1220283515" sldId="262"/>
            <ac:cxnSpMk id="22" creationId="{F4A3A6B7-0977-DA90-3A6C-73FE941EE92A}"/>
          </ac:cxnSpMkLst>
        </pc:cxnChg>
        <pc:cxnChg chg="add mod">
          <ac:chgData name="Mitiguy, JohnPaul" userId="30bf319c-c588-40f6-a1f2-78d9b12f4dc4" providerId="ADAL" clId="{7265F46B-BF8A-47D5-843D-DD13F72471B0}" dt="2024-06-20T21:17:14.219" v="6202" actId="1076"/>
          <ac:cxnSpMkLst>
            <pc:docMk/>
            <pc:sldMk cId="1220283515" sldId="262"/>
            <ac:cxnSpMk id="23" creationId="{898D2382-F5D8-42C7-DD40-5921B5AB34B1}"/>
          </ac:cxnSpMkLst>
        </pc:cxnChg>
        <pc:cxnChg chg="mod ord">
          <ac:chgData name="Mitiguy, JohnPaul" userId="30bf319c-c588-40f6-a1f2-78d9b12f4dc4" providerId="ADAL" clId="{7265F46B-BF8A-47D5-843D-DD13F72471B0}" dt="2024-06-18T23:14:00.664" v="2637" actId="478"/>
          <ac:cxnSpMkLst>
            <pc:docMk/>
            <pc:sldMk cId="1220283515" sldId="262"/>
            <ac:cxnSpMk id="28" creationId="{E1AFB4AD-E316-C7F3-C144-13609E2783A3}"/>
          </ac:cxnSpMkLst>
        </pc:cxnChg>
        <pc:cxnChg chg="add mod">
          <ac:chgData name="Mitiguy, JohnPaul" userId="30bf319c-c588-40f6-a1f2-78d9b12f4dc4" providerId="ADAL" clId="{7265F46B-BF8A-47D5-843D-DD13F72471B0}" dt="2024-06-20T21:17:14.219" v="6202" actId="1076"/>
          <ac:cxnSpMkLst>
            <pc:docMk/>
            <pc:sldMk cId="1220283515" sldId="262"/>
            <ac:cxnSpMk id="31" creationId="{08427D29-43DF-41FB-F2E8-7257C4529AC3}"/>
          </ac:cxnSpMkLst>
        </pc:cxnChg>
        <pc:cxnChg chg="add mod">
          <ac:chgData name="Mitiguy, JohnPaul" userId="30bf319c-c588-40f6-a1f2-78d9b12f4dc4" providerId="ADAL" clId="{7265F46B-BF8A-47D5-843D-DD13F72471B0}" dt="2024-06-18T22:35:43.433" v="2268"/>
          <ac:cxnSpMkLst>
            <pc:docMk/>
            <pc:sldMk cId="1220283515" sldId="262"/>
            <ac:cxnSpMk id="33" creationId="{F8EED266-C885-558C-4F0A-4EDC636C6643}"/>
          </ac:cxnSpMkLst>
        </pc:cxnChg>
        <pc:cxnChg chg="mod">
          <ac:chgData name="Mitiguy, JohnPaul" userId="30bf319c-c588-40f6-a1f2-78d9b12f4dc4" providerId="ADAL" clId="{7265F46B-BF8A-47D5-843D-DD13F72471B0}" dt="2024-06-18T23:14:00.664" v="2637" actId="478"/>
          <ac:cxnSpMkLst>
            <pc:docMk/>
            <pc:sldMk cId="1220283515" sldId="262"/>
            <ac:cxnSpMk id="34" creationId="{599A72DC-9872-BA1C-9702-CDE1549899CF}"/>
          </ac:cxnSpMkLst>
        </pc:cxnChg>
        <pc:cxnChg chg="mod ord">
          <ac:chgData name="Mitiguy, JohnPaul" userId="30bf319c-c588-40f6-a1f2-78d9b12f4dc4" providerId="ADAL" clId="{7265F46B-BF8A-47D5-843D-DD13F72471B0}" dt="2024-06-18T22:42:00.914" v="2350" actId="14100"/>
          <ac:cxnSpMkLst>
            <pc:docMk/>
            <pc:sldMk cId="1220283515" sldId="262"/>
            <ac:cxnSpMk id="39" creationId="{CA9D2214-21CA-6098-DB96-4349255C61F4}"/>
          </ac:cxnSpMkLst>
        </pc:cxnChg>
        <pc:cxnChg chg="add mod">
          <ac:chgData name="Mitiguy, JohnPaul" userId="30bf319c-c588-40f6-a1f2-78d9b12f4dc4" providerId="ADAL" clId="{7265F46B-BF8A-47D5-843D-DD13F72471B0}" dt="2024-06-18T22:35:43.433" v="2268"/>
          <ac:cxnSpMkLst>
            <pc:docMk/>
            <pc:sldMk cId="1220283515" sldId="262"/>
            <ac:cxnSpMk id="40" creationId="{E6CC3760-9022-035D-F1EC-F57EF569864D}"/>
          </ac:cxnSpMkLst>
        </pc:cxnChg>
        <pc:cxnChg chg="add mod">
          <ac:chgData name="Mitiguy, JohnPaul" userId="30bf319c-c588-40f6-a1f2-78d9b12f4dc4" providerId="ADAL" clId="{7265F46B-BF8A-47D5-843D-DD13F72471B0}" dt="2024-06-18T22:35:43.433" v="2268"/>
          <ac:cxnSpMkLst>
            <pc:docMk/>
            <pc:sldMk cId="1220283515" sldId="262"/>
            <ac:cxnSpMk id="41" creationId="{FC97CE4E-E60C-5981-B106-FE175C86DF1B}"/>
          </ac:cxnSpMkLst>
        </pc:cxnChg>
        <pc:cxnChg chg="add mod">
          <ac:chgData name="Mitiguy, JohnPaul" userId="30bf319c-c588-40f6-a1f2-78d9b12f4dc4" providerId="ADAL" clId="{7265F46B-BF8A-47D5-843D-DD13F72471B0}" dt="2024-06-18T22:35:43.433" v="2268"/>
          <ac:cxnSpMkLst>
            <pc:docMk/>
            <pc:sldMk cId="1220283515" sldId="262"/>
            <ac:cxnSpMk id="43" creationId="{F3EF3063-7076-CD4A-68D1-E7143432A2C0}"/>
          </ac:cxnSpMkLst>
        </pc:cxnChg>
        <pc:cxnChg chg="add del mod">
          <ac:chgData name="Mitiguy, JohnPaul" userId="30bf319c-c588-40f6-a1f2-78d9b12f4dc4" providerId="ADAL" clId="{7265F46B-BF8A-47D5-843D-DD13F72471B0}" dt="2024-06-20T21:16:59.470" v="6197" actId="478"/>
          <ac:cxnSpMkLst>
            <pc:docMk/>
            <pc:sldMk cId="1220283515" sldId="262"/>
            <ac:cxnSpMk id="47" creationId="{649BD1C1-089A-18C5-609E-A774B8375AA4}"/>
          </ac:cxnSpMkLst>
        </pc:cxnChg>
        <pc:cxnChg chg="add del mod">
          <ac:chgData name="Mitiguy, JohnPaul" userId="30bf319c-c588-40f6-a1f2-78d9b12f4dc4" providerId="ADAL" clId="{7265F46B-BF8A-47D5-843D-DD13F72471B0}" dt="2024-06-20T21:16:57.820" v="6196" actId="478"/>
          <ac:cxnSpMkLst>
            <pc:docMk/>
            <pc:sldMk cId="1220283515" sldId="262"/>
            <ac:cxnSpMk id="48" creationId="{D9A252A1-ED1B-D8B2-607D-0D352F196768}"/>
          </ac:cxnSpMkLst>
        </pc:cxnChg>
        <pc:cxnChg chg="add del mod ord">
          <ac:chgData name="Mitiguy, JohnPaul" userId="30bf319c-c588-40f6-a1f2-78d9b12f4dc4" providerId="ADAL" clId="{7265F46B-BF8A-47D5-843D-DD13F72471B0}" dt="2024-06-20T21:16:51.636" v="6194" actId="478"/>
          <ac:cxnSpMkLst>
            <pc:docMk/>
            <pc:sldMk cId="1220283515" sldId="262"/>
            <ac:cxnSpMk id="49" creationId="{F4ABB7BA-983E-3206-5D1F-EC929EC38F2B}"/>
          </ac:cxnSpMkLst>
        </pc:cxnChg>
        <pc:cxnChg chg="add del mod ord">
          <ac:chgData name="Mitiguy, JohnPaul" userId="30bf319c-c588-40f6-a1f2-78d9b12f4dc4" providerId="ADAL" clId="{7265F46B-BF8A-47D5-843D-DD13F72471B0}" dt="2024-06-20T21:16:50.870" v="6192" actId="478"/>
          <ac:cxnSpMkLst>
            <pc:docMk/>
            <pc:sldMk cId="1220283515" sldId="262"/>
            <ac:cxnSpMk id="50" creationId="{6E69D39D-CDFD-3B8E-B95C-BDC00BB78831}"/>
          </ac:cxnSpMkLst>
        </pc:cxnChg>
      </pc:sldChg>
      <pc:sldChg chg="modSp new mod">
        <pc:chgData name="Mitiguy, JohnPaul" userId="30bf319c-c588-40f6-a1f2-78d9b12f4dc4" providerId="ADAL" clId="{7265F46B-BF8A-47D5-843D-DD13F72471B0}" dt="2024-06-20T18:23:47.374" v="5710" actId="27636"/>
        <pc:sldMkLst>
          <pc:docMk/>
          <pc:sldMk cId="3804384155" sldId="263"/>
        </pc:sldMkLst>
        <pc:spChg chg="mod">
          <ac:chgData name="Mitiguy, JohnPaul" userId="30bf319c-c588-40f6-a1f2-78d9b12f4dc4" providerId="ADAL" clId="{7265F46B-BF8A-47D5-843D-DD13F72471B0}" dt="2024-06-19T18:18:49.579" v="4799" actId="14100"/>
          <ac:spMkLst>
            <pc:docMk/>
            <pc:sldMk cId="3804384155" sldId="263"/>
            <ac:spMk id="2" creationId="{DA747D3B-0EAB-AC92-DC91-78DE002BD279}"/>
          </ac:spMkLst>
        </pc:spChg>
        <pc:spChg chg="mod">
          <ac:chgData name="Mitiguy, JohnPaul" userId="30bf319c-c588-40f6-a1f2-78d9b12f4dc4" providerId="ADAL" clId="{7265F46B-BF8A-47D5-843D-DD13F72471B0}" dt="2024-06-20T18:23:47.374" v="5710" actId="27636"/>
          <ac:spMkLst>
            <pc:docMk/>
            <pc:sldMk cId="3804384155" sldId="263"/>
            <ac:spMk id="3" creationId="{79D6FE8D-AF71-FD47-1F81-F07AB9D0FEA8}"/>
          </ac:spMkLst>
        </pc:spChg>
      </pc:sldChg>
      <pc:sldChg chg="addSp delSp modSp add mod">
        <pc:chgData name="Mitiguy, JohnPaul" userId="30bf319c-c588-40f6-a1f2-78d9b12f4dc4" providerId="ADAL" clId="{7265F46B-BF8A-47D5-843D-DD13F72471B0}" dt="2024-06-21T01:00:13.542" v="6884" actId="14100"/>
        <pc:sldMkLst>
          <pc:docMk/>
          <pc:sldMk cId="2989262609" sldId="264"/>
        </pc:sldMkLst>
        <pc:spChg chg="mod">
          <ac:chgData name="Mitiguy, JohnPaul" userId="30bf319c-c588-40f6-a1f2-78d9b12f4dc4" providerId="ADAL" clId="{7265F46B-BF8A-47D5-843D-DD13F72471B0}" dt="2024-06-19T18:35:04.144" v="5238" actId="20577"/>
          <ac:spMkLst>
            <pc:docMk/>
            <pc:sldMk cId="2989262609" sldId="264"/>
            <ac:spMk id="2" creationId="{DA747D3B-0EAB-AC92-DC91-78DE002BD279}"/>
          </ac:spMkLst>
        </pc:spChg>
        <pc:spChg chg="mod">
          <ac:chgData name="Mitiguy, JohnPaul" userId="30bf319c-c588-40f6-a1f2-78d9b12f4dc4" providerId="ADAL" clId="{7265F46B-BF8A-47D5-843D-DD13F72471B0}" dt="2024-06-19T18:38:49.723" v="5537" actId="20577"/>
          <ac:spMkLst>
            <pc:docMk/>
            <pc:sldMk cId="2989262609" sldId="264"/>
            <ac:spMk id="3" creationId="{79D6FE8D-AF71-FD47-1F81-F07AB9D0FEA8}"/>
          </ac:spMkLst>
        </pc:spChg>
        <pc:picChg chg="add del mod">
          <ac:chgData name="Mitiguy, JohnPaul" userId="30bf319c-c588-40f6-a1f2-78d9b12f4dc4" providerId="ADAL" clId="{7265F46B-BF8A-47D5-843D-DD13F72471B0}" dt="2024-06-21T01:00:05.558" v="6881" actId="478"/>
          <ac:picMkLst>
            <pc:docMk/>
            <pc:sldMk cId="2989262609" sldId="264"/>
            <ac:picMk id="4" creationId="{6A03420E-18F8-908C-4AF6-C2F1FD9AB2DB}"/>
          </ac:picMkLst>
        </pc:picChg>
        <pc:picChg chg="add mod">
          <ac:chgData name="Mitiguy, JohnPaul" userId="30bf319c-c588-40f6-a1f2-78d9b12f4dc4" providerId="ADAL" clId="{7265F46B-BF8A-47D5-843D-DD13F72471B0}" dt="2024-06-21T01:00:13.542" v="6884" actId="14100"/>
          <ac:picMkLst>
            <pc:docMk/>
            <pc:sldMk cId="2989262609" sldId="264"/>
            <ac:picMk id="5" creationId="{3DFC760A-F97A-6060-7354-D11D5EC8142C}"/>
          </ac:picMkLst>
        </pc:picChg>
      </pc:sldChg>
      <pc:sldChg chg="addSp modSp new mod">
        <pc:chgData name="Mitiguy, JohnPaul" userId="30bf319c-c588-40f6-a1f2-78d9b12f4dc4" providerId="ADAL" clId="{7265F46B-BF8A-47D5-843D-DD13F72471B0}" dt="2024-06-20T22:44:00.273" v="6372" actId="1076"/>
        <pc:sldMkLst>
          <pc:docMk/>
          <pc:sldMk cId="285747377" sldId="265"/>
        </pc:sldMkLst>
        <pc:spChg chg="mod">
          <ac:chgData name="Mitiguy, JohnPaul" userId="30bf319c-c588-40f6-a1f2-78d9b12f4dc4" providerId="ADAL" clId="{7265F46B-BF8A-47D5-843D-DD13F72471B0}" dt="2024-06-19T17:53:47.674" v="3673" actId="20577"/>
          <ac:spMkLst>
            <pc:docMk/>
            <pc:sldMk cId="285747377" sldId="265"/>
            <ac:spMk id="2" creationId="{049A6481-B13B-0D23-203D-E5F6DA5C9E9C}"/>
          </ac:spMkLst>
        </pc:spChg>
        <pc:picChg chg="add mod">
          <ac:chgData name="Mitiguy, JohnPaul" userId="30bf319c-c588-40f6-a1f2-78d9b12f4dc4" providerId="ADAL" clId="{7265F46B-BF8A-47D5-843D-DD13F72471B0}" dt="2024-06-20T22:44:00.273" v="6372" actId="1076"/>
          <ac:picMkLst>
            <pc:docMk/>
            <pc:sldMk cId="285747377" sldId="265"/>
            <ac:picMk id="5" creationId="{BF0C4122-8686-3C8B-1885-58D96FF050D4}"/>
          </ac:picMkLst>
        </pc:picChg>
      </pc:sldChg>
      <pc:sldChg chg="addSp delSp modSp new mod modClrScheme chgLayout">
        <pc:chgData name="Mitiguy, JohnPaul" userId="30bf319c-c588-40f6-a1f2-78d9b12f4dc4" providerId="ADAL" clId="{7265F46B-BF8A-47D5-843D-DD13F72471B0}" dt="2024-06-19T17:54:18.165" v="3684" actId="20577"/>
        <pc:sldMkLst>
          <pc:docMk/>
          <pc:sldMk cId="3176583032" sldId="266"/>
        </pc:sldMkLst>
        <pc:spChg chg="del mod ord">
          <ac:chgData name="Mitiguy, JohnPaul" userId="30bf319c-c588-40f6-a1f2-78d9b12f4dc4" providerId="ADAL" clId="{7265F46B-BF8A-47D5-843D-DD13F72471B0}" dt="2024-06-19T17:54:15.908" v="3677" actId="700"/>
          <ac:spMkLst>
            <pc:docMk/>
            <pc:sldMk cId="3176583032" sldId="266"/>
            <ac:spMk id="2" creationId="{1F0CF5F0-8F87-B546-D507-BCFC21CC473E}"/>
          </ac:spMkLst>
        </pc:spChg>
        <pc:spChg chg="del mod ord">
          <ac:chgData name="Mitiguy, JohnPaul" userId="30bf319c-c588-40f6-a1f2-78d9b12f4dc4" providerId="ADAL" clId="{7265F46B-BF8A-47D5-843D-DD13F72471B0}" dt="2024-06-19T17:54:15.908" v="3677" actId="700"/>
          <ac:spMkLst>
            <pc:docMk/>
            <pc:sldMk cId="3176583032" sldId="266"/>
            <ac:spMk id="3" creationId="{AA1B4ADF-BB4B-6F65-83F1-C7FD0C6AEFE7}"/>
          </ac:spMkLst>
        </pc:spChg>
        <pc:spChg chg="add mod ord">
          <ac:chgData name="Mitiguy, JohnPaul" userId="30bf319c-c588-40f6-a1f2-78d9b12f4dc4" providerId="ADAL" clId="{7265F46B-BF8A-47D5-843D-DD13F72471B0}" dt="2024-06-19T17:54:18.165" v="3684" actId="20577"/>
          <ac:spMkLst>
            <pc:docMk/>
            <pc:sldMk cId="3176583032" sldId="266"/>
            <ac:spMk id="4" creationId="{F1BE4C86-50AD-DEBA-7DB0-254F9A1B5157}"/>
          </ac:spMkLst>
        </pc:spChg>
        <pc:spChg chg="add mod ord">
          <ac:chgData name="Mitiguy, JohnPaul" userId="30bf319c-c588-40f6-a1f2-78d9b12f4dc4" providerId="ADAL" clId="{7265F46B-BF8A-47D5-843D-DD13F72471B0}" dt="2024-06-19T17:54:15.908" v="3677" actId="700"/>
          <ac:spMkLst>
            <pc:docMk/>
            <pc:sldMk cId="3176583032" sldId="266"/>
            <ac:spMk id="5" creationId="{DA0DC048-C948-986E-1E42-9DABCF176894}"/>
          </ac:spMkLst>
        </pc:spChg>
      </pc:sldChg>
      <pc:sldChg chg="modSp add mod modNotesTx">
        <pc:chgData name="Mitiguy, JohnPaul" userId="30bf319c-c588-40f6-a1f2-78d9b12f4dc4" providerId="ADAL" clId="{7265F46B-BF8A-47D5-843D-DD13F72471B0}" dt="2024-06-19T18:31:06.618" v="5212" actId="20577"/>
        <pc:sldMkLst>
          <pc:docMk/>
          <pc:sldMk cId="3567233354" sldId="267"/>
        </pc:sldMkLst>
        <pc:spChg chg="mod">
          <ac:chgData name="Mitiguy, JohnPaul" userId="30bf319c-c588-40f6-a1f2-78d9b12f4dc4" providerId="ADAL" clId="{7265F46B-BF8A-47D5-843D-DD13F72471B0}" dt="2024-06-19T17:54:38.542" v="3710" actId="20577"/>
          <ac:spMkLst>
            <pc:docMk/>
            <pc:sldMk cId="3567233354" sldId="267"/>
            <ac:spMk id="2" creationId="{DA747D3B-0EAB-AC92-DC91-78DE002BD279}"/>
          </ac:spMkLst>
        </pc:spChg>
        <pc:spChg chg="mod">
          <ac:chgData name="Mitiguy, JohnPaul" userId="30bf319c-c588-40f6-a1f2-78d9b12f4dc4" providerId="ADAL" clId="{7265F46B-BF8A-47D5-843D-DD13F72471B0}" dt="2024-06-19T18:31:06.618" v="5212" actId="20577"/>
          <ac:spMkLst>
            <pc:docMk/>
            <pc:sldMk cId="3567233354" sldId="267"/>
            <ac:spMk id="3" creationId="{79D6FE8D-AF71-FD47-1F81-F07AB9D0FEA8}"/>
          </ac:spMkLst>
        </pc:spChg>
      </pc:sldChg>
      <pc:sldChg chg="addSp delSp modSp new mod modClrScheme chgLayout">
        <pc:chgData name="Mitiguy, JohnPaul" userId="30bf319c-c588-40f6-a1f2-78d9b12f4dc4" providerId="ADAL" clId="{7265F46B-BF8A-47D5-843D-DD13F72471B0}" dt="2024-06-19T18:34:48.277" v="5223" actId="20577"/>
        <pc:sldMkLst>
          <pc:docMk/>
          <pc:sldMk cId="3083394709" sldId="268"/>
        </pc:sldMkLst>
        <pc:spChg chg="del mod ord">
          <ac:chgData name="Mitiguy, JohnPaul" userId="30bf319c-c588-40f6-a1f2-78d9b12f4dc4" providerId="ADAL" clId="{7265F46B-BF8A-47D5-843D-DD13F72471B0}" dt="2024-06-19T18:34:45.172" v="5218" actId="700"/>
          <ac:spMkLst>
            <pc:docMk/>
            <pc:sldMk cId="3083394709" sldId="268"/>
            <ac:spMk id="2" creationId="{2ACF8A05-778A-A142-AC8E-563215E11E67}"/>
          </ac:spMkLst>
        </pc:spChg>
        <pc:spChg chg="del mod ord">
          <ac:chgData name="Mitiguy, JohnPaul" userId="30bf319c-c588-40f6-a1f2-78d9b12f4dc4" providerId="ADAL" clId="{7265F46B-BF8A-47D5-843D-DD13F72471B0}" dt="2024-06-19T18:34:45.172" v="5218" actId="700"/>
          <ac:spMkLst>
            <pc:docMk/>
            <pc:sldMk cId="3083394709" sldId="268"/>
            <ac:spMk id="3" creationId="{2ABCA923-117A-C11C-509F-87791B36F84C}"/>
          </ac:spMkLst>
        </pc:spChg>
        <pc:spChg chg="add mod ord">
          <ac:chgData name="Mitiguy, JohnPaul" userId="30bf319c-c588-40f6-a1f2-78d9b12f4dc4" providerId="ADAL" clId="{7265F46B-BF8A-47D5-843D-DD13F72471B0}" dt="2024-06-19T18:34:48.277" v="5223" actId="20577"/>
          <ac:spMkLst>
            <pc:docMk/>
            <pc:sldMk cId="3083394709" sldId="268"/>
            <ac:spMk id="4" creationId="{E8DB4E21-1A47-3D31-2FAE-3253A26C5F9B}"/>
          </ac:spMkLst>
        </pc:spChg>
        <pc:spChg chg="add mod ord">
          <ac:chgData name="Mitiguy, JohnPaul" userId="30bf319c-c588-40f6-a1f2-78d9b12f4dc4" providerId="ADAL" clId="{7265F46B-BF8A-47D5-843D-DD13F72471B0}" dt="2024-06-19T18:34:45.172" v="5218" actId="700"/>
          <ac:spMkLst>
            <pc:docMk/>
            <pc:sldMk cId="3083394709" sldId="268"/>
            <ac:spMk id="5" creationId="{6C3F2C62-A73A-FD70-A663-97A6EF1E7A4B}"/>
          </ac:spMkLst>
        </pc:spChg>
      </pc:sldChg>
      <pc:sldChg chg="addSp modSp add mod">
        <pc:chgData name="Mitiguy, JohnPaul" userId="30bf319c-c588-40f6-a1f2-78d9b12f4dc4" providerId="ADAL" clId="{7265F46B-BF8A-47D5-843D-DD13F72471B0}" dt="2024-06-19T18:41:48.465" v="5684" actId="1076"/>
        <pc:sldMkLst>
          <pc:docMk/>
          <pc:sldMk cId="4162270053" sldId="269"/>
        </pc:sldMkLst>
        <pc:spChg chg="mod">
          <ac:chgData name="Mitiguy, JohnPaul" userId="30bf319c-c588-40f6-a1f2-78d9b12f4dc4" providerId="ADAL" clId="{7265F46B-BF8A-47D5-843D-DD13F72471B0}" dt="2024-06-19T18:35:38.736" v="5244" actId="20577"/>
          <ac:spMkLst>
            <pc:docMk/>
            <pc:sldMk cId="4162270053" sldId="269"/>
            <ac:spMk id="2" creationId="{DA747D3B-0EAB-AC92-DC91-78DE002BD279}"/>
          </ac:spMkLst>
        </pc:spChg>
        <pc:spChg chg="mod">
          <ac:chgData name="Mitiguy, JohnPaul" userId="30bf319c-c588-40f6-a1f2-78d9b12f4dc4" providerId="ADAL" clId="{7265F46B-BF8A-47D5-843D-DD13F72471B0}" dt="2024-06-19T18:41:21.974" v="5679" actId="20577"/>
          <ac:spMkLst>
            <pc:docMk/>
            <pc:sldMk cId="4162270053" sldId="269"/>
            <ac:spMk id="3" creationId="{79D6FE8D-AF71-FD47-1F81-F07AB9D0FEA8}"/>
          </ac:spMkLst>
        </pc:spChg>
        <pc:picChg chg="add mod">
          <ac:chgData name="Mitiguy, JohnPaul" userId="30bf319c-c588-40f6-a1f2-78d9b12f4dc4" providerId="ADAL" clId="{7265F46B-BF8A-47D5-843D-DD13F72471B0}" dt="2024-06-19T18:41:48.465" v="5684" actId="1076"/>
          <ac:picMkLst>
            <pc:docMk/>
            <pc:sldMk cId="4162270053" sldId="269"/>
            <ac:picMk id="2050" creationId="{00E1B6C3-F963-78DA-A30B-4DFAAA658C7B}"/>
          </ac:picMkLst>
        </pc:picChg>
      </pc:sldChg>
      <pc:sldChg chg="delSp del mod">
        <pc:chgData name="Mitiguy, JohnPaul" userId="30bf319c-c588-40f6-a1f2-78d9b12f4dc4" providerId="ADAL" clId="{7265F46B-BF8A-47D5-843D-DD13F72471B0}" dt="2024-06-21T17:37:46.528" v="7107" actId="2696"/>
        <pc:sldMkLst>
          <pc:docMk/>
          <pc:sldMk cId="932174876" sldId="270"/>
        </pc:sldMkLst>
        <pc:picChg chg="del">
          <ac:chgData name="Mitiguy, JohnPaul" userId="30bf319c-c588-40f6-a1f2-78d9b12f4dc4" providerId="ADAL" clId="{7265F46B-BF8A-47D5-843D-DD13F72471B0}" dt="2024-06-20T22:42:15.606" v="6368" actId="478"/>
          <ac:picMkLst>
            <pc:docMk/>
            <pc:sldMk cId="932174876" sldId="270"/>
            <ac:picMk id="4" creationId="{11AA0E64-B535-810E-BEF5-5DB60632E9F5}"/>
          </ac:picMkLst>
        </pc:picChg>
      </pc:sldChg>
      <pc:sldChg chg="modSp mod">
        <pc:chgData name="Mitiguy, JohnPaul" userId="30bf319c-c588-40f6-a1f2-78d9b12f4dc4" providerId="ADAL" clId="{7265F46B-BF8A-47D5-843D-DD13F72471B0}" dt="2024-06-21T15:38:40.988" v="6927" actId="20577"/>
        <pc:sldMkLst>
          <pc:docMk/>
          <pc:sldMk cId="2933981180" sldId="271"/>
        </pc:sldMkLst>
        <pc:spChg chg="mod">
          <ac:chgData name="Mitiguy, JohnPaul" userId="30bf319c-c588-40f6-a1f2-78d9b12f4dc4" providerId="ADAL" clId="{7265F46B-BF8A-47D5-843D-DD13F72471B0}" dt="2024-06-21T15:38:40.988" v="6927" actId="20577"/>
          <ac:spMkLst>
            <pc:docMk/>
            <pc:sldMk cId="2933981180" sldId="271"/>
            <ac:spMk id="3" creationId="{8EF43860-4D7E-4009-1D9A-B903A003160E}"/>
          </ac:spMkLst>
        </pc:spChg>
      </pc:sldChg>
      <pc:sldChg chg="addSp delSp modSp mod">
        <pc:chgData name="Mitiguy, JohnPaul" userId="30bf319c-c588-40f6-a1f2-78d9b12f4dc4" providerId="ADAL" clId="{7265F46B-BF8A-47D5-843D-DD13F72471B0}" dt="2024-06-21T15:50:58.298" v="7046" actId="1076"/>
        <pc:sldMkLst>
          <pc:docMk/>
          <pc:sldMk cId="2945295850" sldId="272"/>
        </pc:sldMkLst>
        <pc:spChg chg="del">
          <ac:chgData name="Mitiguy, JohnPaul" userId="30bf319c-c588-40f6-a1f2-78d9b12f4dc4" providerId="ADAL" clId="{7265F46B-BF8A-47D5-843D-DD13F72471B0}" dt="2024-06-21T15:48:44.068" v="7013"/>
          <ac:spMkLst>
            <pc:docMk/>
            <pc:sldMk cId="2945295850" sldId="272"/>
            <ac:spMk id="3" creationId="{9346EF7A-392B-8FB6-AD46-3F9997769DA9}"/>
          </ac:spMkLst>
        </pc:spChg>
        <pc:spChg chg="add mod">
          <ac:chgData name="Mitiguy, JohnPaul" userId="30bf319c-c588-40f6-a1f2-78d9b12f4dc4" providerId="ADAL" clId="{7265F46B-BF8A-47D5-843D-DD13F72471B0}" dt="2024-06-21T15:50:39.050" v="7044" actId="1076"/>
          <ac:spMkLst>
            <pc:docMk/>
            <pc:sldMk cId="2945295850" sldId="272"/>
            <ac:spMk id="5" creationId="{1959B72F-C1A4-62DD-048A-D1F09E0D9A12}"/>
          </ac:spMkLst>
        </pc:spChg>
        <pc:picChg chg="add mod">
          <ac:chgData name="Mitiguy, JohnPaul" userId="30bf319c-c588-40f6-a1f2-78d9b12f4dc4" providerId="ADAL" clId="{7265F46B-BF8A-47D5-843D-DD13F72471B0}" dt="2024-06-21T15:48:49.922" v="7015" actId="1076"/>
          <ac:picMkLst>
            <pc:docMk/>
            <pc:sldMk cId="2945295850" sldId="272"/>
            <ac:picMk id="4" creationId="{11E54040-AD60-ED1D-66AF-EB2F5BA59CB1}"/>
          </ac:picMkLst>
        </pc:picChg>
        <pc:picChg chg="add mod">
          <ac:chgData name="Mitiguy, JohnPaul" userId="30bf319c-c588-40f6-a1f2-78d9b12f4dc4" providerId="ADAL" clId="{7265F46B-BF8A-47D5-843D-DD13F72471B0}" dt="2024-06-21T15:50:58.298" v="7046" actId="1076"/>
          <ac:picMkLst>
            <pc:docMk/>
            <pc:sldMk cId="2945295850" sldId="272"/>
            <ac:picMk id="6" creationId="{C9E63444-992C-E689-89BD-DA64BCD41A7A}"/>
          </ac:picMkLst>
        </pc:picChg>
      </pc:sldChg>
      <pc:sldChg chg="addSp delSp modSp add mod">
        <pc:chgData name="Mitiguy, JohnPaul" userId="30bf319c-c588-40f6-a1f2-78d9b12f4dc4" providerId="ADAL" clId="{7265F46B-BF8A-47D5-843D-DD13F72471B0}" dt="2024-06-21T23:27:22.602" v="7172" actId="13926"/>
        <pc:sldMkLst>
          <pc:docMk/>
          <pc:sldMk cId="2158658081" sldId="273"/>
        </pc:sldMkLst>
        <pc:spChg chg="mod">
          <ac:chgData name="Mitiguy, JohnPaul" userId="30bf319c-c588-40f6-a1f2-78d9b12f4dc4" providerId="ADAL" clId="{7265F46B-BF8A-47D5-843D-DD13F72471B0}" dt="2024-06-20T21:19:20.435" v="6228" actId="20577"/>
          <ac:spMkLst>
            <pc:docMk/>
            <pc:sldMk cId="2158658081" sldId="273"/>
            <ac:spMk id="2" creationId="{E05D2942-9D7C-CDE6-A7E3-061B63FFBA21}"/>
          </ac:spMkLst>
        </pc:spChg>
        <pc:spChg chg="add del mod">
          <ac:chgData name="Mitiguy, JohnPaul" userId="30bf319c-c588-40f6-a1f2-78d9b12f4dc4" providerId="ADAL" clId="{7265F46B-BF8A-47D5-843D-DD13F72471B0}" dt="2024-06-21T16:43:38.764" v="7077" actId="478"/>
          <ac:spMkLst>
            <pc:docMk/>
            <pc:sldMk cId="2158658081" sldId="273"/>
            <ac:spMk id="6" creationId="{C674C827-C067-D89E-F9A3-678C22C18A18}"/>
          </ac:spMkLst>
        </pc:spChg>
        <pc:graphicFrameChg chg="add del mod">
          <ac:chgData name="Mitiguy, JohnPaul" userId="30bf319c-c588-40f6-a1f2-78d9b12f4dc4" providerId="ADAL" clId="{7265F46B-BF8A-47D5-843D-DD13F72471B0}" dt="2024-06-21T16:46:32.293" v="7102" actId="478"/>
          <ac:graphicFrameMkLst>
            <pc:docMk/>
            <pc:sldMk cId="2158658081" sldId="273"/>
            <ac:graphicFrameMk id="3" creationId="{93D633A1-2C30-4B87-D8EE-F6AD5F813556}"/>
          </ac:graphicFrameMkLst>
        </pc:graphicFrameChg>
        <pc:graphicFrameChg chg="del mod modGraphic">
          <ac:chgData name="Mitiguy, JohnPaul" userId="30bf319c-c588-40f6-a1f2-78d9b12f4dc4" providerId="ADAL" clId="{7265F46B-BF8A-47D5-843D-DD13F72471B0}" dt="2024-06-21T16:43:35.062" v="7076" actId="21"/>
          <ac:graphicFrameMkLst>
            <pc:docMk/>
            <pc:sldMk cId="2158658081" sldId="273"/>
            <ac:graphicFrameMk id="4" creationId="{941BA930-84AD-AA47-71C5-23102D27540A}"/>
          </ac:graphicFrameMkLst>
        </pc:graphicFrameChg>
        <pc:graphicFrameChg chg="add mod modGraphic">
          <ac:chgData name="Mitiguy, JohnPaul" userId="30bf319c-c588-40f6-a1f2-78d9b12f4dc4" providerId="ADAL" clId="{7265F46B-BF8A-47D5-843D-DD13F72471B0}" dt="2024-06-21T23:27:22.602" v="7172" actId="13926"/>
          <ac:graphicFrameMkLst>
            <pc:docMk/>
            <pc:sldMk cId="2158658081" sldId="273"/>
            <ac:graphicFrameMk id="7" creationId="{941BA930-84AD-AA47-71C5-23102D27540A}"/>
          </ac:graphicFrameMkLst>
        </pc:graphicFrameChg>
      </pc:sldChg>
      <pc:sldChg chg="addSp delSp modSp add mod ord">
        <pc:chgData name="Mitiguy, JohnPaul" userId="30bf319c-c588-40f6-a1f2-78d9b12f4dc4" providerId="ADAL" clId="{7265F46B-BF8A-47D5-843D-DD13F72471B0}" dt="2024-06-21T15:44:36.380" v="7012" actId="1076"/>
        <pc:sldMkLst>
          <pc:docMk/>
          <pc:sldMk cId="260956443" sldId="274"/>
        </pc:sldMkLst>
        <pc:spChg chg="add mod">
          <ac:chgData name="Mitiguy, JohnPaul" userId="30bf319c-c588-40f6-a1f2-78d9b12f4dc4" providerId="ADAL" clId="{7265F46B-BF8A-47D5-843D-DD13F72471B0}" dt="2024-06-21T15:42:59.317" v="6960" actId="1076"/>
          <ac:spMkLst>
            <pc:docMk/>
            <pc:sldMk cId="260956443" sldId="274"/>
            <ac:spMk id="3" creationId="{CE8D19CF-69FF-065D-EDA2-66406589FB1C}"/>
          </ac:spMkLst>
        </pc:spChg>
        <pc:spChg chg="add mod">
          <ac:chgData name="Mitiguy, JohnPaul" userId="30bf319c-c588-40f6-a1f2-78d9b12f4dc4" providerId="ADAL" clId="{7265F46B-BF8A-47D5-843D-DD13F72471B0}" dt="2024-06-21T15:44:36.380" v="7012" actId="1076"/>
          <ac:spMkLst>
            <pc:docMk/>
            <pc:sldMk cId="260956443" sldId="274"/>
            <ac:spMk id="11" creationId="{D2C18F41-9F22-0402-3213-5D1E80DEC938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19" creationId="{A63BB29E-A6E9-86F7-C0B4-4B0454EF1065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26" creationId="{D3D33A9C-BD9D-B74D-847B-6CE1AB844688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35" creationId="{AAFB037B-3C03-FE55-E0D3-01C6ABDD96E7}"/>
          </ac:spMkLst>
        </pc:spChg>
        <pc:spChg chg="del">
          <ac:chgData name="Mitiguy, JohnPaul" userId="30bf319c-c588-40f6-a1f2-78d9b12f4dc4" providerId="ADAL" clId="{7265F46B-BF8A-47D5-843D-DD13F72471B0}" dt="2024-06-21T15:42:05.518" v="6950" actId="478"/>
          <ac:spMkLst>
            <pc:docMk/>
            <pc:sldMk cId="260956443" sldId="274"/>
            <ac:spMk id="40" creationId="{0C894FDC-259F-9088-3B8C-019B7754AC5E}"/>
          </ac:spMkLst>
        </pc:spChg>
        <pc:spChg chg="del">
          <ac:chgData name="Mitiguy, JohnPaul" userId="30bf319c-c588-40f6-a1f2-78d9b12f4dc4" providerId="ADAL" clId="{7265F46B-BF8A-47D5-843D-DD13F72471B0}" dt="2024-06-21T15:42:01.602" v="6947" actId="478"/>
          <ac:spMkLst>
            <pc:docMk/>
            <pc:sldMk cId="260956443" sldId="274"/>
            <ac:spMk id="44" creationId="{54991CBB-DD8A-6A4D-10D9-E45B05ECCBB4}"/>
          </ac:spMkLst>
        </pc:spChg>
        <pc:spChg chg="del">
          <ac:chgData name="Mitiguy, JohnPaul" userId="30bf319c-c588-40f6-a1f2-78d9b12f4dc4" providerId="ADAL" clId="{7265F46B-BF8A-47D5-843D-DD13F72471B0}" dt="2024-06-21T15:42:04.250" v="6948" actId="478"/>
          <ac:spMkLst>
            <pc:docMk/>
            <pc:sldMk cId="260956443" sldId="274"/>
            <ac:spMk id="46" creationId="{FA0B6FF5-799C-BCDF-CB64-E764662FC785}"/>
          </ac:spMkLst>
        </pc:spChg>
        <pc:spChg chg="mod">
          <ac:chgData name="Mitiguy, JohnPaul" userId="30bf319c-c588-40f6-a1f2-78d9b12f4dc4" providerId="ADAL" clId="{7265F46B-BF8A-47D5-843D-DD13F72471B0}" dt="2024-06-21T15:42:18.197" v="6951" actId="20577"/>
          <ac:spMkLst>
            <pc:docMk/>
            <pc:sldMk cId="260956443" sldId="274"/>
            <ac:spMk id="51" creationId="{2979FE90-A3E9-A964-599E-A50E16F09B30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63" creationId="{381961A9-52A2-E60A-F18E-7BB77ACB6043}"/>
          </ac:spMkLst>
        </pc:spChg>
        <pc:spChg chg="del">
          <ac:chgData name="Mitiguy, JohnPaul" userId="30bf319c-c588-40f6-a1f2-78d9b12f4dc4" providerId="ADAL" clId="{7265F46B-BF8A-47D5-843D-DD13F72471B0}" dt="2024-06-21T15:41:54.050" v="6939" actId="478"/>
          <ac:spMkLst>
            <pc:docMk/>
            <pc:sldMk cId="260956443" sldId="274"/>
            <ac:spMk id="1033" creationId="{29878F95-701A-B985-88EB-CD87F428FB01}"/>
          </ac:spMkLst>
        </pc:spChg>
        <pc:spChg chg="del">
          <ac:chgData name="Mitiguy, JohnPaul" userId="30bf319c-c588-40f6-a1f2-78d9b12f4dc4" providerId="ADAL" clId="{7265F46B-BF8A-47D5-843D-DD13F72471B0}" dt="2024-06-21T15:41:54.050" v="6939" actId="478"/>
          <ac:spMkLst>
            <pc:docMk/>
            <pc:sldMk cId="260956443" sldId="274"/>
            <ac:spMk id="1034" creationId="{C3FBF453-24AD-3F00-D622-F60FC775A2B0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1035" creationId="{35A398E6-663D-E16B-13DC-C2B45C71034E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1036" creationId="{0F2A5E68-8200-50C2-C561-E0E861D6582A}"/>
          </ac:spMkLst>
        </pc:spChg>
        <pc:spChg chg="del">
          <ac:chgData name="Mitiguy, JohnPaul" userId="30bf319c-c588-40f6-a1f2-78d9b12f4dc4" providerId="ADAL" clId="{7265F46B-BF8A-47D5-843D-DD13F72471B0}" dt="2024-06-21T15:41:31.238" v="6930" actId="478"/>
          <ac:spMkLst>
            <pc:docMk/>
            <pc:sldMk cId="260956443" sldId="274"/>
            <ac:spMk id="1047" creationId="{B165B7CF-6799-1B30-300D-071238CB08F7}"/>
          </ac:spMkLst>
        </pc:spChg>
        <pc:spChg chg="del">
          <ac:chgData name="Mitiguy, JohnPaul" userId="30bf319c-c588-40f6-a1f2-78d9b12f4dc4" providerId="ADAL" clId="{7265F46B-BF8A-47D5-843D-DD13F72471B0}" dt="2024-06-21T15:41:38.714" v="6934" actId="478"/>
          <ac:spMkLst>
            <pc:docMk/>
            <pc:sldMk cId="260956443" sldId="274"/>
            <ac:spMk id="2078" creationId="{4E8BB30B-E5B4-ADFC-74C6-D3C5F1DCA367}"/>
          </ac:spMkLst>
        </pc:spChg>
        <pc:spChg chg="del">
          <ac:chgData name="Mitiguy, JohnPaul" userId="30bf319c-c588-40f6-a1f2-78d9b12f4dc4" providerId="ADAL" clId="{7265F46B-BF8A-47D5-843D-DD13F72471B0}" dt="2024-06-21T15:41:41.510" v="6935" actId="478"/>
          <ac:spMkLst>
            <pc:docMk/>
            <pc:sldMk cId="260956443" sldId="274"/>
            <ac:spMk id="2079" creationId="{9B31D82A-49CE-93AE-CB78-E0CD3CE4952A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2080" creationId="{31297F3D-1EC0-BB87-9B6B-0A4376733D4D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2081" creationId="{5E23FD06-D052-E568-BD87-CFB08595B650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2082" creationId="{03590C8B-9FCD-786C-D3F5-F4CC10AC786D}"/>
          </ac:spMkLst>
        </pc:spChg>
        <pc:spChg chg="del">
          <ac:chgData name="Mitiguy, JohnPaul" userId="30bf319c-c588-40f6-a1f2-78d9b12f4dc4" providerId="ADAL" clId="{7265F46B-BF8A-47D5-843D-DD13F72471B0}" dt="2024-06-21T15:41:51.598" v="6938" actId="478"/>
          <ac:spMkLst>
            <pc:docMk/>
            <pc:sldMk cId="260956443" sldId="274"/>
            <ac:spMk id="2083" creationId="{A77FEC6F-08EB-4D53-1A94-3AC7EAE628E9}"/>
          </ac:spMkLst>
        </pc:spChg>
        <pc:spChg chg="del">
          <ac:chgData name="Mitiguy, JohnPaul" userId="30bf319c-c588-40f6-a1f2-78d9b12f4dc4" providerId="ADAL" clId="{7265F46B-BF8A-47D5-843D-DD13F72471B0}" dt="2024-06-21T15:41:49.114" v="6937" actId="478"/>
          <ac:spMkLst>
            <pc:docMk/>
            <pc:sldMk cId="260956443" sldId="274"/>
            <ac:spMk id="2095" creationId="{7401CE6C-1C23-90E1-9425-573BE17A4BD8}"/>
          </ac:spMkLst>
        </pc:spChg>
        <pc:picChg chg="del">
          <ac:chgData name="Mitiguy, JohnPaul" userId="30bf319c-c588-40f6-a1f2-78d9b12f4dc4" providerId="ADAL" clId="{7265F46B-BF8A-47D5-843D-DD13F72471B0}" dt="2024-06-21T15:41:30.119" v="6929" actId="478"/>
          <ac:picMkLst>
            <pc:docMk/>
            <pc:sldMk cId="260956443" sldId="274"/>
            <ac:picMk id="17" creationId="{9DDD0B48-55A8-8E02-8C45-1B7603D9DDAE}"/>
          </ac:picMkLst>
        </pc:picChg>
        <pc:picChg chg="del">
          <ac:chgData name="Mitiguy, JohnPaul" userId="30bf319c-c588-40f6-a1f2-78d9b12f4dc4" providerId="ADAL" clId="{7265F46B-BF8A-47D5-843D-DD13F72471B0}" dt="2024-06-21T15:41:51.598" v="6938" actId="478"/>
          <ac:picMkLst>
            <pc:docMk/>
            <pc:sldMk cId="260956443" sldId="274"/>
            <ac:picMk id="1049" creationId="{5F46C637-0525-8FB6-0BEE-7FF42178BB56}"/>
          </ac:picMkLst>
        </pc:picChg>
        <pc:cxnChg chg="add mod">
          <ac:chgData name="Mitiguy, JohnPaul" userId="30bf319c-c588-40f6-a1f2-78d9b12f4dc4" providerId="ADAL" clId="{7265F46B-BF8A-47D5-843D-DD13F72471B0}" dt="2024-06-21T15:42:43.261" v="6957" actId="14100"/>
          <ac:cxnSpMkLst>
            <pc:docMk/>
            <pc:sldMk cId="260956443" sldId="274"/>
            <ac:cxnSpMk id="2" creationId="{F7374E45-FD5F-6958-78E1-0AB551784BE1}"/>
          </ac:cxnSpMkLst>
        </pc:cxnChg>
        <pc:cxnChg chg="del">
          <ac:chgData name="Mitiguy, JohnPaul" userId="30bf319c-c588-40f6-a1f2-78d9b12f4dc4" providerId="ADAL" clId="{7265F46B-BF8A-47D5-843D-DD13F72471B0}" dt="2024-06-21T15:41:32.058" v="6931" actId="478"/>
          <ac:cxnSpMkLst>
            <pc:docMk/>
            <pc:sldMk cId="260956443" sldId="274"/>
            <ac:cxnSpMk id="1044" creationId="{3A8CF55C-A02A-846E-03DC-0F01A8242C78}"/>
          </ac:cxnSpMkLst>
        </pc:cxnChg>
        <pc:cxnChg chg="del">
          <ac:chgData name="Mitiguy, JohnPaul" userId="30bf319c-c588-40f6-a1f2-78d9b12f4dc4" providerId="ADAL" clId="{7265F46B-BF8A-47D5-843D-DD13F72471B0}" dt="2024-06-21T15:42:04.978" v="6949" actId="478"/>
          <ac:cxnSpMkLst>
            <pc:docMk/>
            <pc:sldMk cId="260956443" sldId="274"/>
            <ac:cxnSpMk id="1051" creationId="{62E1A872-AA52-64A3-C6A3-FEEED86EC9AC}"/>
          </ac:cxnSpMkLst>
        </pc:cxnChg>
        <pc:cxnChg chg="del mod">
          <ac:chgData name="Mitiguy, JohnPaul" userId="30bf319c-c588-40f6-a1f2-78d9b12f4dc4" providerId="ADAL" clId="{7265F46B-BF8A-47D5-843D-DD13F72471B0}" dt="2024-06-21T15:41:59.494" v="6946" actId="478"/>
          <ac:cxnSpMkLst>
            <pc:docMk/>
            <pc:sldMk cId="260956443" sldId="274"/>
            <ac:cxnSpMk id="1053" creationId="{B9AAA507-61D1-EF33-46BD-ACF965BE0478}"/>
          </ac:cxnSpMkLst>
        </pc:cxnChg>
        <pc:cxnChg chg="del mod">
          <ac:chgData name="Mitiguy, JohnPaul" userId="30bf319c-c588-40f6-a1f2-78d9b12f4dc4" providerId="ADAL" clId="{7265F46B-BF8A-47D5-843D-DD13F72471B0}" dt="2024-06-21T15:41:35.722" v="6932" actId="478"/>
          <ac:cxnSpMkLst>
            <pc:docMk/>
            <pc:sldMk cId="260956443" sldId="274"/>
            <ac:cxnSpMk id="1062" creationId="{F8E19692-B846-6FEC-B379-05F6F98B5058}"/>
          </ac:cxnSpMkLst>
        </pc:cxnChg>
        <pc:cxnChg chg="del mod">
          <ac:chgData name="Mitiguy, JohnPaul" userId="30bf319c-c588-40f6-a1f2-78d9b12f4dc4" providerId="ADAL" clId="{7265F46B-BF8A-47D5-843D-DD13F72471B0}" dt="2024-06-21T15:41:57.522" v="6943" actId="478"/>
          <ac:cxnSpMkLst>
            <pc:docMk/>
            <pc:sldMk cId="260956443" sldId="274"/>
            <ac:cxnSpMk id="1070" creationId="{ECEA15E7-F941-B733-8BAF-9673E3F86EE4}"/>
          </ac:cxnSpMkLst>
        </pc:cxnChg>
        <pc:cxnChg chg="del mod">
          <ac:chgData name="Mitiguy, JohnPaul" userId="30bf319c-c588-40f6-a1f2-78d9b12f4dc4" providerId="ADAL" clId="{7265F46B-BF8A-47D5-843D-DD13F72471B0}" dt="2024-06-21T15:41:36.214" v="6933" actId="478"/>
          <ac:cxnSpMkLst>
            <pc:docMk/>
            <pc:sldMk cId="260956443" sldId="274"/>
            <ac:cxnSpMk id="1078" creationId="{EA9922E2-80E1-B6E4-27B6-BFBE8FE7A4B0}"/>
          </ac:cxnSpMkLst>
        </pc:cxnChg>
        <pc:cxnChg chg="del mod">
          <ac:chgData name="Mitiguy, JohnPaul" userId="30bf319c-c588-40f6-a1f2-78d9b12f4dc4" providerId="ADAL" clId="{7265F46B-BF8A-47D5-843D-DD13F72471B0}" dt="2024-06-21T15:41:56.866" v="6942" actId="478"/>
          <ac:cxnSpMkLst>
            <pc:docMk/>
            <pc:sldMk cId="260956443" sldId="274"/>
            <ac:cxnSpMk id="1085" creationId="{7AF46DDE-5D9E-25D4-C8CC-5628AC565C39}"/>
          </ac:cxnSpMkLst>
        </pc:cxnChg>
        <pc:cxnChg chg="del mod">
          <ac:chgData name="Mitiguy, JohnPaul" userId="30bf319c-c588-40f6-a1f2-78d9b12f4dc4" providerId="ADAL" clId="{7265F46B-BF8A-47D5-843D-DD13F72471B0}" dt="2024-06-21T15:41:51.598" v="6938" actId="478"/>
          <ac:cxnSpMkLst>
            <pc:docMk/>
            <pc:sldMk cId="260956443" sldId="274"/>
            <ac:cxnSpMk id="2048" creationId="{CAAC7670-0C7B-9541-C01D-4E74620EAE48}"/>
          </ac:cxnSpMkLst>
        </pc:cxnChg>
        <pc:cxnChg chg="del mod">
          <ac:chgData name="Mitiguy, JohnPaul" userId="30bf319c-c588-40f6-a1f2-78d9b12f4dc4" providerId="ADAL" clId="{7265F46B-BF8A-47D5-843D-DD13F72471B0}" dt="2024-06-21T15:41:51.598" v="6938" actId="478"/>
          <ac:cxnSpMkLst>
            <pc:docMk/>
            <pc:sldMk cId="260956443" sldId="274"/>
            <ac:cxnSpMk id="2055" creationId="{D13B3B52-ACAA-D2EB-3C11-8527EBFFF5D0}"/>
          </ac:cxnSpMkLst>
        </pc:cxnChg>
        <pc:cxnChg chg="del mod">
          <ac:chgData name="Mitiguy, JohnPaul" userId="30bf319c-c588-40f6-a1f2-78d9b12f4dc4" providerId="ADAL" clId="{7265F46B-BF8A-47D5-843D-DD13F72471B0}" dt="2024-06-21T15:41:51.598" v="6938" actId="478"/>
          <ac:cxnSpMkLst>
            <pc:docMk/>
            <pc:sldMk cId="260956443" sldId="274"/>
            <ac:cxnSpMk id="2060" creationId="{7296E328-4468-2634-17F5-53914BE856B6}"/>
          </ac:cxnSpMkLst>
        </pc:cxnChg>
        <pc:cxnChg chg="del">
          <ac:chgData name="Mitiguy, JohnPaul" userId="30bf319c-c588-40f6-a1f2-78d9b12f4dc4" providerId="ADAL" clId="{7265F46B-BF8A-47D5-843D-DD13F72471B0}" dt="2024-06-21T15:41:51.598" v="6938" actId="478"/>
          <ac:cxnSpMkLst>
            <pc:docMk/>
            <pc:sldMk cId="260956443" sldId="274"/>
            <ac:cxnSpMk id="2074" creationId="{1B3DBCFE-DD88-3CF9-7DC7-893B38A27049}"/>
          </ac:cxnSpMkLst>
        </pc:cxnChg>
        <pc:cxnChg chg="del">
          <ac:chgData name="Mitiguy, JohnPaul" userId="30bf319c-c588-40f6-a1f2-78d9b12f4dc4" providerId="ADAL" clId="{7265F46B-BF8A-47D5-843D-DD13F72471B0}" dt="2024-06-21T15:41:47.193" v="6936" actId="478"/>
          <ac:cxnSpMkLst>
            <pc:docMk/>
            <pc:sldMk cId="260956443" sldId="274"/>
            <ac:cxnSpMk id="2092" creationId="{51BB4D35-7174-F70D-835C-962EB667E389}"/>
          </ac:cxnSpMkLst>
        </pc:cxnChg>
        <pc:cxnChg chg="del mod">
          <ac:chgData name="Mitiguy, JohnPaul" userId="30bf319c-c588-40f6-a1f2-78d9b12f4dc4" providerId="ADAL" clId="{7265F46B-BF8A-47D5-843D-DD13F72471B0}" dt="2024-06-21T15:41:56.250" v="6941" actId="478"/>
          <ac:cxnSpMkLst>
            <pc:docMk/>
            <pc:sldMk cId="260956443" sldId="274"/>
            <ac:cxnSpMk id="2098" creationId="{03261B9F-8CF7-C9C6-B9AA-3ADC0293C2C1}"/>
          </ac:cxnSpMkLst>
        </pc:cxnChg>
        <pc:cxnChg chg="del mod">
          <ac:chgData name="Mitiguy, JohnPaul" userId="30bf319c-c588-40f6-a1f2-78d9b12f4dc4" providerId="ADAL" clId="{7265F46B-BF8A-47D5-843D-DD13F72471B0}" dt="2024-06-21T15:41:55.657" v="6940" actId="478"/>
          <ac:cxnSpMkLst>
            <pc:docMk/>
            <pc:sldMk cId="260956443" sldId="274"/>
            <ac:cxnSpMk id="2108" creationId="{827918DA-AA61-9900-022B-C28B856A71B7}"/>
          </ac:cxnSpMkLst>
        </pc:cxnChg>
        <pc:cxnChg chg="del mod">
          <ac:chgData name="Mitiguy, JohnPaul" userId="30bf319c-c588-40f6-a1f2-78d9b12f4dc4" providerId="ADAL" clId="{7265F46B-BF8A-47D5-843D-DD13F72471B0}" dt="2024-06-21T15:41:58.607" v="6945" actId="478"/>
          <ac:cxnSpMkLst>
            <pc:docMk/>
            <pc:sldMk cId="260956443" sldId="274"/>
            <ac:cxnSpMk id="2116" creationId="{04A56389-EBDB-C7C7-D519-55126DF9F764}"/>
          </ac:cxnSpMkLst>
        </pc:cxnChg>
        <pc:cxnChg chg="del mod">
          <ac:chgData name="Mitiguy, JohnPaul" userId="30bf319c-c588-40f6-a1f2-78d9b12f4dc4" providerId="ADAL" clId="{7265F46B-BF8A-47D5-843D-DD13F72471B0}" dt="2024-06-21T15:41:58.053" v="6944" actId="478"/>
          <ac:cxnSpMkLst>
            <pc:docMk/>
            <pc:sldMk cId="260956443" sldId="274"/>
            <ac:cxnSpMk id="2125" creationId="{50E5B816-0A5D-2C1C-1CCF-94C7D649B01D}"/>
          </ac:cxnSpMkLst>
        </pc:cxnChg>
      </pc:sldChg>
    </pc:docChg>
  </pc:docChgLst>
  <pc:docChgLst>
    <pc:chgData name="Oriunno, Marco" userId="S::oriunno@slac.stanford.edu::69df8db0-265f-4fd6-bb20-17fd41beea08" providerId="AD" clId="Web-{96D1820E-DEA5-5C24-2715-4079E1E9F060}"/>
    <pc:docChg chg="modSld">
      <pc:chgData name="Oriunno, Marco" userId="S::oriunno@slac.stanford.edu::69df8db0-265f-4fd6-bb20-17fd41beea08" providerId="AD" clId="Web-{96D1820E-DEA5-5C24-2715-4079E1E9F060}" dt="2024-06-20T17:18:27.845" v="8" actId="20577"/>
      <pc:docMkLst>
        <pc:docMk/>
      </pc:docMkLst>
      <pc:sldChg chg="modSp">
        <pc:chgData name="Oriunno, Marco" userId="S::oriunno@slac.stanford.edu::69df8db0-265f-4fd6-bb20-17fd41beea08" providerId="AD" clId="Web-{96D1820E-DEA5-5C24-2715-4079E1E9F060}" dt="2024-06-20T17:18:27.845" v="8" actId="20577"/>
        <pc:sldMkLst>
          <pc:docMk/>
          <pc:sldMk cId="285747377" sldId="265"/>
        </pc:sldMkLst>
        <pc:spChg chg="mod">
          <ac:chgData name="Oriunno, Marco" userId="S::oriunno@slac.stanford.edu::69df8db0-265f-4fd6-bb20-17fd41beea08" providerId="AD" clId="Web-{96D1820E-DEA5-5C24-2715-4079E1E9F060}" dt="2024-06-20T17:18:27.845" v="8" actId="20577"/>
          <ac:spMkLst>
            <pc:docMk/>
            <pc:sldMk cId="285747377" sldId="265"/>
            <ac:spMk id="2" creationId="{049A6481-B13B-0D23-203D-E5F6DA5C9E9C}"/>
          </ac:spMkLst>
        </pc:spChg>
      </pc:sldChg>
    </pc:docChg>
  </pc:docChgLst>
  <pc:docChgLst>
    <pc:chgData clId="Web-{96D1820E-DEA5-5C24-2715-4079E1E9F060}"/>
    <pc:docChg chg="modSld">
      <pc:chgData name="" userId="" providerId="" clId="Web-{96D1820E-DEA5-5C24-2715-4079E1E9F060}" dt="2024-06-20T17:16:52.263" v="3" actId="20577"/>
      <pc:docMkLst>
        <pc:docMk/>
      </pc:docMkLst>
      <pc:sldChg chg="modSp">
        <pc:chgData name="" userId="" providerId="" clId="Web-{96D1820E-DEA5-5C24-2715-4079E1E9F060}" dt="2024-06-20T17:16:52.263" v="3" actId="20577"/>
        <pc:sldMkLst>
          <pc:docMk/>
          <pc:sldMk cId="285747377" sldId="265"/>
        </pc:sldMkLst>
        <pc:spChg chg="mod">
          <ac:chgData name="" userId="" providerId="" clId="Web-{96D1820E-DEA5-5C24-2715-4079E1E9F060}" dt="2024-06-20T17:16:52.263" v="3" actId="20577"/>
          <ac:spMkLst>
            <pc:docMk/>
            <pc:sldMk cId="285747377" sldId="265"/>
            <ac:spMk id="2" creationId="{049A6481-B13B-0D23-203D-E5F6DA5C9E9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8682B9A-BF33-43D4-8CBE-52BCDFE5D855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60DD830D-FE97-4298-BCB3-3F0B25639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94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p:/r/personal/jmitiguy_slac_stanford_edu/Documents/1MP/Prototype/1MPPrototypeHeaterCircuitSchematic.pptx?d=w5018df576f8546a3bfd59d7cab3875cb&amp;csf=1&amp;web=1&amp;e=aOZdpg&amp;nav=eyJzSWQiOjI5MCwiY0lkIjo4OTk5Njg0OH0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p:/r/personal/jmitiguy_slac_stanford_edu/Documents/1MP/Prototype/1MPPrototypeHeaterCircuitSchematic.pptx?d=w5018df576f8546a3bfd59d7cab3875cb&amp;csf=1&amp;web=1&amp;e=zWamHP&amp;nav=eyJzSWQiOjI5NSwiY0lkIjoyMzkyMzIwNDMwfQ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p:/r/personal/jmitiguy_slac_stanford_edu/Documents/1MP/1MPSensorThermalResistanceAnalysisResults.pptx?d=w4b554d81ebb34bcab0a46a54ebfb3fcb&amp;csf=1&amp;web=1&amp;e=6TRzic&amp;nav=eyJzSWQiOjMwMCwiY0lkIjoyMjIzNDg2NDc1fQ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aq52xj2dtdKpL-JVnj5bSEBAcs0YexaWBdFCXmAW2EurQ?e=8xrxr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lac-my.sharepoint.com/:p:/g/personal/aidenjem_slac_stanford_edu/EQYnhESKkDxLqT9O2HrkpbYBgSaRTrRnamnGi70vrITFag?e=TPReDH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aq52xj2dtdKpL-JVnj5bSEBAcs0YexaWBdFCXmAW2EurQ?e=8xrxr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lac-my.sharepoint.com/:p:/g/personal/aidenjem_slac_stanford_edu/EQYnhESKkDxLqT9O2HrkpbYBgSaRTrRnamnGi70vrITFag?e=TPReDH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aq52xj2dtdKpL-JVnj5bSEBAcs0YexaWBdFCXmAW2EurQ?e=8xrxrs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lac-my.sharepoint.com/:p:/g/personal/aidenjem_slac_stanford_edu/EQYnhESKkDxLqT9O2HrkpbYBgSaRTrRnamnGi70vrITFag?e=TPReDH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p:/r/personal/jmitiguy_slac_stanford_edu/Documents/1MP/Prototype/1MPPrototypeHeaterCircuitSchematic.pptx?d=w5018df576f8546a3bfd59d7cab3875cb&amp;csf=1&amp;web=1&amp;e=ebBMvc&amp;nav=eyJzSWQiOjI4OCwiY0lkIjoyOTM5NDk0NzQ2fQ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p:/r/personal/jmitiguy_slac_stanford_edu/Documents/1MP/Prototype/1MPPrototypeHeaterCircuitSchematic.pptx?d=w5018df576f8546a3bfd59d7cab3875cb&amp;csf=1&amp;web=1&amp;e=9Bg8ua&amp;nav=eyJzSWQiOjI5MiwiY0lkIjoxNDg2MjU2ODB9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p:/r/personal/jmitiguy_slac_stanford_edu/Documents/1MP/Prototype/1MPPrototypeHeaterCircuitSchematic.pptx?d=w5018df576f8546a3bfd59d7cab3875cb&amp;csf=1&amp;web=1&amp;e=Y6pZlt&amp;nav=eyJzSWQiOjI4OSwiY0lkIjo2NzU4MTYxOTJ9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lac-my.sharepoint.com/:u:/g/personal/jmitiguy_slac_stanford_edu/ESL4_MOwBC1Hr1mS4kcTBRcBDcflOeE2L5_FkBiDzDf6Zw?e=w0eyH5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Eventually, can write up a list of requirements that correspond to experiments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92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Taken on 8/1/24 from: </a:t>
            </a:r>
            <a:r>
              <a:rPr lang="en-US" dirty="0">
                <a:hlinkClick r:id="rId3"/>
              </a:rPr>
              <a:t>1MPPrototypeHeaterCircuitSchematic.pptx</a:t>
            </a:r>
            <a:r>
              <a:rPr lang="en-US" dirty="0"/>
              <a:t> (https://slac-my.sharepoint.com/:p:/r/personal/jmitiguy_slac_stanford_edu/Documents/1MP/Prototype/1MPPrototypeHeaterCircuitSchematic.pptx?d=w5018df576f8546a3bfd59d7cab3875cb&amp;csf=1&amp;web=1&amp;e=aOZdpg&amp;nav=eyJzSWQiOjI5MCwiY0lkIjo4OTk5Njg0OH0)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83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Data taken on 8/1/24 from: </a:t>
            </a:r>
            <a:r>
              <a:rPr lang="en-US" dirty="0">
                <a:hlinkClick r:id="rId3"/>
              </a:rPr>
              <a:t>1MPPrototypeHeaterCircuitSchematic.pptx</a:t>
            </a:r>
            <a:r>
              <a:rPr lang="en-US" dirty="0"/>
              <a:t> (https://slac-my.sharepoint.com/:p:/r/personal/jmitiguy_slac_stanford_edu/Documents/1MP/Prototype/1MPPrototypeHeaterCircuitSchematic.pptx?d=w5018df576f8546a3bfd59d7cab3875cb&amp;csf=1&amp;web=1&amp;e=zWamHP&amp;nav=eyJzSWQiOjI5NSwiY0lkIjoyMzkyMzIwNDMwfQ)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389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Thermocouple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Alloys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Omega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7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Type K, Dia./Ga.: 0.005 Length: 12”, </a:t>
            </a:r>
            <a:r>
              <a:rPr lang="en-US" sz="1800" b="1" dirty="0" err="1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Insul</a:t>
            </a:r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: Bare. Negative leg is red/shorter. Can get from Amazon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65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Thermocouple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Alloys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Omega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7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  <a:p>
            <a:pPr fontAlgn="t"/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Type K, Dia./Ga.: 0.005 Length: 12”, </a:t>
            </a:r>
            <a:r>
              <a:rPr lang="en-US" sz="1800" b="1" dirty="0" err="1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Insul</a:t>
            </a:r>
            <a:r>
              <a:rPr lang="en-US" sz="1800" b="1" dirty="0">
                <a:solidFill>
                  <a:srgbClr val="FFFFFF"/>
                </a:solidFill>
                <a:highlight>
                  <a:srgbClr val="156082"/>
                </a:highlight>
                <a:latin typeface="Aptos" panose="020B0004020202020204" pitchFamily="34" charset="0"/>
              </a:rPr>
              <a:t>: Bare. Negative leg is red/shorter. Can get from Amazon</a:t>
            </a:r>
            <a:endParaRPr lang="en-US" sz="1800" dirty="0">
              <a:highlight>
                <a:srgbClr val="156082"/>
              </a:highlight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45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https://precmfgco.com/wire-gauge-sizes-guide/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553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https://ntrs.nasa.gov/api/citations/20100020960/downloads/20100020960.pdf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15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Pie Chart taken on 8/7/24 from </a:t>
            </a:r>
            <a:r>
              <a:rPr lang="en-US" dirty="0">
                <a:hlinkClick r:id="rId3"/>
              </a:rPr>
              <a:t>1MPSensorThermalResistanceAnalysisResults.pptx </a:t>
            </a:r>
            <a:r>
              <a:rPr lang="en-US" dirty="0"/>
              <a:t>(https://slac-my.sharepoint.com/:p:/r/personal/jmitiguy_slac_stanford_edu/Documents/1MP/1MPSensorThermalResistanceAnalysisResults.pptx?d=w4b554d81ebb34bcab0a46a54ebfb3fcb&amp;csf=1&amp;web=1&amp;e=6TRzic&amp;nav=eyJzSWQiOjMwMCwiY0lkIjoyMjIzNDg2NDc1fQ)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65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>
                <a:hlinkClick r:id="rId3"/>
              </a:rPr>
              <a:t>LabJackT7SetUp.ipynb</a:t>
            </a:r>
            <a:r>
              <a:rPr lang="en-US" dirty="0"/>
              <a:t> (https://slac-my.sharepoint.com/:u:/g/personal/jmitiguy_slac_stanford_edu/Eaq52xj2dtdKpL-JVnj5bSEBAcs0YexaWBdFCXmAW2EurQ?e=8xrxrs) to access data from </a:t>
            </a:r>
            <a:r>
              <a:rPr lang="en-US" dirty="0" err="1"/>
              <a:t>LabJack</a:t>
            </a:r>
            <a:r>
              <a:rPr lang="en-US" dirty="0"/>
              <a:t>.</a:t>
            </a:r>
          </a:p>
          <a:p>
            <a:r>
              <a:rPr lang="en-US" dirty="0"/>
              <a:t>See </a:t>
            </a:r>
            <a:r>
              <a:rPr lang="en-US" dirty="0">
                <a:hlinkClick r:id="rId4"/>
              </a:rPr>
              <a:t>4MP Cam Thermal testing.pptx</a:t>
            </a:r>
            <a:r>
              <a:rPr lang="en-US" dirty="0"/>
              <a:t> (https://slac-my.sharepoint.com/:p:/g/personal/aidenjem_slac_stanford_edu/EQYnhESKkDxLqT9O2HrkpbYBgSaRTrRnamnGi70vrITFag?e=TPReDH) for more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52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Use </a:t>
            </a:r>
            <a:r>
              <a:rPr lang="en-US" dirty="0">
                <a:hlinkClick r:id="rId3"/>
              </a:rPr>
              <a:t>LabJackT7SetUp.ipynb</a:t>
            </a:r>
            <a:r>
              <a:rPr lang="en-US" dirty="0"/>
              <a:t> (https://slac-my.sharepoint.com/:u:/g/personal/jmitiguy_slac_stanford_edu/Eaq52xj2dtdKpL-JVnj5bSEBAcs0YexaWBdFCXmAW2EurQ?e=8xrxrs) to access data from </a:t>
            </a:r>
            <a:r>
              <a:rPr lang="en-US" dirty="0" err="1"/>
              <a:t>LabJack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See </a:t>
            </a:r>
            <a:r>
              <a:rPr lang="en-US" dirty="0">
                <a:hlinkClick r:id="rId4"/>
              </a:rPr>
              <a:t>4MP Cam Thermal testing.pptx</a:t>
            </a:r>
            <a:r>
              <a:rPr lang="en-US" dirty="0"/>
              <a:t> (https://slac-my.sharepoint.com/:p:/g/personal/aidenjem_slac_stanford_edu/EQYnhESKkDxLqT9O2HrkpbYBgSaRTrRnamnGi70vrITFag?e=TPReDH) for more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01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Use </a:t>
            </a:r>
            <a:r>
              <a:rPr lang="en-US" dirty="0">
                <a:hlinkClick r:id="rId3"/>
              </a:rPr>
              <a:t>LabJackT7SetUp.ipynb</a:t>
            </a:r>
            <a:r>
              <a:rPr lang="en-US" dirty="0"/>
              <a:t> (https://slac-my.sharepoint.com/:u:/g/personal/jmitiguy_slac_stanford_edu/Eaq52xj2dtdKpL-JVnj5bSEBAcs0YexaWBdFCXmAW2EurQ?e=8xrxrs) to access data from </a:t>
            </a:r>
            <a:r>
              <a:rPr lang="en-US" dirty="0" err="1"/>
              <a:t>LabJack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See </a:t>
            </a:r>
            <a:r>
              <a:rPr lang="en-US">
                <a:hlinkClick r:id="rId4"/>
              </a:rPr>
              <a:t>4MP Cam Thermal testing.pptx</a:t>
            </a:r>
            <a:r>
              <a:rPr lang="en-US"/>
              <a:t> (https://slac-my.sharepoint.com/:p:/g/personal/aidenjem_slac_stanford_edu/EQYnhESKkDxLqT9O2HrkpbYBgSaRTrRnamnGi70vrITFag?e=TPReDH) for more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68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https://support.labjack.com/docs/using-a-thermocouple-with-the-t7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540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Experimentally measuring the resistances of the 6.4 Ohm resistors has yielded an average resistance closer to 6.2 Ohms.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Taken on 8/1/24 from: </a:t>
            </a:r>
            <a:r>
              <a:rPr lang="en-US" dirty="0">
                <a:hlinkClick r:id="rId3"/>
              </a:rPr>
              <a:t>1MPPrototypeHeaterCircuitSchematic.pptx</a:t>
            </a:r>
            <a:r>
              <a:rPr lang="en-US" dirty="0"/>
              <a:t> (https://slac-my.sharepoint.com/:p:/r/personal/jmitiguy_slac_stanford_edu/Documents/1MP/Prototype/1MPPrototypeHeaterCircuitSchematic.pptx?d=w5018df576f8546a3bfd59d7cab3875cb&amp;csf=1&amp;web=1&amp;e=ebBMvc&amp;nav=eyJzSWQiOjI4OCwiY0lkIjoyOTM5NDk0NzQ2fQ)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45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Taken from: </a:t>
            </a:r>
            <a:r>
              <a:rPr lang="en-US" dirty="0">
                <a:hlinkClick r:id="rId3"/>
              </a:rPr>
              <a:t>1MPPrototypeHeaterCircuitSchematic.pptx</a:t>
            </a:r>
            <a:r>
              <a:rPr lang="en-US" dirty="0"/>
              <a:t> (https://slac-my.sharepoint.com/:p:/r/personal/jmitiguy_slac_stanford_edu/Documents/1MP/Prototype/1MPPrototypeHeaterCircuitSchematic.pptx?d=w5018df576f8546a3bfd59d7cab3875cb&amp;csf=1&amp;web=1&amp;e=9Bg8ua&amp;nav=eyJzSWQiOjI5MiwiY0lkIjoxNDg2MjU2ODB9)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on 8/1/24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71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Circuitry Diagram taken on 8/1/24 from </a:t>
            </a:r>
            <a:r>
              <a:rPr lang="en-US" dirty="0">
                <a:hlinkClick r:id="rId3"/>
              </a:rPr>
              <a:t>1MPPrototypeHeaterCircuitSchematic.pptx</a:t>
            </a:r>
            <a:r>
              <a:rPr lang="en-US" dirty="0"/>
              <a:t> (https://slac-my.sharepoint.com/:p:/r/personal/jmitiguy_slac_stanford_edu/Documents/1MP/Prototype/1MPPrototypeHeaterCircuitSchematic.pptx?d=w5018df576f8546a3bfd59d7cab3875cb&amp;csf=1&amp;web=1&amp;e=Y6pZlt&amp;nav=eyJzSWQiOjI4OSwiY0lkIjo2NzU4MTYxOTJ9)</a:t>
            </a:r>
          </a:p>
          <a:p>
            <a:endParaRPr lang="en-US" dirty="0"/>
          </a:p>
          <a:p>
            <a:r>
              <a:rPr lang="en-US" dirty="0"/>
              <a:t>Data taken on 8/5/24 from </a:t>
            </a:r>
            <a:r>
              <a:rPr lang="en-US" dirty="0">
                <a:hlinkClick r:id="rId4"/>
              </a:rPr>
              <a:t>HeaterAnalysis1MP2V2.ipynb </a:t>
            </a:r>
            <a:r>
              <a:rPr lang="en-US" dirty="0"/>
              <a:t>(https://slac-my.sharepoint.com/:u:/g/personal/jmitiguy_slac_stanford_edu/ESL4_MOwBC1Hr1mS4kcTBRcBDcflOeE2L5_FkBiDzDf6Zw)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D830D-FE97-4298-BCB3-3F0B2563965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2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31A17-E4F1-6FDA-B4C3-9EF767E774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B18E97-6F4E-8DA8-119A-DA6D10DE4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D9FBA-91D8-34CF-E72E-3668E0585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233F7-B1ED-7653-16A6-F2066C78A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FD42A-F1D1-50F9-EB53-FAA94A0F1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18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5FCBA-0E2F-7621-A115-BD70420FD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A42A3-BA25-E91B-4F45-5103AA247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AA864-9D07-9BE5-A440-35542D33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9455C-238C-EFB2-1720-559E461E2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9984B-0E9E-2566-B70A-FA84D40DB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10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7B44AC-FFE1-3405-7225-2AEC65C605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54769F-2076-EE90-272C-47B9D81A9C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E05BC-C2AA-4A1D-A6D6-97D890E80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41C0F-DFB7-5731-2015-4D4E2B4A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63B51-32FB-766E-BB62-8066F6D42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7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76478-4A36-8805-516C-C18378C21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6BAA46-C947-2052-702B-555AAB9DC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2BA4C-65F3-038B-1664-11A9CBAF7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E3CF2E-3DD8-2F48-6E84-0285DC8C2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8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A3797-592A-1E18-C061-AD201DA99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39F42-E7BE-A6B3-7ADA-092986DE3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1B874-F52B-60E5-5FDE-2393C95F1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97200-0F52-0207-D0D9-10565B302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4C371-4324-E160-0554-72621E3E5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67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0F2D1-BF74-1EC1-5EBF-A2C113E78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A2D4DF-41A5-A8B9-43C9-2F3311C49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C105F-F537-187C-1DFC-5E84CB90C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53157-D0C8-EE6A-4575-AAD31C41D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47CE4-5DA7-7342-B714-A245ACD51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0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4A13B-92DE-82F5-33D5-B238B4F0A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C9E14-6618-73D4-7B61-BE138DC0C0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5F0405-7D99-F833-2648-7A385D493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71E71-F6AC-1796-C210-03823EB7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A1EB0-0B15-7876-8BA4-7E360532A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C92BAE-C811-E032-DCBC-932754D3C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4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56C2E-4A84-A002-7467-EE0ECF4C3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F39411-293C-5113-E7A5-F6CDBF83F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06459C-E50B-039E-FE64-399DE2BAF6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AD88DF-B7CF-C8C2-4B03-F84BC87C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C9F560-4EC4-B6EA-F002-D733A107B5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FA4379-429C-EDA7-B183-FE7C7FC1F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48F62-024E-D3D4-52D2-F978295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131746-6D2E-356F-EDB6-4A64E9690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90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3886D-BB2B-7576-7AF4-173319D8B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AB17AA-6815-4075-D3C1-3DC9FF8E8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9CEBAF-E87E-895A-83B0-E27CDF2D9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E64EC4-BC99-44AC-513D-0B30F94DC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3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73F19F-DB96-C3C4-A3D3-ECAEB73B6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22C54D-B68F-7CC1-7CA6-3154CE8B0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5337E-F69B-752E-613B-ED5F79B28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8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C7429-E7A6-741A-B7A4-86A85F97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C08C2-F301-9D80-BB00-B73984406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078D9-9280-9812-7068-82F1E6E0A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724B8-0BA3-1694-AB55-1DD03500C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9C102-2DE3-72C9-68C6-F32585598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CBCA-2A53-B3D7-9645-95A4679AC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69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60DDA-E743-A525-0695-B17DCB41A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F3153D-052B-68E7-936F-61899E51F9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2DC280-D3F9-CC72-51E5-4A96A0C054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732BA-20CA-8156-E96F-06328F388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3A4B01-55CB-53EF-FB0E-CDF2DBF97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231BE-173D-8953-B46D-32A5F6ABA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58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FE9B13-33D7-C053-377D-0C0941F74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2F26A6-22F2-C306-58E2-8B44F47DA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2D982B-94CD-FE13-5B7F-CFECE09DE4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8C1E31-5B26-452C-A513-DD1330DEC2E7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0F5F7-A704-B861-76AC-1412499031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5E888-E121-4799-D7D1-0E1273F3A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6AE802-88B0-4014-AE85-5C1356CB8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65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1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2341EC-38C7-51A6-F736-2F0C47729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F60441-E125-ECD2-7635-021086BA1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12C1F-1440-E598-2580-3FB0DED5DF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8C56A-CB28-ACA8-40E5-02A0F29F80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B8E86-DFBC-EDB9-A7B2-B3E8BFA031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2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st-ag.com/en/products/micro-heater-200degc-optimized-12-v-power-supply" TargetMode="External"/><Relationship Id="rId13" Type="http://schemas.openxmlformats.org/officeDocument/2006/relationships/image" Target="../media/image1.png"/><Relationship Id="rId3" Type="http://schemas.openxmlformats.org/officeDocument/2006/relationships/image" Target="../media/image19.png"/><Relationship Id="rId7" Type="http://schemas.openxmlformats.org/officeDocument/2006/relationships/image" Target="../media/image5.jpe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ouser.com/ProjectManager/ProjectDetail.aspx?AccessID=874cfa8f94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openxmlformats.org/officeDocument/2006/relationships/image" Target="../media/image22.png"/><Relationship Id="rId4" Type="http://schemas.openxmlformats.org/officeDocument/2006/relationships/hyperlink" Target="https://www.ist-ag.com/en/products/micro-heater-high-power-densities-400-degc" TargetMode="External"/><Relationship Id="rId9" Type="http://schemas.openxmlformats.org/officeDocument/2006/relationships/image" Target="../media/image21.png"/><Relationship Id="rId1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0.png"/><Relationship Id="rId4" Type="http://schemas.openxmlformats.org/officeDocument/2006/relationships/image" Target="../media/image19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hyperlink" Target="https://www.digikey.com/en/products/detail/innovative-sensor-technology-usa-division/HST-6R4-1515-630-03-V01/21407232" TargetMode="External"/><Relationship Id="rId18" Type="http://schemas.openxmlformats.org/officeDocument/2006/relationships/hyperlink" Target="https://labjack.com/products/labjack-t7" TargetMode="External"/><Relationship Id="rId26" Type="http://schemas.openxmlformats.org/officeDocument/2006/relationships/hyperlink" Target="https://www.mouser.com/ProductDetail/?qs=hWgE7mdIu5RdIj60GLMAXQ%3D%3D" TargetMode="External"/><Relationship Id="rId39" Type="http://schemas.openxmlformats.org/officeDocument/2006/relationships/hyperlink" Target="https://slac-my.sharepoint.com/:u:/g/personal/jmitiguy_slac_stanford_edu/EWbkP0hneRVKqyDwKgSHuv0BcZQ7bRNGv34S1xrMqnXRzQ?e=GnPeqS" TargetMode="External"/><Relationship Id="rId21" Type="http://schemas.openxmlformats.org/officeDocument/2006/relationships/hyperlink" Target="https://labjack.com/products/cb37-terminal-board" TargetMode="External"/><Relationship Id="rId34" Type="http://schemas.openxmlformats.org/officeDocument/2006/relationships/hyperlink" Target="https://www.laird.com/products/gap-fillers-thermal-interface-materials/gap-fillers/tflex-700" TargetMode="External"/><Relationship Id="rId42" Type="http://schemas.openxmlformats.org/officeDocument/2006/relationships/hyperlink" Target="https://slac-my.sharepoint.com/:u:/g/personal/jmitiguy_slac_stanford_edu/EerF6dni4d5Hi-f8cIyrTVEBd2OkP6oAZzcDQXOz8Wg2RA?e=UXHoNu" TargetMode="External"/><Relationship Id="rId47" Type="http://schemas.openxmlformats.org/officeDocument/2006/relationships/hyperlink" Target="https://www.mcmaster.com/5233K52/" TargetMode="External"/><Relationship Id="rId50" Type="http://schemas.openxmlformats.org/officeDocument/2006/relationships/hyperlink" Target="https://support.labjack.com/docs/t7-quickstart-tutorial" TargetMode="External"/><Relationship Id="rId55" Type="http://schemas.openxmlformats.org/officeDocument/2006/relationships/hyperlink" Target="https://www.mouser.com/ProductDetail/?qs=XYAu1o%252BHdOKS0e07MIZo3A%3D%3D" TargetMode="External"/><Relationship Id="rId63" Type="http://schemas.openxmlformats.org/officeDocument/2006/relationships/hyperlink" Target="https://www.mcmaster.com/92196A076/" TargetMode="External"/><Relationship Id="rId7" Type="http://schemas.openxmlformats.org/officeDocument/2006/relationships/hyperlink" Target="https://www.mcmaster.com/85345K211/" TargetMode="External"/><Relationship Id="rId2" Type="http://schemas.openxmlformats.org/officeDocument/2006/relationships/notesSlide" Target="../notesSlides/notesSlide12.xml"/><Relationship Id="rId16" Type="http://schemas.openxmlformats.org/officeDocument/2006/relationships/hyperlink" Target="https://www.mcmaster.com/5233K52/" TargetMode="External"/><Relationship Id="rId29" Type="http://schemas.openxmlformats.org/officeDocument/2006/relationships/hyperlink" Target="https://www.mcmaster.com/92210A108/" TargetMode="External"/><Relationship Id="rId11" Type="http://schemas.openxmlformats.org/officeDocument/2006/relationships/hyperlink" Target="https://slac-my.sharepoint.com/:u:/g/personal/jmitiguy_slac_stanford_edu/EV1udzH3dq1DkAT8V4bJX9gBi5ijcY4-2RdwUAp3DQ4ucw?e=YKtstZ" TargetMode="External"/><Relationship Id="rId24" Type="http://schemas.openxmlformats.org/officeDocument/2006/relationships/hyperlink" Target="https://www.mouser.com/ProductDetail/?qs=XYAu1o%252BHdOKS0e07MIZo3A%3D%3D" TargetMode="External"/><Relationship Id="rId32" Type="http://schemas.openxmlformats.org/officeDocument/2006/relationships/hyperlink" Target="https://www.mcmaster.com/92196A076/" TargetMode="External"/><Relationship Id="rId37" Type="http://schemas.openxmlformats.org/officeDocument/2006/relationships/hyperlink" Target="https://www.mcmaster.com/85345K211/" TargetMode="External"/><Relationship Id="rId40" Type="http://schemas.openxmlformats.org/officeDocument/2006/relationships/hyperlink" Target="https://www.mcmaster.com/89015K16/" TargetMode="External"/><Relationship Id="rId45" Type="http://schemas.openxmlformats.org/officeDocument/2006/relationships/hyperlink" Target="https://www.mcmaster.com/5233K58/" TargetMode="External"/><Relationship Id="rId53" Type="http://schemas.openxmlformats.org/officeDocument/2006/relationships/hyperlink" Target="https://www.amazon.com/gp/product/B07F2TW48L" TargetMode="External"/><Relationship Id="rId58" Type="http://schemas.openxmlformats.org/officeDocument/2006/relationships/hyperlink" Target="https://www.mcmaster.com/91239A110/" TargetMode="External"/><Relationship Id="rId5" Type="http://schemas.openxmlformats.org/officeDocument/2006/relationships/hyperlink" Target="https://www.digikey.com/en/products/detail/mg-chemicals/8329TCM-6ML/6035511" TargetMode="External"/><Relationship Id="rId61" Type="http://schemas.openxmlformats.org/officeDocument/2006/relationships/hyperlink" Target="https://www.mcmaster.com/92196A106/" TargetMode="External"/><Relationship Id="rId19" Type="http://schemas.openxmlformats.org/officeDocument/2006/relationships/hyperlink" Target="https://support.labjack.com/docs/t7-quickstart-tutorial" TargetMode="External"/><Relationship Id="rId14" Type="http://schemas.openxmlformats.org/officeDocument/2006/relationships/hyperlink" Target="https://www.digikey.com/en/products/detail/innovative-sensor-technology-usa-division/HST-12R0-1010-630-03-V01/21407273" TargetMode="External"/><Relationship Id="rId22" Type="http://schemas.openxmlformats.org/officeDocument/2006/relationships/hyperlink" Target="https://www.amazon.com/gp/product/B07F2TW48L" TargetMode="External"/><Relationship Id="rId27" Type="http://schemas.openxmlformats.org/officeDocument/2006/relationships/hyperlink" Target="https://www.mcmaster.com/91239A110/" TargetMode="External"/><Relationship Id="rId30" Type="http://schemas.openxmlformats.org/officeDocument/2006/relationships/hyperlink" Target="https://www.mcmaster.com/92196A106/" TargetMode="External"/><Relationship Id="rId35" Type="http://schemas.openxmlformats.org/officeDocument/2006/relationships/hyperlink" Target="https://www.digikey.com/en/products/detail/mg-chemicals/8329TCM-6ML/6035511" TargetMode="External"/><Relationship Id="rId43" Type="http://schemas.openxmlformats.org/officeDocument/2006/relationships/hyperlink" Target="https://www.digikey.com/en/products/detail/innovative-sensor-technology-usa-division/HST-6R4-1515-630-03-V01/21407232" TargetMode="External"/><Relationship Id="rId48" Type="http://schemas.openxmlformats.org/officeDocument/2006/relationships/hyperlink" Target="https://www.digikey.com/en/products/detail/pimoroni-ltd/COM1705/9975861" TargetMode="External"/><Relationship Id="rId56" Type="http://schemas.openxmlformats.org/officeDocument/2006/relationships/hyperlink" Target="https://www.mouser.com/ProductDetail/?qs=XYAu1o%252BHdOK0ADB3MDUGRA%3D%3D" TargetMode="External"/><Relationship Id="rId8" Type="http://schemas.openxmlformats.org/officeDocument/2006/relationships/hyperlink" Target="https://slac-my.sharepoint.com/:u:/g/personal/jmitiguy_slac_stanford_edu/EWgUbOfUu1tHkdXZna1FimEBCzawnw79D3NyhNpMaBTJYw" TargetMode="External"/><Relationship Id="rId51" Type="http://schemas.openxmlformats.org/officeDocument/2006/relationships/hyperlink" Target="https://support.labjack.com/docs/configuring-reading-a-thermocouple" TargetMode="External"/><Relationship Id="rId3" Type="http://schemas.openxmlformats.org/officeDocument/2006/relationships/hyperlink" Target="https://www.mcmaster.com/5174K1/" TargetMode="External"/><Relationship Id="rId12" Type="http://schemas.openxmlformats.org/officeDocument/2006/relationships/hyperlink" Target="https://slac-my.sharepoint.com/:u:/g/personal/jmitiguy_slac_stanford_edu/EerF6dni4d5Hi-f8cIyrTVEBd2OkP6oAZzcDQXOz8Wg2RA?e=UXHoNu" TargetMode="External"/><Relationship Id="rId17" Type="http://schemas.openxmlformats.org/officeDocument/2006/relationships/hyperlink" Target="https://www.digikey.com/en/products/detail/pimoroni-ltd/COM1705/9975861" TargetMode="External"/><Relationship Id="rId25" Type="http://schemas.openxmlformats.org/officeDocument/2006/relationships/hyperlink" Target="https://www.mouser.com/ProductDetail/?qs=XYAu1o%252BHdOK0ADB3MDUGRA%3D%3D" TargetMode="External"/><Relationship Id="rId33" Type="http://schemas.openxmlformats.org/officeDocument/2006/relationships/hyperlink" Target="https://www.mcmaster.com/5174K1/" TargetMode="External"/><Relationship Id="rId38" Type="http://schemas.openxmlformats.org/officeDocument/2006/relationships/hyperlink" Target="https://slac-my.sharepoint.com/:u:/g/personal/jmitiguy_slac_stanford_edu/EWgUbOfUu1tHkdXZna1FimEBCzawnw79D3NyhNpMaBTJYw" TargetMode="External"/><Relationship Id="rId46" Type="http://schemas.openxmlformats.org/officeDocument/2006/relationships/image" Target="../media/image270.png"/><Relationship Id="rId59" Type="http://schemas.openxmlformats.org/officeDocument/2006/relationships/hyperlink" Target="https://www.mcmaster.com/91781A108/" TargetMode="External"/><Relationship Id="rId20" Type="http://schemas.openxmlformats.org/officeDocument/2006/relationships/hyperlink" Target="https://support.labjack.com/docs/configuring-reading-a-thermocouple" TargetMode="External"/><Relationship Id="rId41" Type="http://schemas.openxmlformats.org/officeDocument/2006/relationships/hyperlink" Target="https://slac-my.sharepoint.com/:u:/g/personal/jmitiguy_slac_stanford_edu/EV1udzH3dq1DkAT8V4bJX9gBi5ijcY4-2RdwUAp3DQ4ucw?e=YKtstZ" TargetMode="External"/><Relationship Id="rId54" Type="http://schemas.openxmlformats.org/officeDocument/2006/relationships/hyperlink" Target="https://www.digikey.com/en/products/detail/stackpole-electronics-inc/CF18JT100K/1741564" TargetMode="External"/><Relationship Id="rId62" Type="http://schemas.openxmlformats.org/officeDocument/2006/relationships/hyperlink" Target="https://www.mcmaster.com/92210A10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gchemicals.com/products/adhesives/thermally-conductive-adhesives/heatsink-adhesive/" TargetMode="External"/><Relationship Id="rId15" Type="http://schemas.openxmlformats.org/officeDocument/2006/relationships/hyperlink" Target="https://www.mcmaster.com/5233K58/" TargetMode="External"/><Relationship Id="rId23" Type="http://schemas.openxmlformats.org/officeDocument/2006/relationships/hyperlink" Target="https://www.digikey.com/en/products/detail/stackpole-electronics-inc/CF18JT100K/1741564" TargetMode="External"/><Relationship Id="rId28" Type="http://schemas.openxmlformats.org/officeDocument/2006/relationships/hyperlink" Target="https://www.mcmaster.com/91781A108/" TargetMode="External"/><Relationship Id="rId36" Type="http://schemas.openxmlformats.org/officeDocument/2006/relationships/hyperlink" Target="https://mgchemicals.com/products/adhesives/thermally-conductive-adhesives/heatsink-adhesive/" TargetMode="External"/><Relationship Id="rId49" Type="http://schemas.openxmlformats.org/officeDocument/2006/relationships/hyperlink" Target="https://labjack.com/products/labjack-t7" TargetMode="External"/><Relationship Id="rId57" Type="http://schemas.openxmlformats.org/officeDocument/2006/relationships/hyperlink" Target="https://www.mouser.com/ProductDetail/?qs=hWgE7mdIu5RdIj60GLMAXQ%3D%3D" TargetMode="External"/><Relationship Id="rId10" Type="http://schemas.openxmlformats.org/officeDocument/2006/relationships/hyperlink" Target="https://www.mcmaster.com/89015K16/" TargetMode="External"/><Relationship Id="rId31" Type="http://schemas.openxmlformats.org/officeDocument/2006/relationships/hyperlink" Target="https://www.mcmaster.com/92210A107/" TargetMode="External"/><Relationship Id="rId44" Type="http://schemas.openxmlformats.org/officeDocument/2006/relationships/hyperlink" Target="https://www.digikey.com/en/products/detail/innovative-sensor-technology-usa-division/HST-12R0-1010-630-03-V01/21407273" TargetMode="External"/><Relationship Id="rId52" Type="http://schemas.openxmlformats.org/officeDocument/2006/relationships/hyperlink" Target="https://labjack.com/products/cb37-terminal-board" TargetMode="External"/><Relationship Id="rId60" Type="http://schemas.openxmlformats.org/officeDocument/2006/relationships/hyperlink" Target="https://www.mcmaster.com/92210A108/" TargetMode="External"/><Relationship Id="rId4" Type="http://schemas.openxmlformats.org/officeDocument/2006/relationships/hyperlink" Target="https://www.laird.com/products/gap-fillers-thermal-interface-materials/gap-fillers/tflex-700" TargetMode="External"/><Relationship Id="rId9" Type="http://schemas.openxmlformats.org/officeDocument/2006/relationships/hyperlink" Target="https://slac-my.sharepoint.com/:u:/g/personal/jmitiguy_slac_stanford_edu/EWbkP0hneRVKqyDwKgSHuv0BcZQ7bRNGv34S1xrMqnXRzQ?e=GnPeqS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cmaster.com/89015K16/" TargetMode="External"/><Relationship Id="rId13" Type="http://schemas.openxmlformats.org/officeDocument/2006/relationships/hyperlink" Target="https://www.amazon.com/gp/product/B07F2TW48L" TargetMode="External"/><Relationship Id="rId18" Type="http://schemas.openxmlformats.org/officeDocument/2006/relationships/hyperlink" Target="https://www.digikey.com/en/products/detail/te-connectivity-passive-product/LR1LJR68/2381305" TargetMode="External"/><Relationship Id="rId3" Type="http://schemas.openxmlformats.org/officeDocument/2006/relationships/hyperlink" Target="https://www.mcmaster.com/5174K1/" TargetMode="External"/><Relationship Id="rId21" Type="http://schemas.openxmlformats.org/officeDocument/2006/relationships/hyperlink" Target="https://www.mcmaster.com/92196A106/" TargetMode="External"/><Relationship Id="rId7" Type="http://schemas.openxmlformats.org/officeDocument/2006/relationships/hyperlink" Target="https://slac-my.sharepoint.com/:u:/g/personal/jmitiguy_slac_stanford_edu/EWbkP0hneRVKqyDwKgSHuv0BcZQ7bRNGv34S1xrMqnXRzQ?e=GnPeqS" TargetMode="External"/><Relationship Id="rId12" Type="http://schemas.openxmlformats.org/officeDocument/2006/relationships/hyperlink" Target="https://www.digikey.com/en/products/detail/innovative-sensor-technology-usa-division/HST-12R0-1010-630-03-V01/21407273" TargetMode="External"/><Relationship Id="rId17" Type="http://schemas.openxmlformats.org/officeDocument/2006/relationships/hyperlink" Target="https://www.digikey.com/en/products/detail/panasonic-electronic-components/ERX-3SJ2R0/36592" TargetMode="External"/><Relationship Id="rId2" Type="http://schemas.openxmlformats.org/officeDocument/2006/relationships/notesSlide" Target="../notesSlides/notesSlide13.xml"/><Relationship Id="rId16" Type="http://schemas.openxmlformats.org/officeDocument/2006/relationships/hyperlink" Target="https://www.digikey.com/en/products/detail/koa-speer-electronics-inc/MF1-4DCT52R3R16F/21679900" TargetMode="External"/><Relationship Id="rId20" Type="http://schemas.openxmlformats.org/officeDocument/2006/relationships/hyperlink" Target="https://www.mcmaster.com/92210A108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lac-my.sharepoint.com/:u:/g/personal/jmitiguy_slac_stanford_edu/EWgUbOfUu1tHkdXZna1FimEBCzawnw79D3NyhNpMaBTJYw" TargetMode="External"/><Relationship Id="rId11" Type="http://schemas.openxmlformats.org/officeDocument/2006/relationships/hyperlink" Target="https://www.digikey.com/en/products/detail/innovative-sensor-technology-usa-division/HST-6R4-1515-630-03-V01/21407232" TargetMode="External"/><Relationship Id="rId5" Type="http://schemas.openxmlformats.org/officeDocument/2006/relationships/hyperlink" Target="https://www.mcmaster.com/85345K211/" TargetMode="External"/><Relationship Id="rId15" Type="http://schemas.openxmlformats.org/officeDocument/2006/relationships/hyperlink" Target="https://www.digikey.com/en/products/detail/ohmite/WHAR75FET/678816" TargetMode="External"/><Relationship Id="rId23" Type="http://schemas.openxmlformats.org/officeDocument/2006/relationships/hyperlink" Target="https://www.mcmaster.com/92196A076/" TargetMode="External"/><Relationship Id="rId10" Type="http://schemas.openxmlformats.org/officeDocument/2006/relationships/hyperlink" Target="https://slac-my.sharepoint.com/:u:/g/personal/jmitiguy_slac_stanford_edu/EerF6dni4d5Hi-f8cIyrTVEBd2OkP6oAZzcDQXOz8Wg2RA?e=UXHoNu" TargetMode="External"/><Relationship Id="rId19" Type="http://schemas.openxmlformats.org/officeDocument/2006/relationships/hyperlink" Target="https://www.mcmaster.com/91239A110/" TargetMode="External"/><Relationship Id="rId4" Type="http://schemas.openxmlformats.org/officeDocument/2006/relationships/hyperlink" Target="https://www.digikey.com/en/products/detail/mg-chemicals/8329TCM-6ML/6035511" TargetMode="External"/><Relationship Id="rId9" Type="http://schemas.openxmlformats.org/officeDocument/2006/relationships/hyperlink" Target="https://slac-my.sharepoint.com/:u:/g/personal/jmitiguy_slac_stanford_edu/EV1udzH3dq1DkAT8V4bJX9gBi5ijcY4-2RdwUAp3DQ4ucw?e=YKtstZ" TargetMode="External"/><Relationship Id="rId14" Type="http://schemas.openxmlformats.org/officeDocument/2006/relationships/hyperlink" Target="https://www.digikey.com/en/products/detail/stackpole-electronics-inc/CF18JT100K/1741564" TargetMode="External"/><Relationship Id="rId22" Type="http://schemas.openxmlformats.org/officeDocument/2006/relationships/hyperlink" Target="https://www.mcmaster.com/92210A107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1.sv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13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1.sv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13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17.png"/><Relationship Id="rId4" Type="http://schemas.openxmlformats.org/officeDocument/2006/relationships/hyperlink" Target="https://www.digikey.com/en/products/detail/innovative-sensor-technology-usa-division/HST-6R4-1515-630-03-V01/2140723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A6481-B13B-0D23-203D-E5F6DA5C9E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 1MP Prototype Thermal Measurements</a:t>
            </a:r>
          </a:p>
        </p:txBody>
      </p:sp>
      <p:pic>
        <p:nvPicPr>
          <p:cNvPr id="4" name="Picture 3" descr="A solar panel with wires&#10;&#10;Description automatically generated">
            <a:extLst>
              <a:ext uri="{FF2B5EF4-FFF2-40B4-BE49-F238E27FC236}">
                <a16:creationId xmlns:a16="http://schemas.microsoft.com/office/drawing/2014/main" id="{451FD9AB-23EF-5FF0-0D7F-527A0FC7B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335" y="3429000"/>
            <a:ext cx="4615329" cy="368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7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26" name="Picture 125" descr="A white rectangular object with blue and black lines&#10;&#10;Description automatically generated with medium confidence">
            <a:extLst>
              <a:ext uri="{FF2B5EF4-FFF2-40B4-BE49-F238E27FC236}">
                <a16:creationId xmlns:a16="http://schemas.microsoft.com/office/drawing/2014/main" id="{410ED93D-03A3-0173-263A-008BE0D841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38" y="2458141"/>
            <a:ext cx="6602014" cy="3784139"/>
          </a:xfrm>
          <a:prstGeom prst="rect">
            <a:avLst/>
          </a:prstGeom>
        </p:spPr>
      </p:pic>
      <p:sp>
        <p:nvSpPr>
          <p:cNvPr id="42" name="Title 41">
            <a:extLst>
              <a:ext uri="{FF2B5EF4-FFF2-40B4-BE49-F238E27FC236}">
                <a16:creationId xmlns:a16="http://schemas.microsoft.com/office/drawing/2014/main" id="{4BBC9523-87FC-D928-BB1C-E0FC15B20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Circuit Diagram Part #2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599A72DC-9872-BA1C-9702-CDE1549899CF}"/>
              </a:ext>
            </a:extLst>
          </p:cNvPr>
          <p:cNvCxnSpPr>
            <a:cxnSpLocks/>
          </p:cNvCxnSpPr>
          <p:nvPr/>
        </p:nvCxnSpPr>
        <p:spPr>
          <a:xfrm rot="10800000" flipV="1">
            <a:off x="1177097" y="4266575"/>
            <a:ext cx="6788023" cy="1466551"/>
          </a:xfrm>
          <a:prstGeom prst="bentConnector3">
            <a:avLst>
              <a:gd name="adj1" fmla="val 22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70A404B-5C1B-FC94-18BA-D29A860EAB99}"/>
              </a:ext>
            </a:extLst>
          </p:cNvPr>
          <p:cNvSpPr txBox="1"/>
          <p:nvPr/>
        </p:nvSpPr>
        <p:spPr>
          <a:xfrm>
            <a:off x="8370744" y="3860058"/>
            <a:ext cx="2018365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4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Voltage: </a:t>
            </a:r>
            <a:r>
              <a:rPr kumimoji="0" lang="en-US" sz="140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6.3 V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4F6B3D-8EA0-BDE4-D3EB-43D2F690C0A7}"/>
              </a:ext>
            </a:extLst>
          </p:cNvPr>
          <p:cNvSpPr txBox="1"/>
          <p:nvPr/>
        </p:nvSpPr>
        <p:spPr>
          <a:xfrm>
            <a:off x="8415044" y="5043600"/>
            <a:ext cx="2018365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4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Expected Total Heat Power: </a:t>
            </a:r>
            <a:r>
              <a:rPr kumimoji="0" lang="en-US" sz="140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51 – 56 W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6B5FAA9-5A14-8644-CEAD-EAF05DF25292}"/>
                  </a:ext>
                </a:extLst>
              </p:cNvPr>
              <p:cNvSpPr txBox="1"/>
              <p:nvPr/>
            </p:nvSpPr>
            <p:spPr>
              <a:xfrm>
                <a:off x="0" y="3491394"/>
                <a:ext cx="1246965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7132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hlinkClick r:id="rId4"/>
                  </a:rPr>
                  <a:t>Micro Heater 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Resistance: </a:t>
                </a: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6.4 </a:t>
                </a:r>
                <a:r>
                  <a:rPr kumimoji="0" lang="el-GR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Ω</a:t>
                </a: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 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(</a:t>
                </a:r>
                <a14:m>
                  <m:oMath xmlns:m="http://schemas.openxmlformats.org/officeDocument/2006/math">
                    <m:r>
                      <a: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 </a:t>
                </a:r>
                <a:r>
                  <a:rPr lang="en-US" sz="1100" dirty="0">
                    <a:solidFill>
                      <a:prstClr val="black"/>
                    </a:solidFill>
                    <a:latin typeface="Aptos" panose="02110004020202020204"/>
                  </a:rPr>
                  <a:t>1.0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 Ohms)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6B5FAA9-5A14-8644-CEAD-EAF05DF25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91394"/>
                <a:ext cx="1246965" cy="600164"/>
              </a:xfrm>
              <a:prstGeom prst="rect">
                <a:avLst/>
              </a:prstGeom>
              <a:blipFill>
                <a:blip r:embed="rId5"/>
                <a:stretch>
                  <a:fillRect t="-1020"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1FAA46E-ACF6-4E63-AFA6-C7FB28C395E7}"/>
              </a:ext>
            </a:extLst>
          </p:cNvPr>
          <p:cNvSpPr txBox="1"/>
          <p:nvPr/>
        </p:nvSpPr>
        <p:spPr>
          <a:xfrm>
            <a:off x="10785174" y="5918740"/>
            <a:ext cx="1276550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4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See next page for power distribution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F86BB49F-E3AD-6FFB-A62E-4452D66E4583}"/>
              </a:ext>
            </a:extLst>
          </p:cNvPr>
          <p:cNvSpPr/>
          <p:nvPr/>
        </p:nvSpPr>
        <p:spPr>
          <a:xfrm rot="17753124">
            <a:off x="10330500" y="5362255"/>
            <a:ext cx="266224" cy="78998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29204-B3D7-0098-A5FB-5013EEAFBFC2}"/>
              </a:ext>
            </a:extLst>
          </p:cNvPr>
          <p:cNvSpPr txBox="1"/>
          <p:nvPr/>
        </p:nvSpPr>
        <p:spPr>
          <a:xfrm>
            <a:off x="7201507" y="2114139"/>
            <a:ext cx="2315651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Heaters: $170</a:t>
            </a:r>
          </a:p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Resistors: $27</a:t>
            </a:r>
          </a:p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prstClr val="black"/>
                </a:solidFill>
                <a:latin typeface="Aptos" panose="02110004020202020204"/>
              </a:rPr>
              <a:t>(</a:t>
            </a:r>
            <a:r>
              <a:rPr lang="en-US" sz="1400" dirty="0">
                <a:solidFill>
                  <a:prstClr val="black"/>
                </a:solidFill>
                <a:latin typeface="Aptos" panose="02110004020202020204"/>
                <a:hlinkClick r:id="rId6"/>
              </a:rPr>
              <a:t>Purchase Link</a:t>
            </a:r>
            <a:r>
              <a:rPr lang="en-US" sz="1400" dirty="0">
                <a:solidFill>
                  <a:prstClr val="black"/>
                </a:solidFill>
                <a:latin typeface="Aptos" panose="02110004020202020204"/>
              </a:rPr>
              <a:t>)</a:t>
            </a:r>
          </a:p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Total: $197</a:t>
            </a:r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E1AFB4AD-E316-C7F3-C144-13609E2783A3}"/>
              </a:ext>
            </a:extLst>
          </p:cNvPr>
          <p:cNvCxnSpPr>
            <a:cxnSpLocks/>
          </p:cNvCxnSpPr>
          <p:nvPr/>
        </p:nvCxnSpPr>
        <p:spPr>
          <a:xfrm rot="10800000">
            <a:off x="1132822" y="1710441"/>
            <a:ext cx="6832296" cy="1863986"/>
          </a:xfrm>
          <a:prstGeom prst="bentConnector3">
            <a:avLst>
              <a:gd name="adj1" fmla="val 8575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7" name="Picture 2" descr="NICE-POWER DC Power Supply Adjustable Variable 3-Digital LED Display  Adjustable Regulated Switching DC Lab Bench Power Supply Digital (30V 10A  Black)">
            <a:extLst>
              <a:ext uri="{FF2B5EF4-FFF2-40B4-BE49-F238E27FC236}">
                <a16:creationId xmlns:a16="http://schemas.microsoft.com/office/drawing/2014/main" id="{FF5DB949-8646-37CA-7CF3-A0FA05998F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5"/>
          <a:stretch/>
        </p:blipFill>
        <p:spPr bwMode="auto">
          <a:xfrm>
            <a:off x="7634292" y="3631522"/>
            <a:ext cx="701895" cy="88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2E74DF0-2DE2-D40D-B740-657FEE0F224E}"/>
              </a:ext>
            </a:extLst>
          </p:cNvPr>
          <p:cNvSpPr txBox="1"/>
          <p:nvPr/>
        </p:nvSpPr>
        <p:spPr>
          <a:xfrm>
            <a:off x="8306179" y="4379199"/>
            <a:ext cx="2236097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4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Expected Current Through Battery: </a:t>
            </a:r>
            <a:r>
              <a:rPr kumimoji="0" lang="en-US" sz="140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8.</a:t>
            </a:r>
            <a:r>
              <a:rPr lang="en-US" sz="1404" b="1" dirty="0">
                <a:solidFill>
                  <a:prstClr val="black"/>
                </a:solidFill>
                <a:latin typeface="Aptos" panose="02110004020202020204"/>
              </a:rPr>
              <a:t>1</a:t>
            </a:r>
            <a:r>
              <a:rPr kumimoji="0" lang="en-US" sz="140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– 8.9 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A531C71-A559-D489-83B2-C0B853AB469F}"/>
              </a:ext>
            </a:extLst>
          </p:cNvPr>
          <p:cNvCxnSpPr>
            <a:cxnSpLocks/>
          </p:cNvCxnSpPr>
          <p:nvPr/>
        </p:nvCxnSpPr>
        <p:spPr>
          <a:xfrm>
            <a:off x="2320168" y="4949217"/>
            <a:ext cx="0" cy="7839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C87A091-648F-0777-EDFC-AA6BD570DC4E}"/>
              </a:ext>
            </a:extLst>
          </p:cNvPr>
          <p:cNvCxnSpPr>
            <a:cxnSpLocks/>
          </p:cNvCxnSpPr>
          <p:nvPr/>
        </p:nvCxnSpPr>
        <p:spPr>
          <a:xfrm flipV="1">
            <a:off x="2463578" y="4949217"/>
            <a:ext cx="0" cy="12569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1AB9BEE-9581-909A-6427-B1A2B85B0FD1}"/>
              </a:ext>
            </a:extLst>
          </p:cNvPr>
          <p:cNvCxnSpPr>
            <a:cxnSpLocks/>
          </p:cNvCxnSpPr>
          <p:nvPr/>
        </p:nvCxnSpPr>
        <p:spPr>
          <a:xfrm>
            <a:off x="3556661" y="4881513"/>
            <a:ext cx="0" cy="8516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0771DAC8-F95F-258B-2D34-B394C2575D7B}"/>
              </a:ext>
            </a:extLst>
          </p:cNvPr>
          <p:cNvCxnSpPr>
            <a:cxnSpLocks/>
          </p:cNvCxnSpPr>
          <p:nvPr/>
        </p:nvCxnSpPr>
        <p:spPr>
          <a:xfrm>
            <a:off x="4261653" y="4888452"/>
            <a:ext cx="0" cy="8446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BF50527F-A97B-9CCE-A880-9727CBECF447}"/>
              </a:ext>
            </a:extLst>
          </p:cNvPr>
          <p:cNvCxnSpPr>
            <a:cxnSpLocks/>
          </p:cNvCxnSpPr>
          <p:nvPr/>
        </p:nvCxnSpPr>
        <p:spPr>
          <a:xfrm flipV="1">
            <a:off x="3690589" y="4881513"/>
            <a:ext cx="0" cy="17924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F6429942-299D-FB1D-A0A3-1E7A6E897552}"/>
              </a:ext>
            </a:extLst>
          </p:cNvPr>
          <p:cNvCxnSpPr>
            <a:cxnSpLocks/>
          </p:cNvCxnSpPr>
          <p:nvPr/>
        </p:nvCxnSpPr>
        <p:spPr>
          <a:xfrm flipV="1">
            <a:off x="4261653" y="1708853"/>
            <a:ext cx="0" cy="186340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6936CAB-3B6C-02B2-DF31-B4D30CA2C901}"/>
              </a:ext>
            </a:extLst>
          </p:cNvPr>
          <p:cNvCxnSpPr>
            <a:cxnSpLocks/>
          </p:cNvCxnSpPr>
          <p:nvPr/>
        </p:nvCxnSpPr>
        <p:spPr>
          <a:xfrm>
            <a:off x="5313152" y="5082470"/>
            <a:ext cx="0" cy="6506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4ACD568-715E-6613-C271-91CBEB1FE06F}"/>
              </a:ext>
            </a:extLst>
          </p:cNvPr>
          <p:cNvCxnSpPr>
            <a:cxnSpLocks/>
          </p:cNvCxnSpPr>
          <p:nvPr/>
        </p:nvCxnSpPr>
        <p:spPr>
          <a:xfrm flipV="1">
            <a:off x="5898997" y="2270129"/>
            <a:ext cx="7614" cy="11573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E4B56A51-2E31-4EE7-7D58-044BED6346DE}"/>
              </a:ext>
            </a:extLst>
          </p:cNvPr>
          <p:cNvSpPr txBox="1"/>
          <p:nvPr/>
        </p:nvSpPr>
        <p:spPr>
          <a:xfrm>
            <a:off x="989656" y="1900797"/>
            <a:ext cx="1145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0.75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Ω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546F7A0-F35E-FE2B-2801-4F563F38D43C}"/>
              </a:ext>
            </a:extLst>
          </p:cNvPr>
          <p:cNvSpPr txBox="1"/>
          <p:nvPr/>
        </p:nvSpPr>
        <p:spPr>
          <a:xfrm>
            <a:off x="1204774" y="5956071"/>
            <a:ext cx="1145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0.75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Ω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E62AD4C-4855-C78F-06C8-6AA7281FBB8C}"/>
              </a:ext>
            </a:extLst>
          </p:cNvPr>
          <p:cNvSpPr txBox="1"/>
          <p:nvPr/>
        </p:nvSpPr>
        <p:spPr>
          <a:xfrm>
            <a:off x="4443876" y="6109840"/>
            <a:ext cx="724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2.0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Ω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1C52449-2559-8EE6-BC4D-158192FD18B8}"/>
              </a:ext>
            </a:extLst>
          </p:cNvPr>
          <p:cNvSpPr txBox="1"/>
          <p:nvPr/>
        </p:nvSpPr>
        <p:spPr>
          <a:xfrm>
            <a:off x="4773274" y="1850324"/>
            <a:ext cx="859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3.0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Ω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83D6395B-C22D-35F6-326C-C101E4928AD6}"/>
              </a:ext>
            </a:extLst>
          </p:cNvPr>
          <p:cNvCxnSpPr>
            <a:cxnSpLocks/>
          </p:cNvCxnSpPr>
          <p:nvPr/>
        </p:nvCxnSpPr>
        <p:spPr>
          <a:xfrm>
            <a:off x="6294895" y="5272415"/>
            <a:ext cx="0" cy="4607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Connector: Elbow 127">
            <a:extLst>
              <a:ext uri="{FF2B5EF4-FFF2-40B4-BE49-F238E27FC236}">
                <a16:creationId xmlns:a16="http://schemas.microsoft.com/office/drawing/2014/main" id="{3376B1DE-06B1-DDDA-FE87-8BF019577546}"/>
              </a:ext>
            </a:extLst>
          </p:cNvPr>
          <p:cNvCxnSpPr>
            <a:cxnSpLocks/>
          </p:cNvCxnSpPr>
          <p:nvPr/>
        </p:nvCxnSpPr>
        <p:spPr>
          <a:xfrm rot="5400000">
            <a:off x="5773519" y="5211751"/>
            <a:ext cx="921423" cy="121328"/>
          </a:xfrm>
          <a:prstGeom prst="bentConnector3">
            <a:avLst>
              <a:gd name="adj1" fmla="val 440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5F797F77-3BF7-988E-A25A-8023D775E91E}"/>
              </a:ext>
            </a:extLst>
          </p:cNvPr>
          <p:cNvCxnSpPr>
            <a:cxnSpLocks/>
          </p:cNvCxnSpPr>
          <p:nvPr/>
        </p:nvCxnSpPr>
        <p:spPr>
          <a:xfrm flipV="1">
            <a:off x="6117938" y="4235067"/>
            <a:ext cx="0" cy="7720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A4F8BB6C-34EC-4967-6A7B-05FBC82E68C3}"/>
              </a:ext>
            </a:extLst>
          </p:cNvPr>
          <p:cNvCxnSpPr>
            <a:cxnSpLocks/>
          </p:cNvCxnSpPr>
          <p:nvPr/>
        </p:nvCxnSpPr>
        <p:spPr>
          <a:xfrm flipV="1">
            <a:off x="6783776" y="5900041"/>
            <a:ext cx="0" cy="4253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2" name="Connector: Elbow 131">
            <a:extLst>
              <a:ext uri="{FF2B5EF4-FFF2-40B4-BE49-F238E27FC236}">
                <a16:creationId xmlns:a16="http://schemas.microsoft.com/office/drawing/2014/main" id="{D4AD5CA5-400B-945E-2189-A0305373584C}"/>
              </a:ext>
            </a:extLst>
          </p:cNvPr>
          <p:cNvCxnSpPr>
            <a:cxnSpLocks/>
          </p:cNvCxnSpPr>
          <p:nvPr/>
        </p:nvCxnSpPr>
        <p:spPr>
          <a:xfrm rot="5400000">
            <a:off x="6017506" y="5274612"/>
            <a:ext cx="1099390" cy="167674"/>
          </a:xfrm>
          <a:prstGeom prst="bentConnector3">
            <a:avLst>
              <a:gd name="adj1" fmla="val 379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Connector: Elbow 135">
            <a:extLst>
              <a:ext uri="{FF2B5EF4-FFF2-40B4-BE49-F238E27FC236}">
                <a16:creationId xmlns:a16="http://schemas.microsoft.com/office/drawing/2014/main" id="{98F91B4D-C10C-DCBE-2D05-A5750F9D2E7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505964" y="5294078"/>
            <a:ext cx="1101178" cy="137352"/>
          </a:xfrm>
          <a:prstGeom prst="bentConnector3">
            <a:avLst>
              <a:gd name="adj1" fmla="val 9529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A501FDAD-B0DF-885F-F914-875B9A07F7D3}"/>
              </a:ext>
            </a:extLst>
          </p:cNvPr>
          <p:cNvCxnSpPr>
            <a:cxnSpLocks/>
          </p:cNvCxnSpPr>
          <p:nvPr/>
        </p:nvCxnSpPr>
        <p:spPr>
          <a:xfrm>
            <a:off x="6173566" y="5908454"/>
            <a:ext cx="109942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B75AB165-8FED-BF88-89DB-21CF72A6B20D}"/>
              </a:ext>
            </a:extLst>
          </p:cNvPr>
          <p:cNvSpPr txBox="1"/>
          <p:nvPr/>
        </p:nvSpPr>
        <p:spPr>
          <a:xfrm>
            <a:off x="5821336" y="6265657"/>
            <a:ext cx="859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0.68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Ω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E72A6024-5F71-7C30-1731-12DA0525795D}"/>
              </a:ext>
            </a:extLst>
          </p:cNvPr>
          <p:cNvSpPr/>
          <p:nvPr/>
        </p:nvSpPr>
        <p:spPr>
          <a:xfrm rot="5400000">
            <a:off x="1521582" y="3249888"/>
            <a:ext cx="175438" cy="83066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30ECBA3E-D868-DFC5-F991-6E4096096517}"/>
                  </a:ext>
                </a:extLst>
              </p:cNvPr>
              <p:cNvSpPr txBox="1"/>
              <p:nvPr/>
            </p:nvSpPr>
            <p:spPr>
              <a:xfrm>
                <a:off x="6190150" y="3211331"/>
                <a:ext cx="1246965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7132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hlinkClick r:id="rId8"/>
                  </a:rPr>
                  <a:t>Micro Heater 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Resistance: </a:t>
                </a: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14 </a:t>
                </a:r>
                <a:r>
                  <a:rPr kumimoji="0" lang="el-GR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Ω</a:t>
                </a: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 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(</a:t>
                </a:r>
                <a14:m>
                  <m:oMath xmlns:m="http://schemas.openxmlformats.org/officeDocument/2006/math">
                    <m:r>
                      <a: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 </a:t>
                </a:r>
                <a:r>
                  <a:rPr lang="en-US" sz="1100" noProof="0" dirty="0">
                    <a:solidFill>
                      <a:prstClr val="black"/>
                    </a:solidFill>
                    <a:latin typeface="Aptos" panose="02110004020202020204"/>
                  </a:rPr>
                  <a:t>2</a:t>
                </a:r>
                <a:r>
                  <a:rPr lang="en-US" sz="1100" dirty="0">
                    <a:solidFill>
                      <a:prstClr val="black"/>
                    </a:solidFill>
                    <a:latin typeface="Aptos" panose="02110004020202020204"/>
                  </a:rPr>
                  <a:t>.0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</a:rPr>
                  <a:t> Ohms)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30ECBA3E-D868-DFC5-F991-6E4096096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150" y="3211331"/>
                <a:ext cx="1246965" cy="600164"/>
              </a:xfrm>
              <a:prstGeom prst="rect">
                <a:avLst/>
              </a:prstGeom>
              <a:blipFill>
                <a:blip r:embed="rId9"/>
                <a:stretch>
                  <a:fillRect t="-1020"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6" name="Arrow: Up 145">
            <a:extLst>
              <a:ext uri="{FF2B5EF4-FFF2-40B4-BE49-F238E27FC236}">
                <a16:creationId xmlns:a16="http://schemas.microsoft.com/office/drawing/2014/main" id="{590A1EB3-7524-E7C4-8727-7246DFCD95FF}"/>
              </a:ext>
            </a:extLst>
          </p:cNvPr>
          <p:cNvSpPr/>
          <p:nvPr/>
        </p:nvSpPr>
        <p:spPr>
          <a:xfrm rot="10160199">
            <a:off x="6816198" y="3819438"/>
            <a:ext cx="184998" cy="537367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7" name="Picture 6" descr="A close-up of a transistor&#10;&#10;Description automatically generated">
            <a:extLst>
              <a:ext uri="{FF2B5EF4-FFF2-40B4-BE49-F238E27FC236}">
                <a16:creationId xmlns:a16="http://schemas.microsoft.com/office/drawing/2014/main" id="{9B9CECFC-036C-4EDE-F61E-F9BE60696E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8976">
            <a:off x="5880117" y="5807616"/>
            <a:ext cx="865468" cy="81706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27106C0-2CFC-7D76-B4F3-AA735179C835}"/>
              </a:ext>
            </a:extLst>
          </p:cNvPr>
          <p:cNvCxnSpPr>
            <a:cxnSpLocks/>
          </p:cNvCxnSpPr>
          <p:nvPr/>
        </p:nvCxnSpPr>
        <p:spPr>
          <a:xfrm>
            <a:off x="6723279" y="6413676"/>
            <a:ext cx="0" cy="2772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9" name="Picture 28" descr="A close-up of a transistor&#10;&#10;Description automatically generated">
            <a:extLst>
              <a:ext uri="{FF2B5EF4-FFF2-40B4-BE49-F238E27FC236}">
                <a16:creationId xmlns:a16="http://schemas.microsoft.com/office/drawing/2014/main" id="{09C8BEE8-717C-ECA9-B87D-8DFE8EFA3E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3705">
            <a:off x="4773925" y="5669288"/>
            <a:ext cx="1000275" cy="1000275"/>
          </a:xfrm>
          <a:prstGeom prst="rect">
            <a:avLst/>
          </a:prstGeom>
        </p:spPr>
      </p:pic>
      <p:pic>
        <p:nvPicPr>
          <p:cNvPr id="33" name="Picture 32" descr="A close-up of a transistor&#10;&#10;Description automatically generated">
            <a:extLst>
              <a:ext uri="{FF2B5EF4-FFF2-40B4-BE49-F238E27FC236}">
                <a16:creationId xmlns:a16="http://schemas.microsoft.com/office/drawing/2014/main" id="{E7716886-9A8C-7989-9ACA-1DBF822CCAB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552" y="1592543"/>
            <a:ext cx="847026" cy="809070"/>
          </a:xfrm>
          <a:prstGeom prst="rect">
            <a:avLst/>
          </a:prstGeom>
        </p:spPr>
      </p:pic>
      <p:pic>
        <p:nvPicPr>
          <p:cNvPr id="43" name="Picture 42" descr="A close-up of a transistor&#10;&#10;Description automatically generated">
            <a:extLst>
              <a:ext uri="{FF2B5EF4-FFF2-40B4-BE49-F238E27FC236}">
                <a16:creationId xmlns:a16="http://schemas.microsoft.com/office/drawing/2014/main" id="{9F7EB0E9-309E-4C4A-3DA8-3A68665362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875" y="5495506"/>
            <a:ext cx="847026" cy="809070"/>
          </a:xfrm>
          <a:prstGeom prst="rect">
            <a:avLst/>
          </a:prstGeom>
        </p:spPr>
      </p:pic>
      <p:pic>
        <p:nvPicPr>
          <p:cNvPr id="48" name="Picture 47" descr="A close-up of a transistor&#10;&#10;Description automatically generated">
            <a:extLst>
              <a:ext uri="{FF2B5EF4-FFF2-40B4-BE49-F238E27FC236}">
                <a16:creationId xmlns:a16="http://schemas.microsoft.com/office/drawing/2014/main" id="{FA02E0B8-585A-19B2-506D-87DFB993A61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942" y="1518156"/>
            <a:ext cx="847026" cy="809070"/>
          </a:xfrm>
          <a:prstGeom prst="rect">
            <a:avLst/>
          </a:prstGeom>
        </p:spPr>
      </p:pic>
      <p:pic>
        <p:nvPicPr>
          <p:cNvPr id="5" name="Picture 4" descr="A solar panel with wires&#10;&#10;Description automatically generated">
            <a:extLst>
              <a:ext uri="{FF2B5EF4-FFF2-40B4-BE49-F238E27FC236}">
                <a16:creationId xmlns:a16="http://schemas.microsoft.com/office/drawing/2014/main" id="{11DDA9DB-EC29-3D72-7649-FC93907B8F4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978" y="1843455"/>
            <a:ext cx="2383612" cy="19043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EF1E4F5-0EB4-D4F3-4155-F37571F2811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34292" y="0"/>
            <a:ext cx="4557708" cy="1561469"/>
          </a:xfrm>
          <a:prstGeom prst="rect">
            <a:avLst/>
          </a:prstGeom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A0337C8B-C565-C215-34FA-D20BC22A6B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177097" y="3573842"/>
            <a:ext cx="6343885" cy="3112134"/>
          </a:xfrm>
          <a:prstGeom prst="bentConnector3">
            <a:avLst>
              <a:gd name="adj1" fmla="val 2228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AFCDE60A-D0FF-70C6-EAA5-538408F3F19A}"/>
              </a:ext>
            </a:extLst>
          </p:cNvPr>
          <p:cNvCxnSpPr>
            <a:cxnSpLocks/>
          </p:cNvCxnSpPr>
          <p:nvPr/>
        </p:nvCxnSpPr>
        <p:spPr>
          <a:xfrm rot="10800000">
            <a:off x="1204776" y="2565641"/>
            <a:ext cx="6734684" cy="2262405"/>
          </a:xfrm>
          <a:prstGeom prst="bentConnector3">
            <a:avLst>
              <a:gd name="adj1" fmla="val 616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8BD3E47-EB19-6435-E9BF-E54829682BFD}"/>
              </a:ext>
            </a:extLst>
          </p:cNvPr>
          <p:cNvCxnSpPr>
            <a:cxnSpLocks/>
          </p:cNvCxnSpPr>
          <p:nvPr/>
        </p:nvCxnSpPr>
        <p:spPr>
          <a:xfrm>
            <a:off x="2463578" y="2565641"/>
            <a:ext cx="0" cy="7839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224AF3E-B99D-9285-F418-B17911E3DAB0}"/>
              </a:ext>
            </a:extLst>
          </p:cNvPr>
          <p:cNvCxnSpPr>
            <a:cxnSpLocks/>
          </p:cNvCxnSpPr>
          <p:nvPr/>
        </p:nvCxnSpPr>
        <p:spPr>
          <a:xfrm flipV="1">
            <a:off x="2350330" y="6235186"/>
            <a:ext cx="0" cy="43880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1FC9386-80BD-D0DA-E3AA-FBB644101D61}"/>
              </a:ext>
            </a:extLst>
          </p:cNvPr>
          <p:cNvCxnSpPr>
            <a:cxnSpLocks/>
          </p:cNvCxnSpPr>
          <p:nvPr/>
        </p:nvCxnSpPr>
        <p:spPr>
          <a:xfrm flipV="1">
            <a:off x="2320168" y="2350336"/>
            <a:ext cx="0" cy="99396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EF9DB14-8C45-9464-8B73-73C64126E4A9}"/>
              </a:ext>
            </a:extLst>
          </p:cNvPr>
          <p:cNvCxnSpPr>
            <a:cxnSpLocks/>
          </p:cNvCxnSpPr>
          <p:nvPr/>
        </p:nvCxnSpPr>
        <p:spPr>
          <a:xfrm flipV="1">
            <a:off x="2427130" y="1710441"/>
            <a:ext cx="0" cy="57465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F2C348E-A638-82A4-8EEF-134BD4218860}"/>
              </a:ext>
            </a:extLst>
          </p:cNvPr>
          <p:cNvCxnSpPr>
            <a:cxnSpLocks/>
          </p:cNvCxnSpPr>
          <p:nvPr/>
        </p:nvCxnSpPr>
        <p:spPr>
          <a:xfrm flipV="1">
            <a:off x="4401603" y="4884575"/>
            <a:ext cx="0" cy="17924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E256FD1B-D6AC-BE59-9D0C-A12205430910}"/>
              </a:ext>
            </a:extLst>
          </p:cNvPr>
          <p:cNvCxnSpPr>
            <a:cxnSpLocks/>
          </p:cNvCxnSpPr>
          <p:nvPr/>
        </p:nvCxnSpPr>
        <p:spPr>
          <a:xfrm>
            <a:off x="3690589" y="2565641"/>
            <a:ext cx="0" cy="9823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F12F903-0E56-5443-C614-7160811D5131}"/>
              </a:ext>
            </a:extLst>
          </p:cNvPr>
          <p:cNvCxnSpPr>
            <a:cxnSpLocks/>
          </p:cNvCxnSpPr>
          <p:nvPr/>
        </p:nvCxnSpPr>
        <p:spPr>
          <a:xfrm flipV="1">
            <a:off x="3556661" y="1710441"/>
            <a:ext cx="0" cy="18423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9DA9449E-42D7-B702-6099-A271D088E9DB}"/>
              </a:ext>
            </a:extLst>
          </p:cNvPr>
          <p:cNvCxnSpPr>
            <a:cxnSpLocks/>
          </p:cNvCxnSpPr>
          <p:nvPr/>
        </p:nvCxnSpPr>
        <p:spPr>
          <a:xfrm>
            <a:off x="4430238" y="2565641"/>
            <a:ext cx="0" cy="9823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B8A59D5-FD64-1830-E8B7-85DFAE79A210}"/>
              </a:ext>
            </a:extLst>
          </p:cNvPr>
          <p:cNvCxnSpPr>
            <a:cxnSpLocks/>
          </p:cNvCxnSpPr>
          <p:nvPr/>
        </p:nvCxnSpPr>
        <p:spPr>
          <a:xfrm flipV="1">
            <a:off x="5692026" y="5082470"/>
            <a:ext cx="0" cy="12429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E508C2F-4570-5276-BA2E-102889B5539C}"/>
              </a:ext>
            </a:extLst>
          </p:cNvPr>
          <p:cNvCxnSpPr>
            <a:cxnSpLocks/>
          </p:cNvCxnSpPr>
          <p:nvPr/>
        </p:nvCxnSpPr>
        <p:spPr>
          <a:xfrm flipV="1">
            <a:off x="5589928" y="6454586"/>
            <a:ext cx="0" cy="2313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C4F1944B-C902-57ED-2F2F-1873C051887A}"/>
              </a:ext>
            </a:extLst>
          </p:cNvPr>
          <p:cNvCxnSpPr>
            <a:cxnSpLocks/>
          </p:cNvCxnSpPr>
          <p:nvPr/>
        </p:nvCxnSpPr>
        <p:spPr>
          <a:xfrm>
            <a:off x="6019406" y="2565641"/>
            <a:ext cx="0" cy="8446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72DA147-959F-0575-95C8-70B1769AC99B}"/>
              </a:ext>
            </a:extLst>
          </p:cNvPr>
          <p:cNvCxnSpPr>
            <a:cxnSpLocks/>
          </p:cNvCxnSpPr>
          <p:nvPr/>
        </p:nvCxnSpPr>
        <p:spPr>
          <a:xfrm flipH="1" flipV="1">
            <a:off x="5986303" y="1706299"/>
            <a:ext cx="3422" cy="5133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F7498E17-F1ED-FEB0-E2D0-A95C610D7545}"/>
              </a:ext>
            </a:extLst>
          </p:cNvPr>
          <p:cNvCxnSpPr>
            <a:cxnSpLocks/>
          </p:cNvCxnSpPr>
          <p:nvPr/>
        </p:nvCxnSpPr>
        <p:spPr>
          <a:xfrm>
            <a:off x="6786747" y="5269464"/>
            <a:ext cx="0" cy="4607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51D79A09-DEF2-06DE-F9F9-02AB37BC2376}"/>
              </a:ext>
            </a:extLst>
          </p:cNvPr>
          <p:cNvCxnSpPr>
            <a:cxnSpLocks/>
          </p:cNvCxnSpPr>
          <p:nvPr/>
        </p:nvCxnSpPr>
        <p:spPr>
          <a:xfrm rot="5400000">
            <a:off x="6296559" y="5239990"/>
            <a:ext cx="921426" cy="58951"/>
          </a:xfrm>
          <a:prstGeom prst="bentConnector3">
            <a:avLst>
              <a:gd name="adj1" fmla="val 535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24A3D4A0-B78A-E535-A1D3-0EBE6E4EA4FF}"/>
              </a:ext>
            </a:extLst>
          </p:cNvPr>
          <p:cNvCxnSpPr>
            <a:cxnSpLocks/>
          </p:cNvCxnSpPr>
          <p:nvPr/>
        </p:nvCxnSpPr>
        <p:spPr>
          <a:xfrm flipV="1">
            <a:off x="6675120" y="5277441"/>
            <a:ext cx="0" cy="6412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E59B601E-8789-672B-67E8-56A919607028}"/>
              </a:ext>
            </a:extLst>
          </p:cNvPr>
          <p:cNvCxnSpPr>
            <a:cxnSpLocks/>
          </p:cNvCxnSpPr>
          <p:nvPr/>
        </p:nvCxnSpPr>
        <p:spPr>
          <a:xfrm flipV="1">
            <a:off x="7184882" y="5269464"/>
            <a:ext cx="0" cy="6492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832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E6D8D2-BDA6-C4BD-6186-2B89DA534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230" y="1686878"/>
            <a:ext cx="10292237" cy="42534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213845" y="2786266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5.1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48389" y="274082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61952" y="431774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2.9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20332574">
            <a:off x="5427358" y="1012338"/>
            <a:ext cx="276940" cy="1606206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665209">
            <a:off x="5767058" y="4833934"/>
            <a:ext cx="254314" cy="140453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4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6600395">
            <a:off x="10979695" y="1734845"/>
            <a:ext cx="158644" cy="70737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A07FDB-C320-5735-B68E-92D75B1C78E6}"/>
                  </a:ext>
                </a:extLst>
              </p:cNvPr>
              <p:cNvSpPr txBox="1"/>
              <p:nvPr/>
            </p:nvSpPr>
            <p:spPr>
              <a:xfrm>
                <a:off x="11182463" y="2214043"/>
                <a:ext cx="1009537" cy="932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dirty="0"/>
                  <a:t>Target Power:</a:t>
                </a:r>
              </a:p>
              <a:p>
                <a:pPr algn="r"/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600" dirty="0"/>
                  <a:t> = 2 W</a:t>
                </a:r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A07FDB-C320-5735-B68E-92D75B1C7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2463" y="2214043"/>
                <a:ext cx="1009537" cy="932948"/>
              </a:xfrm>
              <a:prstGeom prst="rect">
                <a:avLst/>
              </a:prstGeom>
              <a:blipFill>
                <a:blip r:embed="rId5"/>
                <a:stretch>
                  <a:fillRect t="-1961" r="-7229" b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21039751">
            <a:off x="8353336" y="1231876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7966318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249567" y="4419845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5.1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182309" y="2866958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540548" y="287611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1205988">
            <a:off x="7136556" y="4769799"/>
            <a:ext cx="254314" cy="140393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139507" y="417362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512456" y="4173622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58503D0C-F457-D0A2-7B8A-066F837B3DED}"/>
              </a:ext>
            </a:extLst>
          </p:cNvPr>
          <p:cNvSpPr/>
          <p:nvPr/>
        </p:nvSpPr>
        <p:spPr>
          <a:xfrm rot="649754">
            <a:off x="6541753" y="1400884"/>
            <a:ext cx="374270" cy="1169879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4CACBA-612E-3E4B-22B2-343620908E40}"/>
              </a:ext>
            </a:extLst>
          </p:cNvPr>
          <p:cNvSpPr txBox="1"/>
          <p:nvPr/>
        </p:nvSpPr>
        <p:spPr>
          <a:xfrm>
            <a:off x="6256688" y="914477"/>
            <a:ext cx="1891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POOR FIT</a:t>
            </a:r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A0D7ADDF-4CED-2297-47F5-BC10F8D770F0}"/>
              </a:ext>
            </a:extLst>
          </p:cNvPr>
          <p:cNvSpPr/>
          <p:nvPr/>
        </p:nvSpPr>
        <p:spPr>
          <a:xfrm rot="4417185">
            <a:off x="10839144" y="2767078"/>
            <a:ext cx="157527" cy="74712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21DB15B5-9270-B7AA-C8BD-61D177C7EAA6}"/>
              </a:ext>
            </a:extLst>
          </p:cNvPr>
          <p:cNvSpPr/>
          <p:nvPr/>
        </p:nvSpPr>
        <p:spPr>
          <a:xfrm rot="6241585">
            <a:off x="10608825" y="1615464"/>
            <a:ext cx="181420" cy="131626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471942-F1C2-0687-3996-458D1D4C450B}"/>
              </a:ext>
            </a:extLst>
          </p:cNvPr>
          <p:cNvSpPr txBox="1"/>
          <p:nvPr/>
        </p:nvSpPr>
        <p:spPr>
          <a:xfrm>
            <a:off x="10232279" y="1990667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348577" y="2002869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CB7B8547-EC23-0639-2603-E19EB10FF576}"/>
              </a:ext>
            </a:extLst>
          </p:cNvPr>
          <p:cNvSpPr/>
          <p:nvPr/>
        </p:nvSpPr>
        <p:spPr>
          <a:xfrm rot="5151254">
            <a:off x="10511658" y="2019677"/>
            <a:ext cx="190185" cy="137338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7F18A00-77C9-75A2-C936-08FAF305CB4D}"/>
              </a:ext>
            </a:extLst>
          </p:cNvPr>
          <p:cNvSpPr txBox="1"/>
          <p:nvPr/>
        </p:nvSpPr>
        <p:spPr>
          <a:xfrm>
            <a:off x="9353950" y="2732617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B2A93F-2FB4-6E4C-C44A-B3384E692F55}"/>
              </a:ext>
            </a:extLst>
          </p:cNvPr>
          <p:cNvSpPr txBox="1"/>
          <p:nvPr/>
        </p:nvSpPr>
        <p:spPr>
          <a:xfrm>
            <a:off x="10205819" y="2717059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ED3898A0-64D9-F06A-87B9-3466FA128955}"/>
              </a:ext>
            </a:extLst>
          </p:cNvPr>
          <p:cNvSpPr/>
          <p:nvPr/>
        </p:nvSpPr>
        <p:spPr>
          <a:xfrm rot="19675830">
            <a:off x="7731907" y="1238554"/>
            <a:ext cx="374270" cy="150422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089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8DFE4A-3FED-F514-B6BC-F530B06BC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74099"/>
            <a:ext cx="12192000" cy="53098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D78767D-82C5-B520-A08B-026EB29663DE}"/>
              </a:ext>
            </a:extLst>
          </p:cNvPr>
          <p:cNvSpPr/>
          <p:nvPr/>
        </p:nvSpPr>
        <p:spPr>
          <a:xfrm>
            <a:off x="0" y="1153371"/>
            <a:ext cx="4049486" cy="49305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320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D2942-9D7C-CDE6-A7E3-061B63FFB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925175" cy="606056"/>
          </a:xfrm>
        </p:spPr>
        <p:txBody>
          <a:bodyPr>
            <a:noAutofit/>
          </a:bodyPr>
          <a:lstStyle/>
          <a:p>
            <a:r>
              <a:rPr lang="en-US" sz="3200" dirty="0"/>
              <a:t>Bill of Materials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941BA930-84AD-AA47-71C5-23102D27540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7488579"/>
                  </p:ext>
                </p:extLst>
              </p:nvPr>
            </p:nvGraphicFramePr>
            <p:xfrm>
              <a:off x="0" y="606056"/>
              <a:ext cx="12192000" cy="157489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>
                      <a:extLst>
                        <a:ext uri="{9D8B030D-6E8A-4147-A177-3AD203B41FA5}">
                          <a16:colId xmlns:a16="http://schemas.microsoft.com/office/drawing/2014/main" val="3258899811"/>
                        </a:ext>
                      </a:extLst>
                    </a:gridCol>
                    <a:gridCol w="2031023">
                      <a:extLst>
                        <a:ext uri="{9D8B030D-6E8A-4147-A177-3AD203B41FA5}">
                          <a16:colId xmlns:a16="http://schemas.microsoft.com/office/drawing/2014/main" val="288969886"/>
                        </a:ext>
                      </a:extLst>
                    </a:gridCol>
                    <a:gridCol w="2095298">
                      <a:extLst>
                        <a:ext uri="{9D8B030D-6E8A-4147-A177-3AD203B41FA5}">
                          <a16:colId xmlns:a16="http://schemas.microsoft.com/office/drawing/2014/main" val="3823423403"/>
                        </a:ext>
                      </a:extLst>
                    </a:gridCol>
                    <a:gridCol w="1711807">
                      <a:extLst>
                        <a:ext uri="{9D8B030D-6E8A-4147-A177-3AD203B41FA5}">
                          <a16:colId xmlns:a16="http://schemas.microsoft.com/office/drawing/2014/main" val="3884437761"/>
                        </a:ext>
                      </a:extLst>
                    </a:gridCol>
                    <a:gridCol w="981772">
                      <a:extLst>
                        <a:ext uri="{9D8B030D-6E8A-4147-A177-3AD203B41FA5}">
                          <a16:colId xmlns:a16="http://schemas.microsoft.com/office/drawing/2014/main" val="34855459"/>
                        </a:ext>
                      </a:extLst>
                    </a:gridCol>
                    <a:gridCol w="963133">
                      <a:extLst>
                        <a:ext uri="{9D8B030D-6E8A-4147-A177-3AD203B41FA5}">
                          <a16:colId xmlns:a16="http://schemas.microsoft.com/office/drawing/2014/main" val="3089300778"/>
                        </a:ext>
                      </a:extLst>
                    </a:gridCol>
                    <a:gridCol w="3037367">
                      <a:extLst>
                        <a:ext uri="{9D8B030D-6E8A-4147-A177-3AD203B41FA5}">
                          <a16:colId xmlns:a16="http://schemas.microsoft.com/office/drawing/2014/main" val="1962411824"/>
                        </a:ext>
                      </a:extLst>
                    </a:gridCol>
                  </a:tblGrid>
                  <a:tr h="306217">
                    <a:tc>
                      <a:txBody>
                        <a:bodyPr/>
                        <a:lstStyle/>
                        <a:p>
                          <a:r>
                            <a:rPr lang="en-US" sz="1100"/>
                            <a:t>Part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/>
                            <a:t>Part Number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/>
                            <a:t>Material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/>
                            <a:t>Vendor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/>
                            <a:t>Quantity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/>
                            <a:t>Status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/>
                            <a:t>Notes</a:t>
                          </a:r>
                          <a:endParaRPr lang="en-US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5988294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Thermal Plate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DSG-000071221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Copper OFE 101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Handle w/care.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3158046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Copper Tubing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5174K1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122 Copper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3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Bonded inside of thermal plate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6623044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PCB Cooling Plate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DSG-000070843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Copper OFE 101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highlight>
                              <a:srgbClr val="FF0000"/>
                            </a:highlight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Only use 1 (instead of 6) for prototype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2687128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Thermal Pad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A15896-04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Silicone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4"/>
                            </a:rPr>
                            <a:t>Laird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May need to be cut for proper use.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3693078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Strongback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DSG-000070976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Aluminum Alloy 6061-T6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Protolabs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7233454"/>
                      </a:ext>
                    </a:extLst>
                  </a:tr>
                  <a:tr h="288506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Thermal Epoxy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8329TCM-6ML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Aluminum Oxide &amp; Zinc Oxide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5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FF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Ordered?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hlinkClick r:id="rId6"/>
                            </a:rPr>
                            <a:t>MG Chemicals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2416510"/>
                      </a:ext>
                    </a:extLst>
                  </a:tr>
                  <a:tr h="288506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Carrier PCB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85345K211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G-10 Fiberglass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7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Solid Edge </a:t>
                          </a:r>
                          <a:r>
                            <a:rPr lang="en-US" sz="1050">
                              <a:hlinkClick r:id="rId8"/>
                            </a:rPr>
                            <a:t>Part Model</a:t>
                          </a:r>
                          <a:r>
                            <a:rPr lang="en-US" sz="1050"/>
                            <a:t> (</a:t>
                          </a:r>
                          <a:r>
                            <a:rPr lang="en-US" sz="1050">
                              <a:hlinkClick r:id="rId9"/>
                            </a:rPr>
                            <a:t>Drawing</a:t>
                          </a:r>
                          <a:r>
                            <a:rPr lang="en-US" sz="1050"/>
                            <a:t>). Can buy from McMaster, cut in-house w/proper dimensions.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3060599"/>
                      </a:ext>
                    </a:extLst>
                  </a:tr>
                  <a:tr h="288506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Merged Sensor ASIC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89015K16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Aluminum Alloy 6061-T6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10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Solid Edge </a:t>
                          </a:r>
                          <a:r>
                            <a:rPr lang="en-US" sz="1050">
                              <a:hlinkClick r:id="rId11"/>
                            </a:rPr>
                            <a:t>Part Model</a:t>
                          </a:r>
                          <a:r>
                            <a:rPr lang="en-US" sz="1050"/>
                            <a:t> (</a:t>
                          </a:r>
                          <a:r>
                            <a:rPr lang="en-US" sz="1050">
                              <a:hlinkClick r:id="rId12"/>
                            </a:rPr>
                            <a:t>Drawing</a:t>
                          </a:r>
                          <a:r>
                            <a:rPr lang="en-US" sz="1050"/>
                            <a:t>). Can buy from McMaster, cut in-house w/proper dimensions.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4157481"/>
                      </a:ext>
                    </a:extLst>
                  </a:tr>
                  <a:tr h="218432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Micro-Heater 15 mm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2952-HST.6R4.1515.630.03.</a:t>
                          </a:r>
                        </a:p>
                        <a:p>
                          <a:r>
                            <a:rPr lang="en-US" sz="1050"/>
                            <a:t>V01-ND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Ceramic &amp; Aluminum Oxide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13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43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15 mm x 15 mm. 6.4 </a:t>
                          </a:r>
                          <a:r>
                            <a:rPr lang="el-GR" sz="1050"/>
                            <a:t>Ω</a:t>
                          </a:r>
                          <a:r>
                            <a:rPr lang="en-US" sz="1050"/>
                            <a:t>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3897328"/>
                      </a:ext>
                    </a:extLst>
                  </a:tr>
                  <a:tr h="218432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Micro-Heater 10 mm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2952-HST.12R0.1010.630.03.V01-ND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Ceramic &amp; Aluminum Oxide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 err="1">
                              <a:hlinkClick r:id="rId14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5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10 mm x 10 mm. 14.0 </a:t>
                          </a:r>
                          <a:r>
                            <a:rPr lang="el-GR" sz="1050"/>
                            <a:t>Ω</a:t>
                          </a:r>
                          <a:r>
                            <a:rPr lang="en-US" sz="1050"/>
                            <a:t>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8935221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¼” ID Tubing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5233K58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Flexible PVC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15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Connects to chiller via fittings.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5682252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type m:val="skw"/>
                                  <m:ctrlPr>
                                    <a:rPr lang="en-US" sz="105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050" dirty="0"/>
                            <a:t>” ID Tubing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5233K52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Flexible PVC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16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Connects to copper tubing via tube clamps.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0861410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Tube Clamp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TubeClampV1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PLA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SLAC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4 (2*2)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3-D Printed. Used to clamp plastic tubing onto copper cooling lines.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2151978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T257P Chiller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noStrike"/>
                            <a:t>0P1D257MEN</a:t>
                          </a:r>
                          <a:endParaRPr lang="en-US" sz="1050" strike="no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ThermoTek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highlight>
                                <a:srgbClr val="00FF00"/>
                              </a:highlight>
                            </a:rPr>
                            <a:t>In stock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Can substitute for other chillers.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9268635"/>
                      </a:ext>
                    </a:extLst>
                  </a:tr>
                  <a:tr h="434618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Electrical Wire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Copper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sngStrike" dirty="0"/>
                            <a:t>Gauge 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1437804"/>
                      </a:ext>
                    </a:extLst>
                  </a:tr>
                  <a:tr h="434618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Thermocouple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1778-COM1705-ND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Braided Fabric Cable</a:t>
                          </a:r>
                        </a:p>
                        <a:p>
                          <a:r>
                            <a:rPr lang="en-US" sz="1050"/>
                            <a:t>Ni-Cr &amp; Ni-Al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17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13/14</a:t>
                          </a:r>
                          <a:endParaRPr lang="en-US" sz="10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Type K Thermocouple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9623688"/>
                      </a:ext>
                    </a:extLst>
                  </a:tr>
                  <a:tr h="313584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LabJack T7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18"/>
                            </a:rPr>
                            <a:t>LabJack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hlinkClick r:id="rId19"/>
                            </a:rPr>
                            <a:t>Set-Up</a:t>
                          </a:r>
                          <a:r>
                            <a:rPr lang="en-US" sz="1050" dirty="0"/>
                            <a:t>, </a:t>
                          </a:r>
                          <a:r>
                            <a:rPr lang="en-US" sz="1050" dirty="0">
                              <a:hlinkClick r:id="rId20"/>
                            </a:rPr>
                            <a:t>Thermocouple</a:t>
                          </a:r>
                          <a:r>
                            <a:rPr lang="en-US" sz="1050" dirty="0"/>
                            <a:t>, Part Number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8549826"/>
                      </a:ext>
                    </a:extLst>
                  </a:tr>
                  <a:tr h="434618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USB-A Cable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LabJack (included)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8547897"/>
                      </a:ext>
                    </a:extLst>
                  </a:tr>
                  <a:tr h="23487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Terminal Board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CB37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21"/>
                            </a:rPr>
                            <a:t>LabJack</a:t>
                          </a:r>
                          <a:r>
                            <a:rPr lang="en-US" sz="1050"/>
                            <a:t>-buy separately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Increases thermocouple ports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0986239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Computer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B07F2TW48L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22"/>
                            </a:rPr>
                            <a:t>Amazon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rtl="0" eaLnBrk="1" fontAlgn="auto" latinLnBrk="0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Process </a:t>
                          </a:r>
                          <a:r>
                            <a:rPr lang="en-US" sz="1050" dirty="0" err="1"/>
                            <a:t>LabJack</a:t>
                          </a:r>
                          <a:r>
                            <a:rPr lang="en-US" sz="1050" dirty="0"/>
                            <a:t> T7 Data (Node-RED). Unnecessary?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15896300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Power Supply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2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FF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In stock?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Need 1 Power Supplies: (1) 34 V &amp; 7 A, (2) 7 V &amp;  10 A. Supply voltage to heaters.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1392292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100K </a:t>
                          </a:r>
                          <a:r>
                            <a:rPr lang="el-GR" sz="1050"/>
                            <a:t>Ω</a:t>
                          </a:r>
                          <a:r>
                            <a:rPr lang="en-US" sz="1050"/>
                            <a:t> Resistor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CF18JT100KCT-ND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Carbon Film &amp; Ceramic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23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7</a:t>
                          </a:r>
                          <a:endParaRPr lang="en-US" sz="10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100K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. Ask Lupe.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7963153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0.75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 Power Resistor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652-PWR221T-30-R750F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Thick film on alumina ceramic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24"/>
                            </a:rPr>
                            <a:t>Mouser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2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0.75 </a:t>
                          </a:r>
                          <a:r>
                            <a:rPr lang="el-GR" sz="1050" dirty="0"/>
                            <a:t>Ω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2191531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3.0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 Power Resistor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652-PWR221T-30-3R00F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Thick film on alumina ceramic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25"/>
                            </a:rPr>
                            <a:t>Mouser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1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3.0 </a:t>
                          </a:r>
                          <a:r>
                            <a:rPr lang="el-GR" sz="1050" dirty="0"/>
                            <a:t>Ω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8819863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2.0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 Power Resistor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652-PWR220T-35-2R00F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Thick film on alumina ceramic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24"/>
                            </a:rPr>
                            <a:t>Mouser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1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2.0 </a:t>
                          </a:r>
                          <a:r>
                            <a:rPr lang="el-GR" sz="1050"/>
                            <a:t>Ω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2591368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0.68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 Power Resistor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652-PWR221T-30-R680F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Thick film on alumina ceramic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26"/>
                            </a:rPr>
                            <a:t>Mouser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1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0.68 </a:t>
                          </a:r>
                          <a:r>
                            <a:rPr lang="el-GR" sz="1050"/>
                            <a:t>Ω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1156292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Button Head, Hex Drive, M3 x 0.50 mm Thread, 5 mm Long Screw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91239A110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Black-Oxide Alloy Steel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27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 dirty="0"/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Designed for 6 copper cooling plates with long PCBs. 6*7 screws attached to long PCB board cold plate and 6*3 screws for attaching copper cold plates to copper thermal plate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2499190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strike="sngStrike"/>
                            <a:t>Slotted Flat Head, #4-40 Thread, 3/8" Long Screw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sngStrike"/>
                            <a:t>91781A108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strike="sngStrike"/>
                            <a:t>18-8 Stainless Steel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sngStrike">
                              <a:hlinkClick r:id="rId28"/>
                            </a:rPr>
                            <a:t>McMaster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strike="sngStrike" baseline="0"/>
                            <a:t>24/32</a:t>
                          </a:r>
                          <a:endParaRPr lang="en-US" sz="1050" strike="sngStrik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sngStrike"/>
                            <a:t>8 screws on sides of thermal plate, might want to consider alternative lengths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98270622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Flat Head, Hex Drive, #4-40 Thread, 3/8" Long Screw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92210A108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18-8 Stainless Steel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29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24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Designed for screwing the copper thermal plate to the </a:t>
                          </a:r>
                          <a:r>
                            <a:rPr lang="en-US" sz="1050" dirty="0" err="1"/>
                            <a:t>strongbacks</a:t>
                          </a:r>
                          <a:r>
                            <a:rPr lang="en-US" sz="1050" dirty="0"/>
                            <a:t> (and through thermal pad). After conversation with Jose, decided to switch out slotted flat head screws for hex drive flat head screws. Should be updated on Teamcenter?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6605595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Socket Head, Hex Drive, #4-40 Thread, ¼” Long Screw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92196A106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18-8 Stainless Steel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30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4 Designed for side of copper thermal plate (on side with 3 </a:t>
                          </a:r>
                          <a:r>
                            <a:rPr lang="en-US" sz="1050" dirty="0" err="1"/>
                            <a:t>strongbacks</a:t>
                          </a:r>
                          <a:r>
                            <a:rPr lang="en-US" sz="1050" dirty="0"/>
                            <a:t> where cover mounting brackets are located).</a:t>
                          </a:r>
                        </a:p>
                        <a:p>
                          <a:r>
                            <a:rPr lang="en-US" sz="1050" dirty="0"/>
                            <a:t>4 Designed for screwing cover into mounting brackets (still need to confirm)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001182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Flat Head, Hex Drive, #4-40 Thread, 5/16" Long Screw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92210A107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18-8 Stainless Steel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31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Designed for side of copper thermal plate (on side with 2 </a:t>
                          </a:r>
                          <a:r>
                            <a:rPr lang="en-US" sz="1050" dirty="0" err="1"/>
                            <a:t>strongbacks</a:t>
                          </a:r>
                          <a:r>
                            <a:rPr lang="en-US" sz="1050" dirty="0"/>
                            <a:t> where assembly tool screws into copper thermal plate). Jose updated the assembly tool part to be not threaded (though Aiden/Jose made the aluminum parts through holes with a drill).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2157585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Socket Head, Hex Drive, #2-56, 3/16” Long Screw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92196A076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18-8 Stainless Steel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32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Designed to screw strongback mounting device (not yet designed, should be roughly 1/8” in thickness) into </a:t>
                          </a:r>
                          <a:r>
                            <a:rPr lang="en-US" sz="1050" dirty="0" err="1"/>
                            <a:t>strongbacks</a:t>
                          </a:r>
                          <a:r>
                            <a:rPr lang="en-US" sz="1050" dirty="0"/>
                            <a:t>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4702183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0533294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2905915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5036844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351978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941BA930-84AD-AA47-71C5-23102D27540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7488579"/>
                  </p:ext>
                </p:extLst>
              </p:nvPr>
            </p:nvGraphicFramePr>
            <p:xfrm>
              <a:off x="0" y="606056"/>
              <a:ext cx="12192000" cy="157489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>
                      <a:extLst>
                        <a:ext uri="{9D8B030D-6E8A-4147-A177-3AD203B41FA5}">
                          <a16:colId xmlns:a16="http://schemas.microsoft.com/office/drawing/2014/main" val="3258899811"/>
                        </a:ext>
                      </a:extLst>
                    </a:gridCol>
                    <a:gridCol w="2031023">
                      <a:extLst>
                        <a:ext uri="{9D8B030D-6E8A-4147-A177-3AD203B41FA5}">
                          <a16:colId xmlns:a16="http://schemas.microsoft.com/office/drawing/2014/main" val="288969886"/>
                        </a:ext>
                      </a:extLst>
                    </a:gridCol>
                    <a:gridCol w="2095298">
                      <a:extLst>
                        <a:ext uri="{9D8B030D-6E8A-4147-A177-3AD203B41FA5}">
                          <a16:colId xmlns:a16="http://schemas.microsoft.com/office/drawing/2014/main" val="3823423403"/>
                        </a:ext>
                      </a:extLst>
                    </a:gridCol>
                    <a:gridCol w="1711807">
                      <a:extLst>
                        <a:ext uri="{9D8B030D-6E8A-4147-A177-3AD203B41FA5}">
                          <a16:colId xmlns:a16="http://schemas.microsoft.com/office/drawing/2014/main" val="3884437761"/>
                        </a:ext>
                      </a:extLst>
                    </a:gridCol>
                    <a:gridCol w="981772">
                      <a:extLst>
                        <a:ext uri="{9D8B030D-6E8A-4147-A177-3AD203B41FA5}">
                          <a16:colId xmlns:a16="http://schemas.microsoft.com/office/drawing/2014/main" val="34855459"/>
                        </a:ext>
                      </a:extLst>
                    </a:gridCol>
                    <a:gridCol w="963133">
                      <a:extLst>
                        <a:ext uri="{9D8B030D-6E8A-4147-A177-3AD203B41FA5}">
                          <a16:colId xmlns:a16="http://schemas.microsoft.com/office/drawing/2014/main" val="3089300778"/>
                        </a:ext>
                      </a:extLst>
                    </a:gridCol>
                    <a:gridCol w="3037367">
                      <a:extLst>
                        <a:ext uri="{9D8B030D-6E8A-4147-A177-3AD203B41FA5}">
                          <a16:colId xmlns:a16="http://schemas.microsoft.com/office/drawing/2014/main" val="1962411824"/>
                        </a:ext>
                      </a:extLst>
                    </a:gridCol>
                  </a:tblGrid>
                  <a:tr h="306217">
                    <a:tc>
                      <a:txBody>
                        <a:bodyPr/>
                        <a:lstStyle/>
                        <a:p>
                          <a:r>
                            <a:rPr lang="en-US" sz="1100"/>
                            <a:t>Part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/>
                            <a:t>Part Number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/>
                            <a:t>Material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/>
                            <a:t>Vendor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/>
                            <a:t>Quantity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/>
                            <a:t>Status</a:t>
                          </a:r>
                          <a:endParaRPr lang="en-US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/>
                            <a:t>Notes</a:t>
                          </a:r>
                          <a:endParaRPr lang="en-US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5988294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Thermal Plate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DSG-000071221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Copper OFE 101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Handle w/care.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3158046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Copper Tubing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5174K1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122 Copper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33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Bonded inside of thermal plate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6623044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PCB Cooling Plate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DSG-000070843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Copper OFE 101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highlight>
                              <a:srgbClr val="FF0000"/>
                            </a:highlight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Only use 1 (instead of 6) for prototype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2687128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Thermal Pad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A15896-04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Silicone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34"/>
                            </a:rPr>
                            <a:t>Laird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May need to be cut for proper use.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3693078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Strongback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DSG-000070976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Aluminum Alloy 6061-T6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Protolabs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7233454"/>
                      </a:ext>
                    </a:extLst>
                  </a:tr>
                  <a:tr h="288506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Thermal Epoxy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8329TCM-6ML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Aluminum Oxide &amp; Zinc Oxide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35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FF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Ordered?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hlinkClick r:id="rId36"/>
                            </a:rPr>
                            <a:t>MG Chemicals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2416510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Carrier PCB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85345K211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G-10 Fiberglass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37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Solid Edge </a:t>
                          </a:r>
                          <a:r>
                            <a:rPr lang="en-US" sz="1050">
                              <a:hlinkClick r:id="rId38"/>
                            </a:rPr>
                            <a:t>Part Model</a:t>
                          </a:r>
                          <a:r>
                            <a:rPr lang="en-US" sz="1050"/>
                            <a:t> (</a:t>
                          </a:r>
                          <a:r>
                            <a:rPr lang="en-US" sz="1050">
                              <a:hlinkClick r:id="rId39"/>
                            </a:rPr>
                            <a:t>Drawing</a:t>
                          </a:r>
                          <a:r>
                            <a:rPr lang="en-US" sz="1050"/>
                            <a:t>). Can buy from McMaster, cut in-house w/proper dimensions.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3060599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Merged Sensor ASIC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89015K16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Aluminum Alloy 6061-T6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40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Solid Edge </a:t>
                          </a:r>
                          <a:r>
                            <a:rPr lang="en-US" sz="1050">
                              <a:hlinkClick r:id="rId41"/>
                            </a:rPr>
                            <a:t>Part Model</a:t>
                          </a:r>
                          <a:r>
                            <a:rPr lang="en-US" sz="1050"/>
                            <a:t> (</a:t>
                          </a:r>
                          <a:r>
                            <a:rPr lang="en-US" sz="1050">
                              <a:hlinkClick r:id="rId42"/>
                            </a:rPr>
                            <a:t>Drawing</a:t>
                          </a:r>
                          <a:r>
                            <a:rPr lang="en-US" sz="1050"/>
                            <a:t>). Can buy from McMaster, cut in-house w/proper dimensions.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4157481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Micro-Heater 15 mm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2952-HST.6R4.1515.630.03.</a:t>
                          </a:r>
                        </a:p>
                        <a:p>
                          <a:r>
                            <a:rPr lang="en-US" sz="1050"/>
                            <a:t>V01-ND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Ceramic &amp; Aluminum Oxide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43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43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15 mm x 15 mm. 6.4 </a:t>
                          </a:r>
                          <a:r>
                            <a:rPr lang="el-GR" sz="1050"/>
                            <a:t>Ω</a:t>
                          </a:r>
                          <a:r>
                            <a:rPr lang="en-US" sz="1050"/>
                            <a:t>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3897328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Micro-Heater 10 mm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2952-HST.12R0.1010.630.03.V01-ND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Ceramic &amp; Aluminum Oxide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 err="1">
                              <a:hlinkClick r:id="rId44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5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10 mm x 10 mm. 14.0 </a:t>
                          </a:r>
                          <a:r>
                            <a:rPr lang="el-GR" sz="1050"/>
                            <a:t>Ω</a:t>
                          </a:r>
                          <a:r>
                            <a:rPr lang="en-US" sz="1050"/>
                            <a:t>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8935221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¼” ID Tubing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5233K58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Flexible PVC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45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Connects to chiller via fittings.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5682252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6"/>
                          <a:stretch>
                            <a:fillRect l="-889" t="-1323529" r="-791111" b="-3649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5233K52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Flexible PVC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47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Connects to copper tubing via tube clamps.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0861410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Tube Clamp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TubeClampV1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PLA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SLAC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4 (2*2)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3-D Printed. Used to clamp plastic tubing onto copper cooling lines.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2151978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T257P Chiller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noStrike"/>
                            <a:t>0P1D257MEN</a:t>
                          </a:r>
                          <a:endParaRPr lang="en-US" sz="1050" strike="no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ThermoTek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highlight>
                                <a:srgbClr val="00FF00"/>
                              </a:highlight>
                            </a:rPr>
                            <a:t>In stock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Can substitute for other chillers.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9268635"/>
                      </a:ext>
                    </a:extLst>
                  </a:tr>
                  <a:tr h="434618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Electrical Wire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Copper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sngStrike" dirty="0"/>
                            <a:t>Gauge 10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1437804"/>
                      </a:ext>
                    </a:extLst>
                  </a:tr>
                  <a:tr h="434618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Thermocouple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1778-COM1705-ND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Braided Fabric Cable</a:t>
                          </a:r>
                        </a:p>
                        <a:p>
                          <a:r>
                            <a:rPr lang="en-US" sz="1050"/>
                            <a:t>Ni-Cr &amp; Ni-Al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48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13/14</a:t>
                          </a:r>
                          <a:endParaRPr lang="en-US" sz="10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Type K Thermocouple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9623688"/>
                      </a:ext>
                    </a:extLst>
                  </a:tr>
                  <a:tr h="313584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LabJack T7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49"/>
                            </a:rPr>
                            <a:t>LabJack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hlinkClick r:id="rId50"/>
                            </a:rPr>
                            <a:t>Set-Up</a:t>
                          </a:r>
                          <a:r>
                            <a:rPr lang="en-US" sz="1050" dirty="0"/>
                            <a:t>, </a:t>
                          </a:r>
                          <a:r>
                            <a:rPr lang="en-US" sz="1050" dirty="0">
                              <a:hlinkClick r:id="rId51"/>
                            </a:rPr>
                            <a:t>Thermocouple</a:t>
                          </a:r>
                          <a:r>
                            <a:rPr lang="en-US" sz="1050" dirty="0"/>
                            <a:t>, Part Number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8549826"/>
                      </a:ext>
                    </a:extLst>
                  </a:tr>
                  <a:tr h="434618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USB-A Cable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LabJack (included)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8547897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Terminal Board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CB37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52"/>
                            </a:rPr>
                            <a:t>LabJack</a:t>
                          </a:r>
                          <a:r>
                            <a:rPr lang="en-US" sz="1050"/>
                            <a:t>-buy separately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Increases thermocouple ports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0986239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Computer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B07F2TW48L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53"/>
                            </a:rPr>
                            <a:t>Amazon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1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rtl="0" eaLnBrk="1" fontAlgn="auto" latinLnBrk="0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Process </a:t>
                          </a:r>
                          <a:r>
                            <a:rPr lang="en-US" sz="1050" dirty="0" err="1"/>
                            <a:t>LabJack</a:t>
                          </a:r>
                          <a:r>
                            <a:rPr lang="en-US" sz="1050" dirty="0"/>
                            <a:t> T7 Data (Node-RED). Unnecessary?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15896300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Power Supply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N/A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2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FF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In stock?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Need 1 Power Supplies: (1) 34 V &amp; 7 A, (2) 7 V &amp;  10 A. Supply voltage to heaters.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1392292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100K </a:t>
                          </a:r>
                          <a:r>
                            <a:rPr lang="el-GR" sz="1050"/>
                            <a:t>Ω</a:t>
                          </a:r>
                          <a:r>
                            <a:rPr lang="en-US" sz="1050"/>
                            <a:t> Resistor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CF18JT100KCT-ND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Carbon Film &amp; Ceramic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54"/>
                            </a:rPr>
                            <a:t>DigiKey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7</a:t>
                          </a:r>
                          <a:endParaRPr lang="en-US" sz="1050" baseline="30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highlight>
                                <a:srgbClr val="00FF00"/>
                              </a:highlight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Available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100K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. Ask Lupe.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7963153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0.75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 Power Resistor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652-PWR221T-30-R750F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Thick film on alumina ceramic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55"/>
                            </a:rPr>
                            <a:t>Mouser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2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0.75 </a:t>
                          </a:r>
                          <a:r>
                            <a:rPr lang="el-GR" sz="1050" dirty="0"/>
                            <a:t>Ω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2191531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3.0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 Power Resistor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652-PWR221T-30-3R00F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Thick film on alumina ceramic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56"/>
                            </a:rPr>
                            <a:t>Mouser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1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3.0 </a:t>
                          </a:r>
                          <a:r>
                            <a:rPr lang="el-GR" sz="1050" dirty="0"/>
                            <a:t>Ω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8819863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2.0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 Power Resistor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652-PWR220T-35-2R00F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Thick film on alumina ceramic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55"/>
                            </a:rPr>
                            <a:t>Mouser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1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2.0 </a:t>
                          </a:r>
                          <a:r>
                            <a:rPr lang="el-GR" sz="1050"/>
                            <a:t>Ω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2591368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0.68 </a:t>
                          </a:r>
                          <a:r>
                            <a:rPr lang="el-GR" sz="1050" dirty="0"/>
                            <a:t>Ω</a:t>
                          </a:r>
                          <a:r>
                            <a:rPr lang="en-US" sz="1050" dirty="0"/>
                            <a:t> Power Resistor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652-PWR221T-30-R680F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Thick film on alumina ceramic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57"/>
                            </a:rPr>
                            <a:t>Mouser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1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05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uLnTx/>
                              <a:uFillTx/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0.68 </a:t>
                          </a:r>
                          <a:r>
                            <a:rPr lang="el-GR" sz="1050"/>
                            <a:t>Ω</a:t>
                          </a:r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1156292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Button Head, Hex Drive, M3 x 0.50 mm Thread, 5 mm Long Screw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91239A110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Black-Oxide Alloy Steel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58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 dirty="0"/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Designed for 6 copper cooling plates with long PCBs. 6*7 screws attached to long PCB board cold plate and 6*3 screws for attaching copper cold plates to copper thermal plate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2499190"/>
                      </a:ext>
                    </a:extLst>
                  </a:tr>
                  <a:tr h="5715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strike="sngStrike"/>
                            <a:t>Slotted Flat Head, #4-40 Thread, 3/8" Long Screw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sngStrike"/>
                            <a:t>91781A108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strike="sngStrike"/>
                            <a:t>18-8 Stainless Steel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sngStrike">
                              <a:hlinkClick r:id="rId59"/>
                            </a:rPr>
                            <a:t>McMaster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strike="sngStrike" baseline="0"/>
                            <a:t>24/32</a:t>
                          </a:r>
                          <a:endParaRPr lang="en-US" sz="1050" strike="sngStrik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strike="sngStrike"/>
                            <a:t>8 screws on sides of thermal plate, might want to consider alternative lengths</a:t>
                          </a:r>
                          <a:endParaRPr lang="en-US" sz="1050" strike="sngStrik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98270622"/>
                      </a:ext>
                    </a:extLst>
                  </a:tr>
                  <a:tr h="8915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Flat Head, Hex Drive, #4-40 Thread, 3/8" Long Screw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92210A108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/>
                            <a:t>18-8 Stainless Steel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>
                              <a:hlinkClick r:id="rId60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/>
                            <a:t>24</a:t>
                          </a: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Designed for screwing the copper thermal plate to the </a:t>
                          </a:r>
                          <a:r>
                            <a:rPr lang="en-US" sz="1050" dirty="0" err="1"/>
                            <a:t>strongbacks</a:t>
                          </a:r>
                          <a:r>
                            <a:rPr lang="en-US" sz="1050" dirty="0"/>
                            <a:t> (and through thermal pad). After conversation with Jose, decided to switch out slotted flat head screws for hex drive flat head screws. Should be updated on Teamcenter?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6605595"/>
                      </a:ext>
                    </a:extLst>
                  </a:tr>
                  <a:tr h="8915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Socket Head, Hex Drive, #4-40 Thread, ¼” Long Screw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92196A106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18-8 Stainless Steel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61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4 Designed for side of copper thermal plate (on side with 3 </a:t>
                          </a:r>
                          <a:r>
                            <a:rPr lang="en-US" sz="1050" dirty="0" err="1"/>
                            <a:t>strongbacks</a:t>
                          </a:r>
                          <a:r>
                            <a:rPr lang="en-US" sz="1050" dirty="0"/>
                            <a:t> where cover mounting brackets are located).</a:t>
                          </a:r>
                        </a:p>
                        <a:p>
                          <a:r>
                            <a:rPr lang="en-US" sz="1050" dirty="0"/>
                            <a:t>4 Designed for screwing cover into mounting brackets (still need to confirm)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001182"/>
                      </a:ext>
                    </a:extLst>
                  </a:tr>
                  <a:tr h="10515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Flat Head, Hex Drive, #4-40 Thread, 5/16" Long Screw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/>
                            <a:t>92210A107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18-8 Stainless Steel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62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Designed for side of copper thermal plate (on side with 2 </a:t>
                          </a:r>
                          <a:r>
                            <a:rPr lang="en-US" sz="1050" dirty="0" err="1"/>
                            <a:t>strongbacks</a:t>
                          </a:r>
                          <a:r>
                            <a:rPr lang="en-US" sz="1050" dirty="0"/>
                            <a:t> where assembly tool screws into copper thermal plate). Jose updated the assembly tool part to be not threaded (though Aiden/Jose made the aluminum parts through holes with a drill).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2157585"/>
                      </a:ext>
                    </a:extLst>
                  </a:tr>
                  <a:tr h="5715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Socket Head, Hex Drive, #2-56, 3/16” Long Screw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92196A076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/>
                            <a:t>18-8 Stainless Steel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>
                              <a:hlinkClick r:id="rId63"/>
                            </a:rPr>
                            <a:t>McMaster</a:t>
                          </a: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baseline="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kern="1200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0000"/>
                              </a:highlight>
                              <a:latin typeface="Aptos" panose="020B0004020202020204" pitchFamily="34" charset="0"/>
                              <a:ea typeface="+mn-ea"/>
                              <a:cs typeface="+mn-cs"/>
                            </a:rPr>
                            <a:t>Unordered</a:t>
                          </a:r>
                          <a:endParaRPr lang="en-US" sz="1050" dirty="0"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Designed to screw strongback mounting device (not yet designed, should be roughly 1/8” in thickness) into </a:t>
                          </a:r>
                          <a:r>
                            <a:rPr lang="en-US" sz="1050" dirty="0" err="1"/>
                            <a:t>strongbacks</a:t>
                          </a:r>
                          <a:r>
                            <a:rPr lang="en-US" sz="1050" dirty="0"/>
                            <a:t>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4702183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0533294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2905915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5036844"/>
                      </a:ext>
                    </a:extLst>
                  </a:tr>
                  <a:tr h="311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05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351978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95116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D2942-9D7C-CDE6-A7E3-061B63FFB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925175" cy="606056"/>
          </a:xfrm>
        </p:spPr>
        <p:txBody>
          <a:bodyPr>
            <a:noAutofit/>
          </a:bodyPr>
          <a:lstStyle/>
          <a:p>
            <a:r>
              <a:rPr lang="en-US" sz="2800" dirty="0"/>
              <a:t>Ordering Materials/Shopping List – </a:t>
            </a:r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OUTDATED – SEE PREVIOUS SLIDE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941BA930-84AD-AA47-71C5-23102D2754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863865"/>
              </p:ext>
            </p:extLst>
          </p:nvPr>
        </p:nvGraphicFramePr>
        <p:xfrm>
          <a:off x="0" y="606056"/>
          <a:ext cx="12192000" cy="9252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2680">
                  <a:extLst>
                    <a:ext uri="{9D8B030D-6E8A-4147-A177-3AD203B41FA5}">
                      <a16:colId xmlns:a16="http://schemas.microsoft.com/office/drawing/2014/main" val="3258899811"/>
                    </a:ext>
                  </a:extLst>
                </a:gridCol>
                <a:gridCol w="1878767">
                  <a:extLst>
                    <a:ext uri="{9D8B030D-6E8A-4147-A177-3AD203B41FA5}">
                      <a16:colId xmlns:a16="http://schemas.microsoft.com/office/drawing/2014/main" val="288969886"/>
                    </a:ext>
                  </a:extLst>
                </a:gridCol>
                <a:gridCol w="1707877">
                  <a:extLst>
                    <a:ext uri="{9D8B030D-6E8A-4147-A177-3AD203B41FA5}">
                      <a16:colId xmlns:a16="http://schemas.microsoft.com/office/drawing/2014/main" val="3884437761"/>
                    </a:ext>
                  </a:extLst>
                </a:gridCol>
                <a:gridCol w="995150">
                  <a:extLst>
                    <a:ext uri="{9D8B030D-6E8A-4147-A177-3AD203B41FA5}">
                      <a16:colId xmlns:a16="http://schemas.microsoft.com/office/drawing/2014/main" val="34855459"/>
                    </a:ext>
                  </a:extLst>
                </a:gridCol>
                <a:gridCol w="945289">
                  <a:extLst>
                    <a:ext uri="{9D8B030D-6E8A-4147-A177-3AD203B41FA5}">
                      <a16:colId xmlns:a16="http://schemas.microsoft.com/office/drawing/2014/main" val="1956479107"/>
                    </a:ext>
                  </a:extLst>
                </a:gridCol>
                <a:gridCol w="960922">
                  <a:extLst>
                    <a:ext uri="{9D8B030D-6E8A-4147-A177-3AD203B41FA5}">
                      <a16:colId xmlns:a16="http://schemas.microsoft.com/office/drawing/2014/main" val="3089300778"/>
                    </a:ext>
                  </a:extLst>
                </a:gridCol>
                <a:gridCol w="1368188">
                  <a:extLst>
                    <a:ext uri="{9D8B030D-6E8A-4147-A177-3AD203B41FA5}">
                      <a16:colId xmlns:a16="http://schemas.microsoft.com/office/drawing/2014/main" val="192573955"/>
                    </a:ext>
                  </a:extLst>
                </a:gridCol>
                <a:gridCol w="2623127">
                  <a:extLst>
                    <a:ext uri="{9D8B030D-6E8A-4147-A177-3AD203B41FA5}">
                      <a16:colId xmlns:a16="http://schemas.microsoft.com/office/drawing/2014/main" val="1962411824"/>
                    </a:ext>
                  </a:extLst>
                </a:gridCol>
              </a:tblGrid>
              <a:tr h="354484">
                <a:tc>
                  <a:txBody>
                    <a:bodyPr/>
                    <a:lstStyle/>
                    <a:p>
                      <a:r>
                        <a:rPr lang="en-US" sz="1100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Part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Vendor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Total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Lead Time/Delivery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988294"/>
                  </a:ext>
                </a:extLst>
              </a:tr>
              <a:tr h="388982">
                <a:tc>
                  <a:txBody>
                    <a:bodyPr/>
                    <a:lstStyle/>
                    <a:p>
                      <a:r>
                        <a:rPr lang="en-US" sz="1100" dirty="0"/>
                        <a:t>Thermal Plate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DSG-000071221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Handle w/care.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416510"/>
                  </a:ext>
                </a:extLst>
              </a:tr>
              <a:tr h="192068">
                <a:tc>
                  <a:txBody>
                    <a:bodyPr/>
                    <a:lstStyle/>
                    <a:p>
                      <a:r>
                        <a:rPr lang="en-US" sz="1100" dirty="0"/>
                        <a:t>Copper Tubing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5174K1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hlinkClick r:id="rId3"/>
                        </a:rPr>
                        <a:t>McMaster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$57.57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Bonded inside of thermal plate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791827"/>
                  </a:ext>
                </a:extLst>
              </a:tr>
              <a:tr h="192068">
                <a:tc>
                  <a:txBody>
                    <a:bodyPr/>
                    <a:lstStyle/>
                    <a:p>
                      <a:r>
                        <a:rPr lang="en-US" sz="1050" dirty="0"/>
                        <a:t>PCB Cooling Plate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DSG-000070843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FF00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Unordered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Only use 1 (instead of 6) for prototype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760052"/>
                  </a:ext>
                </a:extLst>
              </a:tr>
              <a:tr h="329934">
                <a:tc>
                  <a:txBody>
                    <a:bodyPr/>
                    <a:lstStyle/>
                    <a:p>
                      <a:r>
                        <a:rPr lang="en-US" sz="1100" dirty="0"/>
                        <a:t>Strongback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DSG-000070976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Protolabs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119504"/>
                  </a:ext>
                </a:extLst>
              </a:tr>
              <a:tr h="329934">
                <a:tc>
                  <a:txBody>
                    <a:bodyPr/>
                    <a:lstStyle/>
                    <a:p>
                      <a:r>
                        <a:rPr lang="en-US" sz="1100" dirty="0"/>
                        <a:t>Thermal Epoxy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8329TCM-6ML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>
                          <a:hlinkClick r:id="rId4"/>
                        </a:rPr>
                        <a:t>DigiKey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$26.68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Ordered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458427"/>
                  </a:ext>
                </a:extLst>
              </a:tr>
              <a:tr h="329934">
                <a:tc>
                  <a:txBody>
                    <a:bodyPr/>
                    <a:lstStyle/>
                    <a:p>
                      <a:r>
                        <a:rPr lang="en-US" sz="1100" dirty="0"/>
                        <a:t>Carrier PCB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85345K211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hlinkClick r:id="rId5"/>
                        </a:rPr>
                        <a:t>McMaster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$14.50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Solid Edge </a:t>
                      </a:r>
                      <a:r>
                        <a:rPr lang="en-US" sz="1100" dirty="0">
                          <a:hlinkClick r:id="rId6"/>
                        </a:rPr>
                        <a:t>Part Model</a:t>
                      </a:r>
                      <a:r>
                        <a:rPr lang="en-US" sz="1100" dirty="0"/>
                        <a:t> (</a:t>
                      </a:r>
                      <a:r>
                        <a:rPr lang="en-US" sz="1100" dirty="0">
                          <a:hlinkClick r:id="rId7"/>
                        </a:rPr>
                        <a:t>Drawing</a:t>
                      </a:r>
                      <a:r>
                        <a:rPr lang="en-US" sz="1100" dirty="0"/>
                        <a:t>). Can buy from McMaster, cut in-house w/proper dimensions.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0783550"/>
                  </a:ext>
                </a:extLst>
              </a:tr>
              <a:tr h="329934">
                <a:tc>
                  <a:txBody>
                    <a:bodyPr/>
                    <a:lstStyle/>
                    <a:p>
                      <a:r>
                        <a:rPr lang="en-US" sz="1100" dirty="0"/>
                        <a:t>Merged Sensor ASIC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89015K16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hlinkClick r:id="rId8"/>
                        </a:rPr>
                        <a:t>McMaster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$19.14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Solid Edge </a:t>
                      </a:r>
                      <a:r>
                        <a:rPr lang="en-US" sz="1100" dirty="0">
                          <a:hlinkClick r:id="rId9"/>
                        </a:rPr>
                        <a:t>Part Model</a:t>
                      </a:r>
                      <a:r>
                        <a:rPr lang="en-US" sz="1100" dirty="0"/>
                        <a:t> (</a:t>
                      </a:r>
                      <a:r>
                        <a:rPr lang="en-US" sz="1100" dirty="0">
                          <a:hlinkClick r:id="rId10"/>
                        </a:rPr>
                        <a:t>Drawing</a:t>
                      </a:r>
                      <a:r>
                        <a:rPr lang="en-US" sz="1100" dirty="0"/>
                        <a:t>). Can buy from McMaster, cut in-house w/proper dimensions.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335546"/>
                  </a:ext>
                </a:extLst>
              </a:tr>
              <a:tr h="388982">
                <a:tc>
                  <a:txBody>
                    <a:bodyPr/>
                    <a:lstStyle/>
                    <a:p>
                      <a:r>
                        <a:rPr lang="en-US" sz="1100" dirty="0"/>
                        <a:t>Micro-Heater 15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2952-HST.6R4.1515.630.03.</a:t>
                      </a:r>
                    </a:p>
                    <a:p>
                      <a:r>
                        <a:rPr lang="en-US" sz="1100" dirty="0"/>
                        <a:t>V01-ND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hlinkClick r:id="rId11"/>
                        </a:rPr>
                        <a:t>DigiKey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$381.63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15 mm x 15 mm. 6.4 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487966"/>
                  </a:ext>
                </a:extLst>
              </a:tr>
              <a:tr h="538591">
                <a:tc>
                  <a:txBody>
                    <a:bodyPr/>
                    <a:lstStyle/>
                    <a:p>
                      <a:r>
                        <a:rPr lang="en-US" sz="1100" dirty="0"/>
                        <a:t>Micro-Heater 10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2952-HST.12R0.1010.630.03.V01-ND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hlinkClick r:id="rId12"/>
                        </a:rPr>
                        <a:t>DigiKey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$86.05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 mm x 10 mm. 14.0 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234030"/>
                  </a:ext>
                </a:extLst>
              </a:tr>
              <a:tr h="388982">
                <a:tc>
                  <a:txBody>
                    <a:bodyPr/>
                    <a:lstStyle/>
                    <a:p>
                      <a:r>
                        <a:rPr lang="en-US" sz="1100" dirty="0"/>
                        <a:t>Computer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B07F2TW48L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hlinkClick r:id="rId13"/>
                        </a:rPr>
                        <a:t>Amazon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$153.99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Unordered</a:t>
                      </a:r>
                      <a:endParaRPr lang="en-US" sz="11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In stock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Process </a:t>
                      </a:r>
                      <a:r>
                        <a:rPr lang="en-US" sz="1100" dirty="0" err="1"/>
                        <a:t>LabJack</a:t>
                      </a:r>
                      <a:r>
                        <a:rPr lang="en-US" sz="1100" dirty="0"/>
                        <a:t> T7 Data (Node-RED)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437804"/>
                  </a:ext>
                </a:extLst>
              </a:tr>
              <a:tr h="1667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100K 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 Resistor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CF18JT100KCT-ND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>
                          <a:hlinkClick r:id="rId14"/>
                        </a:rPr>
                        <a:t>DigiKey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7</a:t>
                      </a:r>
                      <a:endParaRPr lang="en-US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$0.30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In stock?</a:t>
                      </a:r>
                      <a:endParaRPr lang="en-US" sz="1100" dirty="0"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100K </a:t>
                      </a:r>
                      <a:r>
                        <a:rPr lang="el-GR" sz="1100" dirty="0"/>
                        <a:t>Ω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549826"/>
                  </a:ext>
                </a:extLst>
              </a:tr>
              <a:tr h="1723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0.75 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 Resistor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WHAR75FECT-ND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>
                          <a:hlinkClick r:id="rId15"/>
                        </a:rPr>
                        <a:t>DigiKey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$1.78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In stock?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0.75 </a:t>
                      </a:r>
                      <a:r>
                        <a:rPr lang="el-GR" sz="1100" dirty="0"/>
                        <a:t>Ω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8547897"/>
                  </a:ext>
                </a:extLst>
              </a:tr>
              <a:tr h="1594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3.16 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 Resistor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MF1/4DCT52R3R16F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>
                          <a:hlinkClick r:id="rId16"/>
                        </a:rPr>
                        <a:t>DigiKey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$0.20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In stock?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3.16 </a:t>
                      </a:r>
                      <a:r>
                        <a:rPr lang="el-GR" sz="1100" dirty="0"/>
                        <a:t>Ω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9862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2.0 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 Resistor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ERX-3SJ2R0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>
                          <a:hlinkClick r:id="rId17"/>
                        </a:rPr>
                        <a:t>DigiKey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$0.62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In stock?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2.0 </a:t>
                      </a:r>
                      <a:r>
                        <a:rPr lang="el-GR" sz="1100" dirty="0"/>
                        <a:t>Ω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537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0.68 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 Resistor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LR1LJR68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>
                          <a:hlinkClick r:id="rId18"/>
                        </a:rPr>
                        <a:t>DigiKey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$0.27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In stock?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0.68 </a:t>
                      </a:r>
                      <a:r>
                        <a:rPr lang="el-GR" sz="1100" dirty="0"/>
                        <a:t>Ω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311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Button Head, Hex Drive, M3 x 0.50 mm Thread, 5 mm Long Screw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91239A110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hlinkClick r:id="rId19"/>
                        </a:rPr>
                        <a:t>McMaster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$29.24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Unordered</a:t>
                      </a:r>
                      <a:endParaRPr lang="en-US" sz="105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Designed for 6 copper cooling plates with long PCBs. 6*7 screws attached to long PCB board cold plate and 6*3 screws for attaching copper cold plates to copper thermal plate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149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Flat Head, Hex Drive, #4-40 Thread, 3/8" Long Screw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92210A108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hlinkClick r:id="rId20"/>
                        </a:rPr>
                        <a:t>McMaster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$5.17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Unordered</a:t>
                      </a:r>
                      <a:endParaRPr lang="en-US" sz="105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Designed for screwing the copper thermal plate to the </a:t>
                      </a:r>
                      <a:r>
                        <a:rPr lang="en-US" sz="700" dirty="0" err="1"/>
                        <a:t>strongbacks</a:t>
                      </a:r>
                      <a:r>
                        <a:rPr lang="en-US" sz="700" dirty="0"/>
                        <a:t> (and through thermal pad). After conversation with Jose, decided to switch out slotted flat head screws for hex drive flat head screws. Should be updated on Teamcenter?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608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Socket Head, Hex Drive, #4-40 Thread, ¼” Long Screw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92196A106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hlinkClick r:id="rId21"/>
                        </a:rPr>
                        <a:t>McMaster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$5.74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Unordered</a:t>
                      </a:r>
                      <a:endParaRPr lang="en-US" sz="105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4 Designed for side of copper thermal plate (on side with 3 </a:t>
                      </a:r>
                      <a:r>
                        <a:rPr lang="en-US" sz="700" dirty="0" err="1"/>
                        <a:t>strongbacks</a:t>
                      </a:r>
                      <a:r>
                        <a:rPr lang="en-US" sz="700" dirty="0"/>
                        <a:t> where cover mounting brackets are located).</a:t>
                      </a:r>
                    </a:p>
                    <a:p>
                      <a:r>
                        <a:rPr lang="en-US" sz="700" dirty="0"/>
                        <a:t>4 Designed for screwing cover into mounting brackets (still need to confirm)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855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Flat Head, Hex Drive, #4-40 Thread, 5/16" Long Screw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92210A107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hlinkClick r:id="rId22"/>
                        </a:rPr>
                        <a:t>McMaster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$4.91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Unordered</a:t>
                      </a:r>
                      <a:endParaRPr lang="en-US" sz="105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Designed for side of copper thermal plate (on side with 2 </a:t>
                      </a:r>
                      <a:r>
                        <a:rPr lang="en-US" sz="700" dirty="0" err="1"/>
                        <a:t>strongbacks</a:t>
                      </a:r>
                      <a:r>
                        <a:rPr lang="en-US" sz="700" dirty="0"/>
                        <a:t> where assembly tool screws into copper thermal plate). Jose updated the assembly tool part to be not threaded (though Aiden/Jose made the aluminum parts through holes with a drill).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597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Socket Head, Hex Drive, #2-56, 3/16” Long Screw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92196A076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hlinkClick r:id="rId23"/>
                        </a:rPr>
                        <a:t>McMaster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/>
                        <a:t>$7.62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Unordered</a:t>
                      </a:r>
                      <a:endParaRPr lang="en-US" sz="105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In 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Designed to screw strongback mounting device (not yet designed, should be roughly 1/8” in thickness) into </a:t>
                      </a:r>
                      <a:r>
                        <a:rPr lang="en-US" sz="700" dirty="0" err="1"/>
                        <a:t>strongbacks</a:t>
                      </a:r>
                      <a:r>
                        <a:rPr lang="en-US" sz="7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025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00FF00"/>
                        </a:highligh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829567"/>
                  </a:ext>
                </a:extLst>
              </a:tr>
              <a:tr h="3549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$792.24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effectLst/>
                        <a:highlight>
                          <a:srgbClr val="FF00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078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658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BE4C86-50AD-DEBA-7DB0-254F9A1B5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Hazards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0DC048-C948-986E-1E42-9DABCF1768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83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47D3B-0EAB-AC92-DC91-78DE002BD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96975"/>
          </a:xfrm>
        </p:spPr>
        <p:txBody>
          <a:bodyPr/>
          <a:lstStyle/>
          <a:p>
            <a:r>
              <a:rPr lang="en-US" dirty="0"/>
              <a:t>Electrical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6FE8D-AF71-FD47-1F81-F07AB9D0F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6400"/>
            <a:ext cx="10515600" cy="47053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Keep Voltage below hazardous levels on variable power supply</a:t>
            </a:r>
          </a:p>
          <a:p>
            <a:r>
              <a:rPr lang="en-US" dirty="0"/>
              <a:t>Prevent short circuits</a:t>
            </a:r>
          </a:p>
          <a:p>
            <a:pPr lvl="1"/>
            <a:r>
              <a:rPr lang="en-US" dirty="0"/>
              <a:t>Use insulated wires</a:t>
            </a:r>
          </a:p>
          <a:p>
            <a:pPr lvl="1"/>
            <a:r>
              <a:rPr lang="en-US" dirty="0"/>
              <a:t>Keep wires organized</a:t>
            </a:r>
          </a:p>
          <a:p>
            <a:pPr lvl="1"/>
            <a:r>
              <a:rPr lang="en-US" dirty="0"/>
              <a:t>Inspect circuit before and during power supply use</a:t>
            </a:r>
          </a:p>
          <a:p>
            <a:r>
              <a:rPr lang="en-US" dirty="0"/>
              <a:t>Use 10 gauge or lower electrical wire</a:t>
            </a:r>
          </a:p>
          <a:p>
            <a:pPr lvl="1"/>
            <a:r>
              <a:rPr lang="en-US" dirty="0"/>
              <a:t>10 gauge – Max Current: 12 A</a:t>
            </a:r>
          </a:p>
          <a:p>
            <a:r>
              <a:rPr lang="en-US" dirty="0"/>
              <a:t>Ensure working area is dry</a:t>
            </a:r>
          </a:p>
          <a:p>
            <a:pPr lvl="1"/>
            <a:r>
              <a:rPr lang="en-US" dirty="0"/>
              <a:t>E.g., remove open liquids from workspace</a:t>
            </a:r>
          </a:p>
          <a:p>
            <a:r>
              <a:rPr lang="en-US" dirty="0"/>
              <a:t>Do not use the power supply without people nearby</a:t>
            </a:r>
          </a:p>
          <a:p>
            <a:r>
              <a:rPr lang="en-US" dirty="0"/>
              <a:t>Maximum Run Time: 5 hours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384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47D3B-0EAB-AC92-DC91-78DE002BD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6FE8D-AF71-FD47-1F81-F07AB9D0F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Distilled Water</a:t>
            </a:r>
          </a:p>
          <a:p>
            <a:r>
              <a:rPr lang="en-US"/>
              <a:t>Water/glycol [80/20]</a:t>
            </a:r>
          </a:p>
          <a:p>
            <a:r>
              <a:rPr lang="en-US" dirty="0"/>
              <a:t>Avoid touching liquids below 15 °C</a:t>
            </a:r>
          </a:p>
          <a:p>
            <a:r>
              <a:rPr lang="en-US" dirty="0"/>
              <a:t>Use caution when dealing with liquids below 7 °C</a:t>
            </a:r>
          </a:p>
          <a:p>
            <a:pPr lvl="1"/>
            <a:r>
              <a:rPr lang="en-US" dirty="0"/>
              <a:t>Can cause numbness</a:t>
            </a:r>
          </a:p>
          <a:p>
            <a:r>
              <a:rPr lang="en-US" dirty="0"/>
              <a:t>Use extra caution when dealing with liquids below 0 °C</a:t>
            </a:r>
          </a:p>
          <a:p>
            <a:pPr lvl="1"/>
            <a:r>
              <a:rPr lang="en-US" dirty="0"/>
              <a:t>Can cause frostbite</a:t>
            </a:r>
          </a:p>
        </p:txBody>
      </p:sp>
    </p:spTree>
    <p:extLst>
      <p:ext uri="{BB962C8B-B14F-4D97-AF65-F5344CB8AC3E}">
        <p14:creationId xmlns:p14="http://schemas.microsoft.com/office/powerpoint/2010/main" val="3567233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DB4E21-1A47-3D31-2FAE-3253A26C5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3F2C62-A73A-FD70-A663-97A6EF1E7A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94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47D3B-0EAB-AC92-DC91-78DE002BD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Plate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6FE8D-AF71-FD47-1F81-F07AB9D0F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not drop copper thermal plate</a:t>
            </a:r>
          </a:p>
          <a:p>
            <a:pPr lvl="1"/>
            <a:endParaRPr lang="en-US" dirty="0"/>
          </a:p>
        </p:txBody>
      </p:sp>
      <p:pic>
        <p:nvPicPr>
          <p:cNvPr id="6" name="Picture 5" descr="A red square with green dots&#10;&#10;Description automatically generated">
            <a:extLst>
              <a:ext uri="{FF2B5EF4-FFF2-40B4-BE49-F238E27FC236}">
                <a16:creationId xmlns:a16="http://schemas.microsoft.com/office/drawing/2014/main" id="{88662D27-ACE1-0BA8-2F53-C01AB3056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705" y="0"/>
            <a:ext cx="3786295" cy="213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6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AF64-D55A-45D9-A5FB-78D15DC8F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43860-4D7E-4009-1D9A-B903A0031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 the effectiveness of the thermal sensor cooling plate in drawing heat away from a heat source</a:t>
            </a:r>
          </a:p>
          <a:p>
            <a:pPr lvl="1"/>
            <a:r>
              <a:rPr lang="en-US" dirty="0"/>
              <a:t>Check copper cooling lines effectiveness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81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80FF5-3FC7-55AD-0A97-C88996F90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T257P Chiller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05981-FADE-D7D7-54E3-C0482C507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Settings</a:t>
            </a:r>
          </a:p>
          <a:p>
            <a:pPr lvl="1"/>
            <a:r>
              <a:rPr lang="en-US" dirty="0"/>
              <a:t>Distilled Water</a:t>
            </a:r>
          </a:p>
          <a:p>
            <a:pPr lvl="1"/>
            <a:r>
              <a:rPr lang="en-US" dirty="0"/>
              <a:t>Room Temperature (20-25 °C)</a:t>
            </a:r>
          </a:p>
          <a:p>
            <a:pPr lvl="1"/>
            <a:r>
              <a:rPr lang="en-US" dirty="0"/>
              <a:t>10 deg C</a:t>
            </a:r>
          </a:p>
          <a:p>
            <a:pPr lvl="1"/>
            <a:r>
              <a:rPr lang="en-US" dirty="0"/>
              <a:t>High/Low…</a:t>
            </a:r>
          </a:p>
          <a:p>
            <a:r>
              <a:rPr lang="en-US" dirty="0"/>
              <a:t>Thermal Insulation – Foam</a:t>
            </a:r>
          </a:p>
        </p:txBody>
      </p:sp>
    </p:spTree>
    <p:extLst>
      <p:ext uri="{BB962C8B-B14F-4D97-AF65-F5344CB8AC3E}">
        <p14:creationId xmlns:p14="http://schemas.microsoft.com/office/powerpoint/2010/main" val="4119756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C9BAA-6881-4438-49F1-F71E5D34C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Procedural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E292B-B875-2AED-ABCA-053B0140F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22 °C (1hr)</a:t>
            </a:r>
          </a:p>
          <a:p>
            <a:r>
              <a:rPr lang="en-US" dirty="0"/>
              <a:t>15 °C</a:t>
            </a:r>
          </a:p>
          <a:p>
            <a:r>
              <a:rPr lang="en-US" dirty="0"/>
              <a:t>10 °C</a:t>
            </a:r>
          </a:p>
          <a:p>
            <a:r>
              <a:rPr lang="en-US" dirty="0"/>
              <a:t>Avoid condensation</a:t>
            </a:r>
          </a:p>
        </p:txBody>
      </p:sp>
    </p:spTree>
    <p:extLst>
      <p:ext uri="{BB962C8B-B14F-4D97-AF65-F5344CB8AC3E}">
        <p14:creationId xmlns:p14="http://schemas.microsoft.com/office/powerpoint/2010/main" val="3509750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876CD-2165-D0F6-B91A-64B83E6B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Logbook (To Print/Fill-in-blank)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85F2FD-7DDA-3453-9645-70E86FD529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Time/Date</a:t>
                </a:r>
              </a:p>
              <a:p>
                <a:r>
                  <a:rPr lang="en-US" dirty="0"/>
                  <a:t>Collaborators</a:t>
                </a:r>
              </a:p>
              <a:p>
                <a:r>
                  <a:rPr lang="en-US" dirty="0"/>
                  <a:t>Room Temperature</a:t>
                </a:r>
              </a:p>
              <a:p>
                <a:r>
                  <a:rPr lang="en-US" dirty="0"/>
                  <a:t>Humidity? (from </a:t>
                </a:r>
                <a:r>
                  <a:rPr lang="en-US" dirty="0" err="1"/>
                  <a:t>LabJack</a:t>
                </a:r>
                <a:r>
                  <a:rPr lang="en-US" dirty="0"/>
                  <a:t> T7?)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sSub>
                      <m:sSub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m:rPr>
                        <m:sty m:val="p"/>
                      </m:rPr>
                      <a:rPr lang="en-US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acc>
                          <m:accPr>
                            <m:chr m:val="̇"/>
                            <m:ctrlPr>
                              <a:rPr lang="en-US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  <m:sSub>
                          <m:sSubPr>
                            <m:ctrlPr>
                              <a:rPr lang="en-US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sSub>
                          <m:sSubPr>
                            <m:ctrlPr>
                              <a:rPr lang="en-US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𝑤𝑎𝑡𝑒𝑟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=4186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85F2FD-7DDA-3453-9645-70E86FD529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623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red white and grey rectangular objects&#10;&#10;Description automatically generated">
            <a:extLst>
              <a:ext uri="{FF2B5EF4-FFF2-40B4-BE49-F238E27FC236}">
                <a16:creationId xmlns:a16="http://schemas.microsoft.com/office/drawing/2014/main" id="{121C5DF6-F2F6-46FF-4E9E-45D5105ED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678" y="1852002"/>
            <a:ext cx="3903398" cy="34784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096839-BA1A-F845-CDBB-5B38CA063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Thermal Simulations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959B72F-C1A4-62DD-048A-D1F09E0D9A12}"/>
                  </a:ext>
                </a:extLst>
              </p:cNvPr>
              <p:cNvSpPr txBox="1"/>
              <p:nvPr/>
            </p:nvSpPr>
            <p:spPr>
              <a:xfrm>
                <a:off x="1198614" y="6006708"/>
                <a:ext cx="345120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1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3200" i="1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sz="3200" i="1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32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10.5 °C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959B72F-C1A4-62DD-048A-D1F09E0D9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614" y="6006708"/>
                <a:ext cx="3451207" cy="584775"/>
              </a:xfrm>
              <a:prstGeom prst="rect">
                <a:avLst/>
              </a:prstGeom>
              <a:blipFill>
                <a:blip r:embed="rId4"/>
                <a:stretch>
                  <a:fillRect t="-14583" r="-1060" b="-39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Left Brace 2">
            <a:extLst>
              <a:ext uri="{FF2B5EF4-FFF2-40B4-BE49-F238E27FC236}">
                <a16:creationId xmlns:a16="http://schemas.microsoft.com/office/drawing/2014/main" id="{BE44328E-7B68-69B2-3C6E-428640468C2D}"/>
              </a:ext>
            </a:extLst>
          </p:cNvPr>
          <p:cNvSpPr/>
          <p:nvPr/>
        </p:nvSpPr>
        <p:spPr>
          <a:xfrm rot="10800000">
            <a:off x="10212329" y="2180493"/>
            <a:ext cx="590718" cy="307979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9FC89A-8D35-2336-EDE7-D56103F32C89}"/>
              </a:ext>
            </a:extLst>
          </p:cNvPr>
          <p:cNvSpPr txBox="1"/>
          <p:nvPr/>
        </p:nvSpPr>
        <p:spPr>
          <a:xfrm>
            <a:off x="10686284" y="3428000"/>
            <a:ext cx="1593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10.5 °C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C3A456-B79D-26B7-B003-054C911C4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304925"/>
            <a:ext cx="4786292" cy="47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758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NICE-POWER DC Power Supply Adjustable Variable 3-Digital LED Display  Adjustable Regulated Switching DC Lab Bench Power Supply Digital (30V 10A  Black)">
            <a:extLst>
              <a:ext uri="{FF2B5EF4-FFF2-40B4-BE49-F238E27FC236}">
                <a16:creationId xmlns:a16="http://schemas.microsoft.com/office/drawing/2014/main" id="{66554C05-688B-8181-25D4-9CBA36515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929" y="5814462"/>
            <a:ext cx="840822" cy="9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computer generated electronic device&#10;&#10;Description automatically generated with medium confidence">
            <a:extLst>
              <a:ext uri="{FF2B5EF4-FFF2-40B4-BE49-F238E27FC236}">
                <a16:creationId xmlns:a16="http://schemas.microsoft.com/office/drawing/2014/main" id="{1FA37E1D-E814-0222-2F43-C409E852E7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2478979" y="4019418"/>
            <a:ext cx="3016744" cy="1793451"/>
          </a:xfrm>
          <a:prstGeom prst="rect">
            <a:avLst/>
          </a:prstGeom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5788504C-EB0A-F2BC-BC1C-AA16A83C4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70825">
            <a:off x="3766666" y="450428"/>
            <a:ext cx="1346757" cy="101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916043-96A0-3049-C37D-BAC104E772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2421"/>
          <a:stretch/>
        </p:blipFill>
        <p:spPr>
          <a:xfrm>
            <a:off x="1181365" y="3766848"/>
            <a:ext cx="1678986" cy="1952602"/>
          </a:xfrm>
          <a:prstGeom prst="rect">
            <a:avLst/>
          </a:prstGeom>
        </p:spPr>
      </p:pic>
      <p:pic>
        <p:nvPicPr>
          <p:cNvPr id="1026" name="Picture 2" descr="LabJack T7 - LabJack">
            <a:extLst>
              <a:ext uri="{FF2B5EF4-FFF2-40B4-BE49-F238E27FC236}">
                <a16:creationId xmlns:a16="http://schemas.microsoft.com/office/drawing/2014/main" id="{51768D20-FFBE-4266-51DD-74F6B3340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586" y="1132287"/>
            <a:ext cx="1996472" cy="150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c 9" descr="Laptop with solid fill">
            <a:extLst>
              <a:ext uri="{FF2B5EF4-FFF2-40B4-BE49-F238E27FC236}">
                <a16:creationId xmlns:a16="http://schemas.microsoft.com/office/drawing/2014/main" id="{9BEDCF20-86E9-4098-0903-55875C6639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6578" y="1969359"/>
            <a:ext cx="1312665" cy="1312665"/>
          </a:xfrm>
          <a:prstGeom prst="rect">
            <a:avLst/>
          </a:prstGeom>
        </p:spPr>
      </p:pic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BC4C7C65-0DCC-F901-14EC-2A34F3A5DF8F}"/>
              </a:ext>
            </a:extLst>
          </p:cNvPr>
          <p:cNvCxnSpPr>
            <a:cxnSpLocks/>
            <a:endCxn id="1026" idx="1"/>
          </p:cNvCxnSpPr>
          <p:nvPr/>
        </p:nvCxnSpPr>
        <p:spPr>
          <a:xfrm flipV="1">
            <a:off x="1889338" y="1882658"/>
            <a:ext cx="1292248" cy="75037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27BDDCC-EADB-AF2E-CCE4-8576E76BD651}"/>
              </a:ext>
            </a:extLst>
          </p:cNvPr>
          <p:cNvSpPr txBox="1"/>
          <p:nvPr/>
        </p:nvSpPr>
        <p:spPr>
          <a:xfrm>
            <a:off x="1846825" y="2072629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USB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A8E9F7A-51BE-2BC6-8900-A2B0618A2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3392"/>
            <a:ext cx="714375" cy="98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0" name="Connector: Curved 59">
            <a:extLst>
              <a:ext uri="{FF2B5EF4-FFF2-40B4-BE49-F238E27FC236}">
                <a16:creationId xmlns:a16="http://schemas.microsoft.com/office/drawing/2014/main" id="{C17B541F-C8C6-A752-8D63-B787C8A70509}"/>
              </a:ext>
            </a:extLst>
          </p:cNvPr>
          <p:cNvCxnSpPr>
            <a:cxnSpLocks/>
            <a:endCxn id="1028" idx="3"/>
          </p:cNvCxnSpPr>
          <p:nvPr/>
        </p:nvCxnSpPr>
        <p:spPr>
          <a:xfrm rot="10800000" flipV="1">
            <a:off x="714376" y="4697096"/>
            <a:ext cx="676277" cy="279413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NICE-POWER DC Power Supply Adjustable Variable 3-Digital LED Display  Adjustable Regulated Switching DC Lab Bench Power Supply Digital (30V 10A  Black)">
            <a:extLst>
              <a:ext uri="{FF2B5EF4-FFF2-40B4-BE49-F238E27FC236}">
                <a16:creationId xmlns:a16="http://schemas.microsoft.com/office/drawing/2014/main" id="{983FE117-CE0C-D43A-1DC8-64E18A0B8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876" y="5814463"/>
            <a:ext cx="840822" cy="9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B13DB61-3D6E-FC1B-832F-D66FA0C5D1EB}"/>
              </a:ext>
            </a:extLst>
          </p:cNvPr>
          <p:cNvCxnSpPr>
            <a:cxnSpLocks/>
            <a:endCxn id="2050" idx="3"/>
          </p:cNvCxnSpPr>
          <p:nvPr/>
        </p:nvCxnSpPr>
        <p:spPr>
          <a:xfrm flipH="1">
            <a:off x="3260698" y="5469627"/>
            <a:ext cx="1643711" cy="825306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43E073FE-18D7-67F9-F7DD-06FBBC8561CD}"/>
              </a:ext>
            </a:extLst>
          </p:cNvPr>
          <p:cNvCxnSpPr>
            <a:cxnSpLocks/>
            <a:stCxn id="1028" idx="2"/>
            <a:endCxn id="2050" idx="1"/>
          </p:cNvCxnSpPr>
          <p:nvPr/>
        </p:nvCxnSpPr>
        <p:spPr>
          <a:xfrm rot="16200000" flipH="1">
            <a:off x="975879" y="4850936"/>
            <a:ext cx="825306" cy="2062688"/>
          </a:xfrm>
          <a:prstGeom prst="curved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3A8CF55C-A02A-846E-03DC-0F01A8242C78}"/>
              </a:ext>
            </a:extLst>
          </p:cNvPr>
          <p:cNvCxnSpPr>
            <a:cxnSpLocks/>
          </p:cNvCxnSpPr>
          <p:nvPr/>
        </p:nvCxnSpPr>
        <p:spPr>
          <a:xfrm flipH="1" flipV="1">
            <a:off x="4594056" y="727335"/>
            <a:ext cx="520295" cy="3756057"/>
          </a:xfrm>
          <a:prstGeom prst="line">
            <a:avLst/>
          </a:prstGeom>
          <a:ln w="57150">
            <a:solidFill>
              <a:srgbClr val="47D45A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7" name="TextBox 1046">
            <a:extLst>
              <a:ext uri="{FF2B5EF4-FFF2-40B4-BE49-F238E27FC236}">
                <a16:creationId xmlns:a16="http://schemas.microsoft.com/office/drawing/2014/main" id="{B165B7CF-6799-1B30-300D-071238CB08F7}"/>
              </a:ext>
            </a:extLst>
          </p:cNvPr>
          <p:cNvSpPr txBox="1"/>
          <p:nvPr/>
        </p:nvSpPr>
        <p:spPr>
          <a:xfrm rot="4951154">
            <a:off x="4193679" y="2962451"/>
            <a:ext cx="182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See next slide for more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979FE90-A3E9-A964-599E-A50E16F09B30}"/>
              </a:ext>
            </a:extLst>
          </p:cNvPr>
          <p:cNvSpPr txBox="1"/>
          <p:nvPr/>
        </p:nvSpPr>
        <p:spPr>
          <a:xfrm rot="19983519">
            <a:off x="2742430" y="5672201"/>
            <a:ext cx="2441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See next slides for more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BEF955-13CC-2EFE-2D6E-962161E76AA7}"/>
              </a:ext>
            </a:extLst>
          </p:cNvPr>
          <p:cNvSpPr txBox="1"/>
          <p:nvPr/>
        </p:nvSpPr>
        <p:spPr>
          <a:xfrm>
            <a:off x="7342321" y="2220195"/>
            <a:ext cx="430310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Schematic &amp; Set-Up</a:t>
            </a:r>
          </a:p>
        </p:txBody>
      </p:sp>
      <p:sp>
        <p:nvSpPr>
          <p:cNvPr id="9" name="Cylinder 8">
            <a:extLst>
              <a:ext uri="{FF2B5EF4-FFF2-40B4-BE49-F238E27FC236}">
                <a16:creationId xmlns:a16="http://schemas.microsoft.com/office/drawing/2014/main" id="{8A3C9565-5D73-C608-6575-46C17C746620}"/>
              </a:ext>
            </a:extLst>
          </p:cNvPr>
          <p:cNvSpPr/>
          <p:nvPr/>
        </p:nvSpPr>
        <p:spPr>
          <a:xfrm rot="5400000" flipH="1">
            <a:off x="3051155" y="4415324"/>
            <a:ext cx="48962" cy="932147"/>
          </a:xfrm>
          <a:prstGeom prst="can">
            <a:avLst/>
          </a:prstGeom>
          <a:solidFill>
            <a:srgbClr val="DDDDDD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ylinder 10">
            <a:extLst>
              <a:ext uri="{FF2B5EF4-FFF2-40B4-BE49-F238E27FC236}">
                <a16:creationId xmlns:a16="http://schemas.microsoft.com/office/drawing/2014/main" id="{33720A3A-C456-02F7-4710-F4ABF4C696A0}"/>
              </a:ext>
            </a:extLst>
          </p:cNvPr>
          <p:cNvSpPr/>
          <p:nvPr/>
        </p:nvSpPr>
        <p:spPr>
          <a:xfrm rot="5400000" flipH="1">
            <a:off x="2903883" y="4741059"/>
            <a:ext cx="48423" cy="682595"/>
          </a:xfrm>
          <a:prstGeom prst="can">
            <a:avLst/>
          </a:prstGeom>
          <a:solidFill>
            <a:srgbClr val="DDDDDD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493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NICE-POWER DC Power Supply Adjustable Variable 3-Digital LED Display  Adjustable Regulated Switching DC Lab Bench Power Supply Digital (30V 10A  Black)">
            <a:extLst>
              <a:ext uri="{FF2B5EF4-FFF2-40B4-BE49-F238E27FC236}">
                <a16:creationId xmlns:a16="http://schemas.microsoft.com/office/drawing/2014/main" id="{24A38073-B8E6-7CFC-D7DF-403F17175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929" y="5814462"/>
            <a:ext cx="840822" cy="9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A computer generated image of a red and green rectangular object&#10;&#10;Description automatically generated with medium confidence">
            <a:extLst>
              <a:ext uri="{FF2B5EF4-FFF2-40B4-BE49-F238E27FC236}">
                <a16:creationId xmlns:a16="http://schemas.microsoft.com/office/drawing/2014/main" id="{6B6BF623-AB51-11B8-0D1D-6B577873B1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842" y="1168959"/>
            <a:ext cx="4704139" cy="4856500"/>
          </a:xfrm>
          <a:prstGeom prst="rect">
            <a:avLst/>
          </a:prstGeom>
        </p:spPr>
      </p:pic>
      <p:pic>
        <p:nvPicPr>
          <p:cNvPr id="4" name="Picture 3" descr="A computer generated electronic device&#10;&#10;Description automatically generated with medium confidence">
            <a:extLst>
              <a:ext uri="{FF2B5EF4-FFF2-40B4-BE49-F238E27FC236}">
                <a16:creationId xmlns:a16="http://schemas.microsoft.com/office/drawing/2014/main" id="{B8F3F01D-CCB6-9FC8-A755-E7021268DB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2523881" y="4079784"/>
            <a:ext cx="3016744" cy="1793451"/>
          </a:xfrm>
          <a:prstGeom prst="rect">
            <a:avLst/>
          </a:prstGeom>
        </p:spPr>
      </p:pic>
      <p:cxnSp>
        <p:nvCxnSpPr>
          <p:cNvPr id="2092" name="Straight Connector 2091">
            <a:extLst>
              <a:ext uri="{FF2B5EF4-FFF2-40B4-BE49-F238E27FC236}">
                <a16:creationId xmlns:a16="http://schemas.microsoft.com/office/drawing/2014/main" id="{51BB4D35-7174-F70D-835C-962EB667E389}"/>
              </a:ext>
            </a:extLst>
          </p:cNvPr>
          <p:cNvCxnSpPr>
            <a:cxnSpLocks/>
          </p:cNvCxnSpPr>
          <p:nvPr/>
        </p:nvCxnSpPr>
        <p:spPr>
          <a:xfrm flipH="1">
            <a:off x="5345705" y="3041065"/>
            <a:ext cx="3921271" cy="1852359"/>
          </a:xfrm>
          <a:prstGeom prst="line">
            <a:avLst/>
          </a:prstGeom>
          <a:ln w="57150">
            <a:solidFill>
              <a:srgbClr val="0070C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9DDD0B48-55A8-8E02-8C45-1B7603D9DD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9838" y="1132287"/>
            <a:ext cx="2270604" cy="5330984"/>
          </a:xfrm>
          <a:prstGeom prst="rect">
            <a:avLst/>
          </a:prstGeom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5788504C-EB0A-F2BC-BC1C-AA16A83C4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70825">
            <a:off x="3766666" y="450428"/>
            <a:ext cx="1346757" cy="101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916043-96A0-3049-C37D-BAC104E772C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2421"/>
          <a:stretch/>
        </p:blipFill>
        <p:spPr>
          <a:xfrm>
            <a:off x="1181365" y="3766848"/>
            <a:ext cx="1678986" cy="1952602"/>
          </a:xfrm>
          <a:prstGeom prst="rect">
            <a:avLst/>
          </a:prstGeom>
        </p:spPr>
      </p:pic>
      <p:pic>
        <p:nvPicPr>
          <p:cNvPr id="1026" name="Picture 2" descr="LabJack T7 - LabJack">
            <a:extLst>
              <a:ext uri="{FF2B5EF4-FFF2-40B4-BE49-F238E27FC236}">
                <a16:creationId xmlns:a16="http://schemas.microsoft.com/office/drawing/2014/main" id="{51768D20-FFBE-4266-51DD-74F6B3340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586" y="1132287"/>
            <a:ext cx="1996472" cy="150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c 9" descr="Laptop with solid fill">
            <a:extLst>
              <a:ext uri="{FF2B5EF4-FFF2-40B4-BE49-F238E27FC236}">
                <a16:creationId xmlns:a16="http://schemas.microsoft.com/office/drawing/2014/main" id="{9BEDCF20-86E9-4098-0903-55875C66394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6578" y="1969359"/>
            <a:ext cx="1312665" cy="1312665"/>
          </a:xfrm>
          <a:prstGeom prst="rect">
            <a:avLst/>
          </a:prstGeom>
        </p:spPr>
      </p:pic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BC4C7C65-0DCC-F901-14EC-2A34F3A5DF8F}"/>
              </a:ext>
            </a:extLst>
          </p:cNvPr>
          <p:cNvCxnSpPr>
            <a:cxnSpLocks/>
            <a:endCxn id="1026" idx="1"/>
          </p:cNvCxnSpPr>
          <p:nvPr/>
        </p:nvCxnSpPr>
        <p:spPr>
          <a:xfrm flipV="1">
            <a:off x="1889338" y="1882658"/>
            <a:ext cx="1292248" cy="75037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27BDDCC-EADB-AF2E-CCE4-8576E76BD651}"/>
              </a:ext>
            </a:extLst>
          </p:cNvPr>
          <p:cNvSpPr txBox="1"/>
          <p:nvPr/>
        </p:nvSpPr>
        <p:spPr>
          <a:xfrm>
            <a:off x="1846825" y="2072629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USB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A8E9F7A-51BE-2BC6-8900-A2B0618A2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3392"/>
            <a:ext cx="714375" cy="98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0" name="Connector: Curved 59">
            <a:extLst>
              <a:ext uri="{FF2B5EF4-FFF2-40B4-BE49-F238E27FC236}">
                <a16:creationId xmlns:a16="http://schemas.microsoft.com/office/drawing/2014/main" id="{C17B541F-C8C6-A752-8D63-B787C8A70509}"/>
              </a:ext>
            </a:extLst>
          </p:cNvPr>
          <p:cNvCxnSpPr>
            <a:cxnSpLocks/>
            <a:endCxn id="1028" idx="3"/>
          </p:cNvCxnSpPr>
          <p:nvPr/>
        </p:nvCxnSpPr>
        <p:spPr>
          <a:xfrm rot="10800000" flipV="1">
            <a:off x="714376" y="4697096"/>
            <a:ext cx="676277" cy="279413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49D2B442-B2C9-27EE-1FB2-3B0E67CACFA6}"/>
              </a:ext>
            </a:extLst>
          </p:cNvPr>
          <p:cNvSpPr/>
          <p:nvPr/>
        </p:nvSpPr>
        <p:spPr>
          <a:xfrm>
            <a:off x="4609611" y="4305475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Oval 1023">
            <a:extLst>
              <a:ext uri="{FF2B5EF4-FFF2-40B4-BE49-F238E27FC236}">
                <a16:creationId xmlns:a16="http://schemas.microsoft.com/office/drawing/2014/main" id="{B57256F2-FE28-FEA7-FEB5-79725BD3ECA3}"/>
              </a:ext>
            </a:extLst>
          </p:cNvPr>
          <p:cNvSpPr/>
          <p:nvPr/>
        </p:nvSpPr>
        <p:spPr>
          <a:xfrm>
            <a:off x="4410404" y="4505701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C3FBF453-24AD-3F00-D622-F60FC775A2B0}"/>
              </a:ext>
            </a:extLst>
          </p:cNvPr>
          <p:cNvSpPr txBox="1"/>
          <p:nvPr/>
        </p:nvSpPr>
        <p:spPr>
          <a:xfrm>
            <a:off x="8731702" y="532249"/>
            <a:ext cx="1064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Section of Layers</a:t>
            </a:r>
          </a:p>
        </p:txBody>
      </p:sp>
      <p:sp>
        <p:nvSpPr>
          <p:cNvPr id="1035" name="Arrow: Up 1034">
            <a:extLst>
              <a:ext uri="{FF2B5EF4-FFF2-40B4-BE49-F238E27FC236}">
                <a16:creationId xmlns:a16="http://schemas.microsoft.com/office/drawing/2014/main" id="{35A398E6-663D-E16B-13DC-C2B45C71034E}"/>
              </a:ext>
            </a:extLst>
          </p:cNvPr>
          <p:cNvSpPr/>
          <p:nvPr/>
        </p:nvSpPr>
        <p:spPr>
          <a:xfrm rot="12952747">
            <a:off x="11253319" y="1300665"/>
            <a:ext cx="134556" cy="671926"/>
          </a:xfrm>
          <a:prstGeom prst="upArrow">
            <a:avLst/>
          </a:prstGeom>
          <a:solidFill>
            <a:srgbClr val="C3D5FF"/>
          </a:solidFill>
          <a:ln>
            <a:solidFill>
              <a:srgbClr val="4B57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0F2A5E68-8200-50C2-C561-E0E861D6582A}"/>
              </a:ext>
            </a:extLst>
          </p:cNvPr>
          <p:cNvSpPr txBox="1"/>
          <p:nvPr/>
        </p:nvSpPr>
        <p:spPr>
          <a:xfrm>
            <a:off x="10906959" y="981346"/>
            <a:ext cx="1457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Strongback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894FDC-259F-9088-3B8C-019B7754AC5E}"/>
              </a:ext>
            </a:extLst>
          </p:cNvPr>
          <p:cNvSpPr/>
          <p:nvPr/>
        </p:nvSpPr>
        <p:spPr>
          <a:xfrm>
            <a:off x="5180722" y="6552608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4991CBB-DD8A-6A4D-10D9-E45B05ECCBB4}"/>
              </a:ext>
            </a:extLst>
          </p:cNvPr>
          <p:cNvSpPr txBox="1"/>
          <p:nvPr/>
        </p:nvSpPr>
        <p:spPr>
          <a:xfrm>
            <a:off x="4114816" y="6204303"/>
            <a:ext cx="223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Room Temperature</a:t>
            </a:r>
          </a:p>
        </p:txBody>
      </p:sp>
      <p:pic>
        <p:nvPicPr>
          <p:cNvPr id="2050" name="Picture 2" descr="NICE-POWER DC Power Supply Adjustable Variable 3-Digital LED Display  Adjustable Regulated Switching DC Lab Bench Power Supply Digital (30V 10A  Black)">
            <a:extLst>
              <a:ext uri="{FF2B5EF4-FFF2-40B4-BE49-F238E27FC236}">
                <a16:creationId xmlns:a16="http://schemas.microsoft.com/office/drawing/2014/main" id="{983FE117-CE0C-D43A-1DC8-64E18A0B8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876" y="5814463"/>
            <a:ext cx="840822" cy="9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B13DB61-3D6E-FC1B-832F-D66FA0C5D1EB}"/>
              </a:ext>
            </a:extLst>
          </p:cNvPr>
          <p:cNvCxnSpPr>
            <a:cxnSpLocks/>
            <a:endCxn id="2050" idx="3"/>
          </p:cNvCxnSpPr>
          <p:nvPr/>
        </p:nvCxnSpPr>
        <p:spPr>
          <a:xfrm flipH="1">
            <a:off x="3260698" y="5469627"/>
            <a:ext cx="1643711" cy="825306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43E073FE-18D7-67F9-F7DD-06FBBC8561CD}"/>
              </a:ext>
            </a:extLst>
          </p:cNvPr>
          <p:cNvCxnSpPr>
            <a:cxnSpLocks/>
            <a:stCxn id="1028" idx="2"/>
            <a:endCxn id="2050" idx="1"/>
          </p:cNvCxnSpPr>
          <p:nvPr/>
        </p:nvCxnSpPr>
        <p:spPr>
          <a:xfrm rot="16200000" flipH="1">
            <a:off x="975879" y="4850936"/>
            <a:ext cx="825306" cy="2062688"/>
          </a:xfrm>
          <a:prstGeom prst="curved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3A8CF55C-A02A-846E-03DC-0F01A8242C78}"/>
              </a:ext>
            </a:extLst>
          </p:cNvPr>
          <p:cNvCxnSpPr>
            <a:cxnSpLocks/>
          </p:cNvCxnSpPr>
          <p:nvPr/>
        </p:nvCxnSpPr>
        <p:spPr>
          <a:xfrm flipH="1" flipV="1">
            <a:off x="4594056" y="727335"/>
            <a:ext cx="1420025" cy="15967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7" name="TextBox 1046">
            <a:extLst>
              <a:ext uri="{FF2B5EF4-FFF2-40B4-BE49-F238E27FC236}">
                <a16:creationId xmlns:a16="http://schemas.microsoft.com/office/drawing/2014/main" id="{B165B7CF-6799-1B30-300D-071238CB08F7}"/>
              </a:ext>
            </a:extLst>
          </p:cNvPr>
          <p:cNvSpPr txBox="1"/>
          <p:nvPr/>
        </p:nvSpPr>
        <p:spPr>
          <a:xfrm rot="2902170">
            <a:off x="4515471" y="1337610"/>
            <a:ext cx="182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Detail View</a:t>
            </a:r>
          </a:p>
        </p:txBody>
      </p:sp>
      <p:sp>
        <p:nvSpPr>
          <p:cNvPr id="2095" name="TextBox 2094">
            <a:extLst>
              <a:ext uri="{FF2B5EF4-FFF2-40B4-BE49-F238E27FC236}">
                <a16:creationId xmlns:a16="http://schemas.microsoft.com/office/drawing/2014/main" id="{7401CE6C-1C23-90E1-9425-573BE17A4BD8}"/>
              </a:ext>
            </a:extLst>
          </p:cNvPr>
          <p:cNvSpPr txBox="1"/>
          <p:nvPr/>
        </p:nvSpPr>
        <p:spPr>
          <a:xfrm rot="19868966">
            <a:off x="7801173" y="3046820"/>
            <a:ext cx="182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Detail View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0B6FF5-799C-BCDF-CB64-E764662FC785}"/>
              </a:ext>
            </a:extLst>
          </p:cNvPr>
          <p:cNvSpPr txBox="1"/>
          <p:nvPr/>
        </p:nvSpPr>
        <p:spPr>
          <a:xfrm>
            <a:off x="5192907" y="6400697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AIN0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79" name="TextBox 2078">
            <a:extLst>
              <a:ext uri="{FF2B5EF4-FFF2-40B4-BE49-F238E27FC236}">
                <a16:creationId xmlns:a16="http://schemas.microsoft.com/office/drawing/2014/main" id="{9B31D82A-49CE-93AE-CB78-E0CD3CE4952A}"/>
              </a:ext>
            </a:extLst>
          </p:cNvPr>
          <p:cNvSpPr txBox="1"/>
          <p:nvPr/>
        </p:nvSpPr>
        <p:spPr>
          <a:xfrm>
            <a:off x="4352782" y="3985505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AIN1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32D17687-FF7C-E2BC-0516-0ACDC9AA445B}"/>
              </a:ext>
            </a:extLst>
          </p:cNvPr>
          <p:cNvSpPr/>
          <p:nvPr/>
        </p:nvSpPr>
        <p:spPr>
          <a:xfrm rot="5400000" flipH="1">
            <a:off x="3096057" y="4475690"/>
            <a:ext cx="48962" cy="932147"/>
          </a:xfrm>
          <a:prstGeom prst="can">
            <a:avLst/>
          </a:prstGeom>
          <a:solidFill>
            <a:srgbClr val="DDDDDD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ylinder 56">
            <a:extLst>
              <a:ext uri="{FF2B5EF4-FFF2-40B4-BE49-F238E27FC236}">
                <a16:creationId xmlns:a16="http://schemas.microsoft.com/office/drawing/2014/main" id="{2D67ADBE-D83C-63F0-725D-EC5EC5790507}"/>
              </a:ext>
            </a:extLst>
          </p:cNvPr>
          <p:cNvSpPr/>
          <p:nvPr/>
        </p:nvSpPr>
        <p:spPr>
          <a:xfrm rot="5400000" flipH="1">
            <a:off x="2948785" y="4801425"/>
            <a:ext cx="48423" cy="682595"/>
          </a:xfrm>
          <a:prstGeom prst="can">
            <a:avLst/>
          </a:prstGeom>
          <a:solidFill>
            <a:srgbClr val="DDDDDD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979FE90-A3E9-A964-599E-A50E16F09B30}"/>
              </a:ext>
            </a:extLst>
          </p:cNvPr>
          <p:cNvSpPr txBox="1"/>
          <p:nvPr/>
        </p:nvSpPr>
        <p:spPr>
          <a:xfrm rot="19983519">
            <a:off x="2742430" y="5672201"/>
            <a:ext cx="2441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See next slide for more</a:t>
            </a:r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id="{F5C84651-B344-43A8-EC45-58BA4280A17F}"/>
              </a:ext>
            </a:extLst>
          </p:cNvPr>
          <p:cNvSpPr/>
          <p:nvPr/>
        </p:nvSpPr>
        <p:spPr>
          <a:xfrm rot="9856478">
            <a:off x="9360607" y="1115073"/>
            <a:ext cx="134556" cy="671926"/>
          </a:xfrm>
          <a:prstGeom prst="upArrow">
            <a:avLst/>
          </a:prstGeom>
          <a:solidFill>
            <a:srgbClr val="FFFFFF"/>
          </a:solidFill>
          <a:ln>
            <a:solidFill>
              <a:srgbClr val="4B57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831EDE2-53AE-AFEA-3D12-87AC1DB9DE88}"/>
              </a:ext>
            </a:extLst>
          </p:cNvPr>
          <p:cNvSpPr/>
          <p:nvPr/>
        </p:nvSpPr>
        <p:spPr>
          <a:xfrm>
            <a:off x="10048424" y="2754530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20C323D-61FF-BA9B-C63F-A7F0C295A001}"/>
              </a:ext>
            </a:extLst>
          </p:cNvPr>
          <p:cNvSpPr/>
          <p:nvPr/>
        </p:nvSpPr>
        <p:spPr>
          <a:xfrm>
            <a:off x="11217208" y="1947092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30F9D06-726C-3C39-BEDC-031C71B97A9C}"/>
              </a:ext>
            </a:extLst>
          </p:cNvPr>
          <p:cNvSpPr/>
          <p:nvPr/>
        </p:nvSpPr>
        <p:spPr>
          <a:xfrm>
            <a:off x="10732727" y="1730514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76A293B-460B-4FBC-3735-ABE873BD906B}"/>
              </a:ext>
            </a:extLst>
          </p:cNvPr>
          <p:cNvSpPr/>
          <p:nvPr/>
        </p:nvSpPr>
        <p:spPr>
          <a:xfrm>
            <a:off x="10407706" y="1545213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76BB3B3-98FD-0AE0-D0DB-2F1C004C5001}"/>
              </a:ext>
            </a:extLst>
          </p:cNvPr>
          <p:cNvSpPr/>
          <p:nvPr/>
        </p:nvSpPr>
        <p:spPr>
          <a:xfrm>
            <a:off x="9478702" y="2072629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65F932F-362E-0488-C59E-DB5F38EA0ABB}"/>
              </a:ext>
            </a:extLst>
          </p:cNvPr>
          <p:cNvSpPr/>
          <p:nvPr/>
        </p:nvSpPr>
        <p:spPr>
          <a:xfrm>
            <a:off x="9888971" y="2227302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E9CCADF-7D4B-B091-BF7B-D64E5E3D3461}"/>
              </a:ext>
            </a:extLst>
          </p:cNvPr>
          <p:cNvSpPr/>
          <p:nvPr/>
        </p:nvSpPr>
        <p:spPr>
          <a:xfrm>
            <a:off x="9561423" y="2561216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1816699-E36A-23AA-4C94-0B60BF5EE328}"/>
              </a:ext>
            </a:extLst>
          </p:cNvPr>
          <p:cNvSpPr/>
          <p:nvPr/>
        </p:nvSpPr>
        <p:spPr>
          <a:xfrm>
            <a:off x="9276551" y="2468910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199E409-4B0F-BEC5-BD4D-9BA3627881FB}"/>
              </a:ext>
            </a:extLst>
          </p:cNvPr>
          <p:cNvSpPr/>
          <p:nvPr/>
        </p:nvSpPr>
        <p:spPr>
          <a:xfrm>
            <a:off x="9977058" y="4065354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D48266-F562-74C5-792C-7D65C57014C5}"/>
              </a:ext>
            </a:extLst>
          </p:cNvPr>
          <p:cNvSpPr/>
          <p:nvPr/>
        </p:nvSpPr>
        <p:spPr>
          <a:xfrm>
            <a:off x="9892767" y="5017673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0" name="TextBox 2089">
            <a:extLst>
              <a:ext uri="{FF2B5EF4-FFF2-40B4-BE49-F238E27FC236}">
                <a16:creationId xmlns:a16="http://schemas.microsoft.com/office/drawing/2014/main" id="{EBF72682-E804-C7AE-42F1-705D7821AAE5}"/>
              </a:ext>
            </a:extLst>
          </p:cNvPr>
          <p:cNvSpPr txBox="1"/>
          <p:nvPr/>
        </p:nvSpPr>
        <p:spPr>
          <a:xfrm>
            <a:off x="4079228" y="4559802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AIN2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78" name="TextBox 2077">
            <a:extLst>
              <a:ext uri="{FF2B5EF4-FFF2-40B4-BE49-F238E27FC236}">
                <a16:creationId xmlns:a16="http://schemas.microsoft.com/office/drawing/2014/main" id="{4E8BB30B-E5B4-ADFC-74C6-D3C5F1DCA367}"/>
              </a:ext>
            </a:extLst>
          </p:cNvPr>
          <p:cNvSpPr txBox="1"/>
          <p:nvPr/>
        </p:nvSpPr>
        <p:spPr>
          <a:xfrm>
            <a:off x="9034818" y="4918713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AIN3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1" name="TextBox 2090">
            <a:extLst>
              <a:ext uri="{FF2B5EF4-FFF2-40B4-BE49-F238E27FC236}">
                <a16:creationId xmlns:a16="http://schemas.microsoft.com/office/drawing/2014/main" id="{F73EE67F-8048-D71E-1843-38F893FAADCD}"/>
              </a:ext>
            </a:extLst>
          </p:cNvPr>
          <p:cNvSpPr txBox="1"/>
          <p:nvPr/>
        </p:nvSpPr>
        <p:spPr>
          <a:xfrm>
            <a:off x="9176668" y="3941844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</a:t>
            </a:r>
            <a:r>
              <a:rPr lang="en-US" sz="1600" b="1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4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3" name="TextBox 2092">
            <a:extLst>
              <a:ext uri="{FF2B5EF4-FFF2-40B4-BE49-F238E27FC236}">
                <a16:creationId xmlns:a16="http://schemas.microsoft.com/office/drawing/2014/main" id="{E4FDE2D2-0801-3C97-7004-A47218FAB853}"/>
              </a:ext>
            </a:extLst>
          </p:cNvPr>
          <p:cNvSpPr txBox="1"/>
          <p:nvPr/>
        </p:nvSpPr>
        <p:spPr>
          <a:xfrm>
            <a:off x="9992360" y="2531095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AIN5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4" name="TextBox 2093">
            <a:extLst>
              <a:ext uri="{FF2B5EF4-FFF2-40B4-BE49-F238E27FC236}">
                <a16:creationId xmlns:a16="http://schemas.microsoft.com/office/drawing/2014/main" id="{4F8F5178-E7BB-C5BB-32B0-A10C1E83E459}"/>
              </a:ext>
            </a:extLst>
          </p:cNvPr>
          <p:cNvSpPr txBox="1"/>
          <p:nvPr/>
        </p:nvSpPr>
        <p:spPr>
          <a:xfrm>
            <a:off x="9095551" y="1806533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AIN6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6" name="TextBox 2095">
            <a:extLst>
              <a:ext uri="{FF2B5EF4-FFF2-40B4-BE49-F238E27FC236}">
                <a16:creationId xmlns:a16="http://schemas.microsoft.com/office/drawing/2014/main" id="{5C67F6FD-4A91-277B-568E-81DB0FAB3CC6}"/>
              </a:ext>
            </a:extLst>
          </p:cNvPr>
          <p:cNvSpPr txBox="1"/>
          <p:nvPr/>
        </p:nvSpPr>
        <p:spPr>
          <a:xfrm>
            <a:off x="9852562" y="1268649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AIN7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7" name="TextBox 2096">
            <a:extLst>
              <a:ext uri="{FF2B5EF4-FFF2-40B4-BE49-F238E27FC236}">
                <a16:creationId xmlns:a16="http://schemas.microsoft.com/office/drawing/2014/main" id="{EEE2BE10-5986-6693-D241-255C6BE087B8}"/>
              </a:ext>
            </a:extLst>
          </p:cNvPr>
          <p:cNvSpPr txBox="1"/>
          <p:nvPr/>
        </p:nvSpPr>
        <p:spPr>
          <a:xfrm>
            <a:off x="10482920" y="1476109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AIN8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8" name="TextBox 2097">
            <a:extLst>
              <a:ext uri="{FF2B5EF4-FFF2-40B4-BE49-F238E27FC236}">
                <a16:creationId xmlns:a16="http://schemas.microsoft.com/office/drawing/2014/main" id="{047DA9A4-B7BA-5A00-C5B2-4ABB79D8B89E}"/>
              </a:ext>
            </a:extLst>
          </p:cNvPr>
          <p:cNvSpPr txBox="1"/>
          <p:nvPr/>
        </p:nvSpPr>
        <p:spPr>
          <a:xfrm>
            <a:off x="11217208" y="1807558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AIN9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9" name="TextBox 2098">
            <a:extLst>
              <a:ext uri="{FF2B5EF4-FFF2-40B4-BE49-F238E27FC236}">
                <a16:creationId xmlns:a16="http://schemas.microsoft.com/office/drawing/2014/main" id="{B05D4486-1B58-E12A-A8F5-FDEA55C14787}"/>
              </a:ext>
            </a:extLst>
          </p:cNvPr>
          <p:cNvSpPr txBox="1"/>
          <p:nvPr/>
        </p:nvSpPr>
        <p:spPr>
          <a:xfrm>
            <a:off x="8775458" y="2209883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AIN10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100" name="TextBox 2099">
            <a:extLst>
              <a:ext uri="{FF2B5EF4-FFF2-40B4-BE49-F238E27FC236}">
                <a16:creationId xmlns:a16="http://schemas.microsoft.com/office/drawing/2014/main" id="{4B2DD836-72C2-51CF-202E-68C30A8051FD}"/>
              </a:ext>
            </a:extLst>
          </p:cNvPr>
          <p:cNvSpPr txBox="1"/>
          <p:nvPr/>
        </p:nvSpPr>
        <p:spPr>
          <a:xfrm>
            <a:off x="9725213" y="1948742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AIN11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101" name="TextBox 2100">
            <a:extLst>
              <a:ext uri="{FF2B5EF4-FFF2-40B4-BE49-F238E27FC236}">
                <a16:creationId xmlns:a16="http://schemas.microsoft.com/office/drawing/2014/main" id="{CC9BC956-FC95-D6B7-EE7E-106C2FA034BC}"/>
              </a:ext>
            </a:extLst>
          </p:cNvPr>
          <p:cNvSpPr txBox="1"/>
          <p:nvPr/>
        </p:nvSpPr>
        <p:spPr>
          <a:xfrm>
            <a:off x="8841751" y="2546066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AIN12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696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NICE-POWER DC Power Supply Adjustable Variable 3-Digital LED Display  Adjustable Regulated Switching DC Lab Bench Power Supply Digital (30V 10A  Black)">
            <a:extLst>
              <a:ext uri="{FF2B5EF4-FFF2-40B4-BE49-F238E27FC236}">
                <a16:creationId xmlns:a16="http://schemas.microsoft.com/office/drawing/2014/main" id="{A3A46C7F-4855-4717-CEE4-1D6255CBC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929" y="5814462"/>
            <a:ext cx="840822" cy="9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A computer generated image of a red and green rectangular object&#10;&#10;Description automatically generated with medium confidence">
            <a:extLst>
              <a:ext uri="{FF2B5EF4-FFF2-40B4-BE49-F238E27FC236}">
                <a16:creationId xmlns:a16="http://schemas.microsoft.com/office/drawing/2014/main" id="{6B6BF623-AB51-11B8-0D1D-6B577873B1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842" y="1168959"/>
            <a:ext cx="4704139" cy="4856500"/>
          </a:xfrm>
          <a:prstGeom prst="rect">
            <a:avLst/>
          </a:prstGeom>
        </p:spPr>
      </p:pic>
      <p:pic>
        <p:nvPicPr>
          <p:cNvPr id="4" name="Picture 3" descr="A computer generated electronic device&#10;&#10;Description automatically generated with medium confidence">
            <a:extLst>
              <a:ext uri="{FF2B5EF4-FFF2-40B4-BE49-F238E27FC236}">
                <a16:creationId xmlns:a16="http://schemas.microsoft.com/office/drawing/2014/main" id="{B8F3F01D-CCB6-9FC8-A755-E7021268DB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2523881" y="4079784"/>
            <a:ext cx="3016744" cy="1793451"/>
          </a:xfrm>
          <a:prstGeom prst="rect">
            <a:avLst/>
          </a:prstGeom>
        </p:spPr>
      </p:pic>
      <p:cxnSp>
        <p:nvCxnSpPr>
          <p:cNvPr id="2092" name="Straight Connector 2091">
            <a:extLst>
              <a:ext uri="{FF2B5EF4-FFF2-40B4-BE49-F238E27FC236}">
                <a16:creationId xmlns:a16="http://schemas.microsoft.com/office/drawing/2014/main" id="{51BB4D35-7174-F70D-835C-962EB667E389}"/>
              </a:ext>
            </a:extLst>
          </p:cNvPr>
          <p:cNvCxnSpPr>
            <a:cxnSpLocks/>
          </p:cNvCxnSpPr>
          <p:nvPr/>
        </p:nvCxnSpPr>
        <p:spPr>
          <a:xfrm flipH="1">
            <a:off x="5345705" y="3041065"/>
            <a:ext cx="3921271" cy="1852359"/>
          </a:xfrm>
          <a:prstGeom prst="line">
            <a:avLst/>
          </a:prstGeom>
          <a:ln w="57150">
            <a:solidFill>
              <a:srgbClr val="0070C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9DDD0B48-55A8-8E02-8C45-1B7603D9DD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9838" y="1132287"/>
            <a:ext cx="2270604" cy="5330984"/>
          </a:xfrm>
          <a:prstGeom prst="rect">
            <a:avLst/>
          </a:prstGeom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5788504C-EB0A-F2BC-BC1C-AA16A83C4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70825">
            <a:off x="3766666" y="450428"/>
            <a:ext cx="1346757" cy="101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916043-96A0-3049-C37D-BAC104E772C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2421"/>
          <a:stretch/>
        </p:blipFill>
        <p:spPr>
          <a:xfrm>
            <a:off x="1181365" y="3766848"/>
            <a:ext cx="1678986" cy="1952602"/>
          </a:xfrm>
          <a:prstGeom prst="rect">
            <a:avLst/>
          </a:prstGeom>
        </p:spPr>
      </p:pic>
      <p:pic>
        <p:nvPicPr>
          <p:cNvPr id="1026" name="Picture 2" descr="LabJack T7 - LabJack">
            <a:extLst>
              <a:ext uri="{FF2B5EF4-FFF2-40B4-BE49-F238E27FC236}">
                <a16:creationId xmlns:a16="http://schemas.microsoft.com/office/drawing/2014/main" id="{51768D20-FFBE-4266-51DD-74F6B3340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586" y="1132287"/>
            <a:ext cx="1996472" cy="150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c 9" descr="Laptop with solid fill">
            <a:extLst>
              <a:ext uri="{FF2B5EF4-FFF2-40B4-BE49-F238E27FC236}">
                <a16:creationId xmlns:a16="http://schemas.microsoft.com/office/drawing/2014/main" id="{9BEDCF20-86E9-4098-0903-55875C66394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6578" y="1969359"/>
            <a:ext cx="1312665" cy="1312665"/>
          </a:xfrm>
          <a:prstGeom prst="rect">
            <a:avLst/>
          </a:prstGeom>
        </p:spPr>
      </p:pic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BC4C7C65-0DCC-F901-14EC-2A34F3A5DF8F}"/>
              </a:ext>
            </a:extLst>
          </p:cNvPr>
          <p:cNvCxnSpPr>
            <a:cxnSpLocks/>
            <a:endCxn id="1026" idx="1"/>
          </p:cNvCxnSpPr>
          <p:nvPr/>
        </p:nvCxnSpPr>
        <p:spPr>
          <a:xfrm flipV="1">
            <a:off x="1889338" y="1882658"/>
            <a:ext cx="1292248" cy="75037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27BDDCC-EADB-AF2E-CCE4-8576E76BD651}"/>
              </a:ext>
            </a:extLst>
          </p:cNvPr>
          <p:cNvSpPr txBox="1"/>
          <p:nvPr/>
        </p:nvSpPr>
        <p:spPr>
          <a:xfrm>
            <a:off x="1846825" y="2072629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USB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A8E9F7A-51BE-2BC6-8900-A2B0618A2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3392"/>
            <a:ext cx="714375" cy="98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0" name="Connector: Curved 59">
            <a:extLst>
              <a:ext uri="{FF2B5EF4-FFF2-40B4-BE49-F238E27FC236}">
                <a16:creationId xmlns:a16="http://schemas.microsoft.com/office/drawing/2014/main" id="{C17B541F-C8C6-A752-8D63-B787C8A70509}"/>
              </a:ext>
            </a:extLst>
          </p:cNvPr>
          <p:cNvCxnSpPr>
            <a:cxnSpLocks/>
            <a:endCxn id="1028" idx="3"/>
          </p:cNvCxnSpPr>
          <p:nvPr/>
        </p:nvCxnSpPr>
        <p:spPr>
          <a:xfrm rot="10800000" flipV="1">
            <a:off x="714376" y="4697096"/>
            <a:ext cx="676277" cy="279413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49D2B442-B2C9-27EE-1FB2-3B0E67CACFA6}"/>
              </a:ext>
            </a:extLst>
          </p:cNvPr>
          <p:cNvSpPr/>
          <p:nvPr/>
        </p:nvSpPr>
        <p:spPr>
          <a:xfrm>
            <a:off x="4609611" y="4305475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Oval 1023">
            <a:extLst>
              <a:ext uri="{FF2B5EF4-FFF2-40B4-BE49-F238E27FC236}">
                <a16:creationId xmlns:a16="http://schemas.microsoft.com/office/drawing/2014/main" id="{B57256F2-FE28-FEA7-FEB5-79725BD3ECA3}"/>
              </a:ext>
            </a:extLst>
          </p:cNvPr>
          <p:cNvSpPr/>
          <p:nvPr/>
        </p:nvSpPr>
        <p:spPr>
          <a:xfrm>
            <a:off x="4410404" y="4505701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C3FBF453-24AD-3F00-D622-F60FC775A2B0}"/>
              </a:ext>
            </a:extLst>
          </p:cNvPr>
          <p:cNvSpPr txBox="1"/>
          <p:nvPr/>
        </p:nvSpPr>
        <p:spPr>
          <a:xfrm>
            <a:off x="8731702" y="532249"/>
            <a:ext cx="1064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Section of Layers</a:t>
            </a:r>
          </a:p>
        </p:txBody>
      </p:sp>
      <p:sp>
        <p:nvSpPr>
          <p:cNvPr id="1035" name="Arrow: Up 1034">
            <a:extLst>
              <a:ext uri="{FF2B5EF4-FFF2-40B4-BE49-F238E27FC236}">
                <a16:creationId xmlns:a16="http://schemas.microsoft.com/office/drawing/2014/main" id="{35A398E6-663D-E16B-13DC-C2B45C71034E}"/>
              </a:ext>
            </a:extLst>
          </p:cNvPr>
          <p:cNvSpPr/>
          <p:nvPr/>
        </p:nvSpPr>
        <p:spPr>
          <a:xfrm rot="12952747">
            <a:off x="11253319" y="1300665"/>
            <a:ext cx="134556" cy="671926"/>
          </a:xfrm>
          <a:prstGeom prst="upArrow">
            <a:avLst/>
          </a:prstGeom>
          <a:solidFill>
            <a:srgbClr val="C3D5FF"/>
          </a:solidFill>
          <a:ln>
            <a:solidFill>
              <a:srgbClr val="4B57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0F2A5E68-8200-50C2-C561-E0E861D6582A}"/>
              </a:ext>
            </a:extLst>
          </p:cNvPr>
          <p:cNvSpPr txBox="1"/>
          <p:nvPr/>
        </p:nvSpPr>
        <p:spPr>
          <a:xfrm>
            <a:off x="10906959" y="981346"/>
            <a:ext cx="1457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Strongback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894FDC-259F-9088-3B8C-019B7754AC5E}"/>
              </a:ext>
            </a:extLst>
          </p:cNvPr>
          <p:cNvSpPr/>
          <p:nvPr/>
        </p:nvSpPr>
        <p:spPr>
          <a:xfrm>
            <a:off x="5180722" y="6552608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4991CBB-DD8A-6A4D-10D9-E45B05ECCBB4}"/>
              </a:ext>
            </a:extLst>
          </p:cNvPr>
          <p:cNvSpPr txBox="1"/>
          <p:nvPr/>
        </p:nvSpPr>
        <p:spPr>
          <a:xfrm>
            <a:off x="4114816" y="6204303"/>
            <a:ext cx="223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Room Temperature</a:t>
            </a:r>
          </a:p>
        </p:txBody>
      </p:sp>
      <p:pic>
        <p:nvPicPr>
          <p:cNvPr id="2050" name="Picture 2" descr="NICE-POWER DC Power Supply Adjustable Variable 3-Digital LED Display  Adjustable Regulated Switching DC Lab Bench Power Supply Digital (30V 10A  Black)">
            <a:extLst>
              <a:ext uri="{FF2B5EF4-FFF2-40B4-BE49-F238E27FC236}">
                <a16:creationId xmlns:a16="http://schemas.microsoft.com/office/drawing/2014/main" id="{983FE117-CE0C-D43A-1DC8-64E18A0B8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876" y="5814463"/>
            <a:ext cx="840822" cy="9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B13DB61-3D6E-FC1B-832F-D66FA0C5D1EB}"/>
              </a:ext>
            </a:extLst>
          </p:cNvPr>
          <p:cNvCxnSpPr>
            <a:cxnSpLocks/>
            <a:endCxn id="2050" idx="3"/>
          </p:cNvCxnSpPr>
          <p:nvPr/>
        </p:nvCxnSpPr>
        <p:spPr>
          <a:xfrm flipH="1">
            <a:off x="3260698" y="5469627"/>
            <a:ext cx="1643711" cy="825306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43E073FE-18D7-67F9-F7DD-06FBBC8561CD}"/>
              </a:ext>
            </a:extLst>
          </p:cNvPr>
          <p:cNvCxnSpPr>
            <a:cxnSpLocks/>
            <a:stCxn id="1028" idx="2"/>
            <a:endCxn id="2050" idx="1"/>
          </p:cNvCxnSpPr>
          <p:nvPr/>
        </p:nvCxnSpPr>
        <p:spPr>
          <a:xfrm rot="16200000" flipH="1">
            <a:off x="975879" y="4850936"/>
            <a:ext cx="825306" cy="2062688"/>
          </a:xfrm>
          <a:prstGeom prst="curved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3A8CF55C-A02A-846E-03DC-0F01A8242C78}"/>
              </a:ext>
            </a:extLst>
          </p:cNvPr>
          <p:cNvCxnSpPr>
            <a:cxnSpLocks/>
          </p:cNvCxnSpPr>
          <p:nvPr/>
        </p:nvCxnSpPr>
        <p:spPr>
          <a:xfrm flipH="1" flipV="1">
            <a:off x="4594056" y="727335"/>
            <a:ext cx="1420025" cy="15967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7" name="TextBox 1046">
            <a:extLst>
              <a:ext uri="{FF2B5EF4-FFF2-40B4-BE49-F238E27FC236}">
                <a16:creationId xmlns:a16="http://schemas.microsoft.com/office/drawing/2014/main" id="{B165B7CF-6799-1B30-300D-071238CB08F7}"/>
              </a:ext>
            </a:extLst>
          </p:cNvPr>
          <p:cNvSpPr txBox="1"/>
          <p:nvPr/>
        </p:nvSpPr>
        <p:spPr>
          <a:xfrm rot="2902170">
            <a:off x="4515471" y="1337610"/>
            <a:ext cx="182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Detail View</a:t>
            </a:r>
          </a:p>
        </p:txBody>
      </p:sp>
      <p:cxnSp>
        <p:nvCxnSpPr>
          <p:cNvPr id="1051" name="Connector: Elbow 1050">
            <a:extLst>
              <a:ext uri="{FF2B5EF4-FFF2-40B4-BE49-F238E27FC236}">
                <a16:creationId xmlns:a16="http://schemas.microsoft.com/office/drawing/2014/main" id="{62E1A872-AA52-64A3-C6A3-FEEED86EC9AC}"/>
              </a:ext>
            </a:extLst>
          </p:cNvPr>
          <p:cNvCxnSpPr/>
          <p:nvPr/>
        </p:nvCxnSpPr>
        <p:spPr>
          <a:xfrm rot="10800000" flipV="1">
            <a:off x="5232418" y="5965944"/>
            <a:ext cx="1057064" cy="617736"/>
          </a:xfrm>
          <a:prstGeom prst="bent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3" name="Connector: Elbow 1052">
            <a:extLst>
              <a:ext uri="{FF2B5EF4-FFF2-40B4-BE49-F238E27FC236}">
                <a16:creationId xmlns:a16="http://schemas.microsoft.com/office/drawing/2014/main" id="{B9AAA507-61D1-EF33-46BD-ACF965BE0478}"/>
              </a:ext>
            </a:extLst>
          </p:cNvPr>
          <p:cNvCxnSpPr>
            <a:cxnSpLocks/>
            <a:endCxn id="40" idx="4"/>
          </p:cNvCxnSpPr>
          <p:nvPr/>
        </p:nvCxnSpPr>
        <p:spPr>
          <a:xfrm rot="10800000" flipV="1">
            <a:off x="5232418" y="6113053"/>
            <a:ext cx="2021823" cy="501699"/>
          </a:xfrm>
          <a:prstGeom prst="bentConnector4">
            <a:avLst>
              <a:gd name="adj1" fmla="val 8234"/>
              <a:gd name="adj2" fmla="val 12820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2" name="Connector: Elbow 1061">
            <a:extLst>
              <a:ext uri="{FF2B5EF4-FFF2-40B4-BE49-F238E27FC236}">
                <a16:creationId xmlns:a16="http://schemas.microsoft.com/office/drawing/2014/main" id="{F8E19692-B846-6FEC-B379-05F6F98B5058}"/>
              </a:ext>
            </a:extLst>
          </p:cNvPr>
          <p:cNvCxnSpPr>
            <a:cxnSpLocks/>
            <a:endCxn id="62" idx="0"/>
          </p:cNvCxnSpPr>
          <p:nvPr/>
        </p:nvCxnSpPr>
        <p:spPr>
          <a:xfrm rot="10800000">
            <a:off x="4661307" y="4305475"/>
            <a:ext cx="1828353" cy="1533758"/>
          </a:xfrm>
          <a:prstGeom prst="bentConnector4">
            <a:avLst>
              <a:gd name="adj1" fmla="val 48586"/>
              <a:gd name="adj2" fmla="val 11490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0" name="Connector: Elbow 1069">
            <a:extLst>
              <a:ext uri="{FF2B5EF4-FFF2-40B4-BE49-F238E27FC236}">
                <a16:creationId xmlns:a16="http://schemas.microsoft.com/office/drawing/2014/main" id="{ECEA15E7-F941-B733-8BAF-9673E3F86EE4}"/>
              </a:ext>
            </a:extLst>
          </p:cNvPr>
          <p:cNvCxnSpPr>
            <a:cxnSpLocks/>
            <a:endCxn id="62" idx="4"/>
          </p:cNvCxnSpPr>
          <p:nvPr/>
        </p:nvCxnSpPr>
        <p:spPr>
          <a:xfrm rot="10800000">
            <a:off x="4661306" y="4367620"/>
            <a:ext cx="2537048" cy="1765082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8" name="Connector: Elbow 1077">
            <a:extLst>
              <a:ext uri="{FF2B5EF4-FFF2-40B4-BE49-F238E27FC236}">
                <a16:creationId xmlns:a16="http://schemas.microsoft.com/office/drawing/2014/main" id="{EA9922E2-80E1-B6E4-27B6-BFBE8FE7A4B0}"/>
              </a:ext>
            </a:extLst>
          </p:cNvPr>
          <p:cNvCxnSpPr>
            <a:cxnSpLocks/>
            <a:endCxn id="1024" idx="0"/>
          </p:cNvCxnSpPr>
          <p:nvPr/>
        </p:nvCxnSpPr>
        <p:spPr>
          <a:xfrm rot="10800000">
            <a:off x="4462099" y="4505702"/>
            <a:ext cx="2051930" cy="822735"/>
          </a:xfrm>
          <a:prstGeom prst="bentConnector4">
            <a:avLst>
              <a:gd name="adj1" fmla="val 32085"/>
              <a:gd name="adj2" fmla="val 19738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5" name="Connector: Elbow 1084">
            <a:extLst>
              <a:ext uri="{FF2B5EF4-FFF2-40B4-BE49-F238E27FC236}">
                <a16:creationId xmlns:a16="http://schemas.microsoft.com/office/drawing/2014/main" id="{7AF46DDE-5D9E-25D4-C8CC-5628AC565C39}"/>
              </a:ext>
            </a:extLst>
          </p:cNvPr>
          <p:cNvCxnSpPr>
            <a:cxnSpLocks/>
            <a:endCxn id="1024" idx="4"/>
          </p:cNvCxnSpPr>
          <p:nvPr/>
        </p:nvCxnSpPr>
        <p:spPr>
          <a:xfrm rot="10800000">
            <a:off x="4462100" y="4567846"/>
            <a:ext cx="2919271" cy="1557920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95" name="TextBox 2094">
            <a:extLst>
              <a:ext uri="{FF2B5EF4-FFF2-40B4-BE49-F238E27FC236}">
                <a16:creationId xmlns:a16="http://schemas.microsoft.com/office/drawing/2014/main" id="{7401CE6C-1C23-90E1-9425-573BE17A4BD8}"/>
              </a:ext>
            </a:extLst>
          </p:cNvPr>
          <p:cNvSpPr txBox="1"/>
          <p:nvPr/>
        </p:nvSpPr>
        <p:spPr>
          <a:xfrm rot="19868966">
            <a:off x="7801173" y="3046820"/>
            <a:ext cx="1826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Detail View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0B6FF5-799C-BCDF-CB64-E764662FC785}"/>
              </a:ext>
            </a:extLst>
          </p:cNvPr>
          <p:cNvSpPr txBox="1"/>
          <p:nvPr/>
        </p:nvSpPr>
        <p:spPr>
          <a:xfrm>
            <a:off x="5192907" y="6400697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AIN0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79" name="TextBox 2078">
            <a:extLst>
              <a:ext uri="{FF2B5EF4-FFF2-40B4-BE49-F238E27FC236}">
                <a16:creationId xmlns:a16="http://schemas.microsoft.com/office/drawing/2014/main" id="{9B31D82A-49CE-93AE-CB78-E0CD3CE4952A}"/>
              </a:ext>
            </a:extLst>
          </p:cNvPr>
          <p:cNvSpPr txBox="1"/>
          <p:nvPr/>
        </p:nvSpPr>
        <p:spPr>
          <a:xfrm>
            <a:off x="4619444" y="3528728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AIN2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32D17687-FF7C-E2BC-0516-0ACDC9AA445B}"/>
              </a:ext>
            </a:extLst>
          </p:cNvPr>
          <p:cNvSpPr/>
          <p:nvPr/>
        </p:nvSpPr>
        <p:spPr>
          <a:xfrm rot="5400000" flipH="1">
            <a:off x="3096057" y="4475690"/>
            <a:ext cx="48962" cy="932147"/>
          </a:xfrm>
          <a:prstGeom prst="can">
            <a:avLst/>
          </a:prstGeom>
          <a:solidFill>
            <a:srgbClr val="DDDDDD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ylinder 56">
            <a:extLst>
              <a:ext uri="{FF2B5EF4-FFF2-40B4-BE49-F238E27FC236}">
                <a16:creationId xmlns:a16="http://schemas.microsoft.com/office/drawing/2014/main" id="{2D67ADBE-D83C-63F0-725D-EC5EC5790507}"/>
              </a:ext>
            </a:extLst>
          </p:cNvPr>
          <p:cNvSpPr/>
          <p:nvPr/>
        </p:nvSpPr>
        <p:spPr>
          <a:xfrm rot="5400000" flipH="1">
            <a:off x="2948785" y="4801425"/>
            <a:ext cx="48423" cy="682595"/>
          </a:xfrm>
          <a:prstGeom prst="can">
            <a:avLst/>
          </a:prstGeom>
          <a:solidFill>
            <a:srgbClr val="DDDDDD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979FE90-A3E9-A964-599E-A50E16F09B30}"/>
              </a:ext>
            </a:extLst>
          </p:cNvPr>
          <p:cNvSpPr txBox="1"/>
          <p:nvPr/>
        </p:nvSpPr>
        <p:spPr>
          <a:xfrm rot="19983519">
            <a:off x="2742430" y="5672201"/>
            <a:ext cx="2441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See next slide for more</a:t>
            </a:r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id="{F5C84651-B344-43A8-EC45-58BA4280A17F}"/>
              </a:ext>
            </a:extLst>
          </p:cNvPr>
          <p:cNvSpPr/>
          <p:nvPr/>
        </p:nvSpPr>
        <p:spPr>
          <a:xfrm rot="9856478">
            <a:off x="9360607" y="1115073"/>
            <a:ext cx="134556" cy="671926"/>
          </a:xfrm>
          <a:prstGeom prst="upArrow">
            <a:avLst/>
          </a:prstGeom>
          <a:solidFill>
            <a:srgbClr val="FFFFFF"/>
          </a:solidFill>
          <a:ln>
            <a:solidFill>
              <a:srgbClr val="4B57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831EDE2-53AE-AFEA-3D12-87AC1DB9DE88}"/>
              </a:ext>
            </a:extLst>
          </p:cNvPr>
          <p:cNvSpPr/>
          <p:nvPr/>
        </p:nvSpPr>
        <p:spPr>
          <a:xfrm>
            <a:off x="10048424" y="2754530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20C323D-61FF-BA9B-C63F-A7F0C295A001}"/>
              </a:ext>
            </a:extLst>
          </p:cNvPr>
          <p:cNvSpPr/>
          <p:nvPr/>
        </p:nvSpPr>
        <p:spPr>
          <a:xfrm>
            <a:off x="11217208" y="1947092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30F9D06-726C-3C39-BEDC-031C71B97A9C}"/>
              </a:ext>
            </a:extLst>
          </p:cNvPr>
          <p:cNvSpPr/>
          <p:nvPr/>
        </p:nvSpPr>
        <p:spPr>
          <a:xfrm>
            <a:off x="10732727" y="1730514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76A293B-460B-4FBC-3735-ABE873BD906B}"/>
              </a:ext>
            </a:extLst>
          </p:cNvPr>
          <p:cNvSpPr/>
          <p:nvPr/>
        </p:nvSpPr>
        <p:spPr>
          <a:xfrm>
            <a:off x="10407706" y="1545213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76BB3B3-98FD-0AE0-D0DB-2F1C004C5001}"/>
              </a:ext>
            </a:extLst>
          </p:cNvPr>
          <p:cNvSpPr/>
          <p:nvPr/>
        </p:nvSpPr>
        <p:spPr>
          <a:xfrm>
            <a:off x="9478702" y="2072629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65F932F-362E-0488-C59E-DB5F38EA0ABB}"/>
              </a:ext>
            </a:extLst>
          </p:cNvPr>
          <p:cNvSpPr/>
          <p:nvPr/>
        </p:nvSpPr>
        <p:spPr>
          <a:xfrm>
            <a:off x="9888971" y="2227302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E9CCADF-7D4B-B091-BF7B-D64E5E3D3461}"/>
              </a:ext>
            </a:extLst>
          </p:cNvPr>
          <p:cNvSpPr/>
          <p:nvPr/>
        </p:nvSpPr>
        <p:spPr>
          <a:xfrm>
            <a:off x="9561423" y="2561216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1816699-E36A-23AA-4C94-0B60BF5EE328}"/>
              </a:ext>
            </a:extLst>
          </p:cNvPr>
          <p:cNvSpPr/>
          <p:nvPr/>
        </p:nvSpPr>
        <p:spPr>
          <a:xfrm>
            <a:off x="9276551" y="2468910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199E409-4B0F-BEC5-BD4D-9BA3627881FB}"/>
              </a:ext>
            </a:extLst>
          </p:cNvPr>
          <p:cNvSpPr/>
          <p:nvPr/>
        </p:nvSpPr>
        <p:spPr>
          <a:xfrm>
            <a:off x="9977058" y="4065354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D48266-F562-74C5-792C-7D65C57014C5}"/>
              </a:ext>
            </a:extLst>
          </p:cNvPr>
          <p:cNvSpPr/>
          <p:nvPr/>
        </p:nvSpPr>
        <p:spPr>
          <a:xfrm>
            <a:off x="9892767" y="5017673"/>
            <a:ext cx="103389" cy="6214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043CB2E6-55EE-0156-FF99-CCAD88830652}"/>
              </a:ext>
            </a:extLst>
          </p:cNvPr>
          <p:cNvCxnSpPr>
            <a:cxnSpLocks/>
            <a:endCxn id="34" idx="2"/>
          </p:cNvCxnSpPr>
          <p:nvPr/>
        </p:nvCxnSpPr>
        <p:spPr>
          <a:xfrm flipV="1">
            <a:off x="6536734" y="5048746"/>
            <a:ext cx="3356033" cy="118188"/>
          </a:xfrm>
          <a:prstGeom prst="bentConnector3">
            <a:avLst>
              <a:gd name="adj1" fmla="val 888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72C67C25-1350-CA71-C2F2-E406CDEE0003}"/>
              </a:ext>
            </a:extLst>
          </p:cNvPr>
          <p:cNvCxnSpPr>
            <a:cxnSpLocks/>
            <a:endCxn id="33" idx="2"/>
          </p:cNvCxnSpPr>
          <p:nvPr/>
        </p:nvCxnSpPr>
        <p:spPr>
          <a:xfrm flipV="1">
            <a:off x="6513612" y="4096427"/>
            <a:ext cx="3463446" cy="556273"/>
          </a:xfrm>
          <a:prstGeom prst="bentConnector3">
            <a:avLst>
              <a:gd name="adj1" fmla="val 8333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6A563699-1FD8-70E6-FE39-A2BD632A296E}"/>
              </a:ext>
            </a:extLst>
          </p:cNvPr>
          <p:cNvCxnSpPr>
            <a:cxnSpLocks/>
            <a:stCxn id="34" idx="6"/>
          </p:cNvCxnSpPr>
          <p:nvPr/>
        </p:nvCxnSpPr>
        <p:spPr>
          <a:xfrm flipH="1">
            <a:off x="7357001" y="5048746"/>
            <a:ext cx="2639155" cy="1069019"/>
          </a:xfrm>
          <a:prstGeom prst="bentConnector3">
            <a:avLst>
              <a:gd name="adj1" fmla="val -866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1BD7BC20-E5EB-94F6-BD62-93052EAA69DD}"/>
              </a:ext>
            </a:extLst>
          </p:cNvPr>
          <p:cNvCxnSpPr>
            <a:cxnSpLocks/>
            <a:stCxn id="33" idx="6"/>
          </p:cNvCxnSpPr>
          <p:nvPr/>
        </p:nvCxnSpPr>
        <p:spPr>
          <a:xfrm flipH="1">
            <a:off x="7325809" y="4096427"/>
            <a:ext cx="2754638" cy="2016508"/>
          </a:xfrm>
          <a:prstGeom prst="bentConnector3">
            <a:avLst>
              <a:gd name="adj1" fmla="val -1735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2642CD8-F66C-168E-9D7B-EFC7D8A17BDE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6525554" y="2785603"/>
            <a:ext cx="3522870" cy="1741715"/>
          </a:xfrm>
          <a:prstGeom prst="bentConnector3">
            <a:avLst>
              <a:gd name="adj1" fmla="val 7648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9" name="Connector: Elbow 1038">
            <a:extLst>
              <a:ext uri="{FF2B5EF4-FFF2-40B4-BE49-F238E27FC236}">
                <a16:creationId xmlns:a16="http://schemas.microsoft.com/office/drawing/2014/main" id="{92AED307-FFA8-FC1A-938D-B6101D8FBCCB}"/>
              </a:ext>
            </a:extLst>
          </p:cNvPr>
          <p:cNvCxnSpPr>
            <a:cxnSpLocks/>
            <a:endCxn id="28" idx="2"/>
          </p:cNvCxnSpPr>
          <p:nvPr/>
        </p:nvCxnSpPr>
        <p:spPr>
          <a:xfrm flipV="1">
            <a:off x="6508395" y="2103702"/>
            <a:ext cx="2970307" cy="1911644"/>
          </a:xfrm>
          <a:prstGeom prst="bentConnector3">
            <a:avLst>
              <a:gd name="adj1" fmla="val 7674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6" name="Connector: Elbow 1045">
            <a:extLst>
              <a:ext uri="{FF2B5EF4-FFF2-40B4-BE49-F238E27FC236}">
                <a16:creationId xmlns:a16="http://schemas.microsoft.com/office/drawing/2014/main" id="{FB82F5FC-E8DF-2BF6-76C4-F396B9889F80}"/>
              </a:ext>
            </a:extLst>
          </p:cNvPr>
          <p:cNvCxnSpPr>
            <a:cxnSpLocks/>
            <a:stCxn id="23" idx="6"/>
          </p:cNvCxnSpPr>
          <p:nvPr/>
        </p:nvCxnSpPr>
        <p:spPr>
          <a:xfrm flipH="1">
            <a:off x="7372307" y="2785603"/>
            <a:ext cx="2779506" cy="3327332"/>
          </a:xfrm>
          <a:prstGeom prst="bentConnector4">
            <a:avLst>
              <a:gd name="adj1" fmla="val -29491"/>
              <a:gd name="adj2" fmla="val 10043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4" name="Connector: Elbow 1053">
            <a:extLst>
              <a:ext uri="{FF2B5EF4-FFF2-40B4-BE49-F238E27FC236}">
                <a16:creationId xmlns:a16="http://schemas.microsoft.com/office/drawing/2014/main" id="{966E403B-9043-D433-B7A5-05F21B691C88}"/>
              </a:ext>
            </a:extLst>
          </p:cNvPr>
          <p:cNvCxnSpPr>
            <a:cxnSpLocks/>
            <a:stCxn id="28" idx="6"/>
          </p:cNvCxnSpPr>
          <p:nvPr/>
        </p:nvCxnSpPr>
        <p:spPr>
          <a:xfrm flipH="1">
            <a:off x="7322045" y="2103702"/>
            <a:ext cx="2260046" cy="4009233"/>
          </a:xfrm>
          <a:prstGeom prst="bentConnector4">
            <a:avLst>
              <a:gd name="adj1" fmla="val -70191"/>
              <a:gd name="adj2" fmla="val 10037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9" name="Connector: Elbow 1058">
            <a:extLst>
              <a:ext uri="{FF2B5EF4-FFF2-40B4-BE49-F238E27FC236}">
                <a16:creationId xmlns:a16="http://schemas.microsoft.com/office/drawing/2014/main" id="{F8136D84-55F7-D5F9-5F73-76F77AA11CCE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6572170" y="1576286"/>
            <a:ext cx="3835536" cy="230097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4" name="Connector: Elbow 1063">
            <a:extLst>
              <a:ext uri="{FF2B5EF4-FFF2-40B4-BE49-F238E27FC236}">
                <a16:creationId xmlns:a16="http://schemas.microsoft.com/office/drawing/2014/main" id="{381A1628-1D95-1266-6902-AED3AA6A23DF}"/>
              </a:ext>
            </a:extLst>
          </p:cNvPr>
          <p:cNvCxnSpPr>
            <a:cxnSpLocks/>
            <a:endCxn id="26" idx="0"/>
          </p:cNvCxnSpPr>
          <p:nvPr/>
        </p:nvCxnSpPr>
        <p:spPr>
          <a:xfrm flipV="1">
            <a:off x="6525554" y="1730514"/>
            <a:ext cx="4258868" cy="1648714"/>
          </a:xfrm>
          <a:prstGeom prst="bentConnector4">
            <a:avLst>
              <a:gd name="adj1" fmla="val 40935"/>
              <a:gd name="adj2" fmla="val 12506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3" name="Connector: Elbow 1072">
            <a:extLst>
              <a:ext uri="{FF2B5EF4-FFF2-40B4-BE49-F238E27FC236}">
                <a16:creationId xmlns:a16="http://schemas.microsoft.com/office/drawing/2014/main" id="{D999E647-35C5-D9F0-6069-9F935BE9B167}"/>
              </a:ext>
            </a:extLst>
          </p:cNvPr>
          <p:cNvCxnSpPr>
            <a:cxnSpLocks/>
            <a:stCxn id="26" idx="6"/>
          </p:cNvCxnSpPr>
          <p:nvPr/>
        </p:nvCxnSpPr>
        <p:spPr>
          <a:xfrm flipH="1">
            <a:off x="7372307" y="1761587"/>
            <a:ext cx="3463809" cy="4351348"/>
          </a:xfrm>
          <a:prstGeom prst="bentConnector4">
            <a:avLst>
              <a:gd name="adj1" fmla="val -18599"/>
              <a:gd name="adj2" fmla="val 10002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81" name="Connector: Elbow 1080">
            <a:extLst>
              <a:ext uri="{FF2B5EF4-FFF2-40B4-BE49-F238E27FC236}">
                <a16:creationId xmlns:a16="http://schemas.microsoft.com/office/drawing/2014/main" id="{7830BD06-05EC-C792-CF35-5A9346116936}"/>
              </a:ext>
            </a:extLst>
          </p:cNvPr>
          <p:cNvCxnSpPr>
            <a:cxnSpLocks/>
            <a:endCxn id="24" idx="0"/>
          </p:cNvCxnSpPr>
          <p:nvPr/>
        </p:nvCxnSpPr>
        <p:spPr>
          <a:xfrm flipV="1">
            <a:off x="6532638" y="1947092"/>
            <a:ext cx="4736265" cy="1267976"/>
          </a:xfrm>
          <a:prstGeom prst="bentConnector4">
            <a:avLst>
              <a:gd name="adj1" fmla="val 28978"/>
              <a:gd name="adj2" fmla="val 18868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9" name="Connector: Elbow 2048">
            <a:extLst>
              <a:ext uri="{FF2B5EF4-FFF2-40B4-BE49-F238E27FC236}">
                <a16:creationId xmlns:a16="http://schemas.microsoft.com/office/drawing/2014/main" id="{D3A736AE-E62F-9F57-C32C-0DD2D5AABE39}"/>
              </a:ext>
            </a:extLst>
          </p:cNvPr>
          <p:cNvCxnSpPr>
            <a:cxnSpLocks/>
            <a:stCxn id="24" idx="4"/>
          </p:cNvCxnSpPr>
          <p:nvPr/>
        </p:nvCxnSpPr>
        <p:spPr>
          <a:xfrm rot="5400000">
            <a:off x="7253220" y="2128324"/>
            <a:ext cx="4134771" cy="3896596"/>
          </a:xfrm>
          <a:prstGeom prst="bentConnector3">
            <a:avLst>
              <a:gd name="adj1" fmla="val 9959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55" name="Connector: Elbow 2054">
            <a:extLst>
              <a:ext uri="{FF2B5EF4-FFF2-40B4-BE49-F238E27FC236}">
                <a16:creationId xmlns:a16="http://schemas.microsoft.com/office/drawing/2014/main" id="{3C82F0D1-7811-7417-7B59-C3020D5C4A86}"/>
              </a:ext>
            </a:extLst>
          </p:cNvPr>
          <p:cNvCxnSpPr>
            <a:cxnSpLocks/>
            <a:stCxn id="27" idx="4"/>
          </p:cNvCxnSpPr>
          <p:nvPr/>
        </p:nvCxnSpPr>
        <p:spPr>
          <a:xfrm rot="5400000">
            <a:off x="6640217" y="2313520"/>
            <a:ext cx="4525347" cy="3113023"/>
          </a:xfrm>
          <a:prstGeom prst="bentConnector3">
            <a:avLst>
              <a:gd name="adj1" fmla="val 100005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59" name="Connector: Elbow 2058">
            <a:extLst>
              <a:ext uri="{FF2B5EF4-FFF2-40B4-BE49-F238E27FC236}">
                <a16:creationId xmlns:a16="http://schemas.microsoft.com/office/drawing/2014/main" id="{9EA94AF9-3F55-F050-E6A1-DFA0D9704CA0}"/>
              </a:ext>
            </a:extLst>
          </p:cNvPr>
          <p:cNvCxnSpPr>
            <a:cxnSpLocks/>
            <a:endCxn id="32" idx="2"/>
          </p:cNvCxnSpPr>
          <p:nvPr/>
        </p:nvCxnSpPr>
        <p:spPr>
          <a:xfrm flipV="1">
            <a:off x="6572170" y="2499983"/>
            <a:ext cx="2704381" cy="254547"/>
          </a:xfrm>
          <a:prstGeom prst="bentConnector3">
            <a:avLst>
              <a:gd name="adj1" fmla="val 2062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3" name="Connector: Elbow 2062">
            <a:extLst>
              <a:ext uri="{FF2B5EF4-FFF2-40B4-BE49-F238E27FC236}">
                <a16:creationId xmlns:a16="http://schemas.microsoft.com/office/drawing/2014/main" id="{590ABCB6-71AE-6468-90B3-0786F8262DBB}"/>
              </a:ext>
            </a:extLst>
          </p:cNvPr>
          <p:cNvCxnSpPr>
            <a:cxnSpLocks/>
            <a:endCxn id="30" idx="2"/>
          </p:cNvCxnSpPr>
          <p:nvPr/>
        </p:nvCxnSpPr>
        <p:spPr>
          <a:xfrm flipV="1">
            <a:off x="6540147" y="2258375"/>
            <a:ext cx="3348824" cy="318834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6" name="Connector: Elbow 2065">
            <a:extLst>
              <a:ext uri="{FF2B5EF4-FFF2-40B4-BE49-F238E27FC236}">
                <a16:creationId xmlns:a16="http://schemas.microsoft.com/office/drawing/2014/main" id="{7856D395-447D-E5D9-65CF-6D2B258776EE}"/>
              </a:ext>
            </a:extLst>
          </p:cNvPr>
          <p:cNvCxnSpPr>
            <a:cxnSpLocks/>
            <a:endCxn id="31" idx="2"/>
          </p:cNvCxnSpPr>
          <p:nvPr/>
        </p:nvCxnSpPr>
        <p:spPr>
          <a:xfrm>
            <a:off x="6611877" y="2067886"/>
            <a:ext cx="2949546" cy="524403"/>
          </a:xfrm>
          <a:prstGeom prst="bentConnector3">
            <a:avLst>
              <a:gd name="adj1" fmla="val 819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0" name="Connector: Elbow 2069">
            <a:extLst>
              <a:ext uri="{FF2B5EF4-FFF2-40B4-BE49-F238E27FC236}">
                <a16:creationId xmlns:a16="http://schemas.microsoft.com/office/drawing/2014/main" id="{465FB08D-50A5-D390-84D4-BED6E1838D38}"/>
              </a:ext>
            </a:extLst>
          </p:cNvPr>
          <p:cNvCxnSpPr>
            <a:cxnSpLocks/>
            <a:stCxn id="30" idx="5"/>
          </p:cNvCxnSpPr>
          <p:nvPr/>
        </p:nvCxnSpPr>
        <p:spPr>
          <a:xfrm rot="5400000">
            <a:off x="6787861" y="2894752"/>
            <a:ext cx="3803765" cy="2574953"/>
          </a:xfrm>
          <a:prstGeom prst="bentConnector3">
            <a:avLst>
              <a:gd name="adj1" fmla="val 10099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74" name="Connector: Elbow 2073">
            <a:extLst>
              <a:ext uri="{FF2B5EF4-FFF2-40B4-BE49-F238E27FC236}">
                <a16:creationId xmlns:a16="http://schemas.microsoft.com/office/drawing/2014/main" id="{0A9DE441-5B66-5B4E-7D5A-E53040C46253}"/>
              </a:ext>
            </a:extLst>
          </p:cNvPr>
          <p:cNvCxnSpPr>
            <a:cxnSpLocks/>
            <a:stCxn id="31" idx="6"/>
          </p:cNvCxnSpPr>
          <p:nvPr/>
        </p:nvCxnSpPr>
        <p:spPr>
          <a:xfrm flipH="1">
            <a:off x="7394182" y="2592289"/>
            <a:ext cx="2270630" cy="3525389"/>
          </a:xfrm>
          <a:prstGeom prst="bentConnector4">
            <a:avLst>
              <a:gd name="adj1" fmla="val -3560"/>
              <a:gd name="adj2" fmla="val 10022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84" name="Connector: Elbow 2083">
            <a:extLst>
              <a:ext uri="{FF2B5EF4-FFF2-40B4-BE49-F238E27FC236}">
                <a16:creationId xmlns:a16="http://schemas.microsoft.com/office/drawing/2014/main" id="{F8B7BB8A-ED6C-D647-BDDA-089250DC189F}"/>
              </a:ext>
            </a:extLst>
          </p:cNvPr>
          <p:cNvCxnSpPr>
            <a:cxnSpLocks/>
            <a:stCxn id="32" idx="6"/>
          </p:cNvCxnSpPr>
          <p:nvPr/>
        </p:nvCxnSpPr>
        <p:spPr>
          <a:xfrm flipH="1">
            <a:off x="7327443" y="2499983"/>
            <a:ext cx="2052497" cy="3625784"/>
          </a:xfrm>
          <a:prstGeom prst="bentConnector4">
            <a:avLst>
              <a:gd name="adj1" fmla="val -4388"/>
              <a:gd name="adj2" fmla="val 10010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90" name="TextBox 2089">
            <a:extLst>
              <a:ext uri="{FF2B5EF4-FFF2-40B4-BE49-F238E27FC236}">
                <a16:creationId xmlns:a16="http://schemas.microsoft.com/office/drawing/2014/main" id="{EBF72682-E804-C7AE-42F1-705D7821AAE5}"/>
              </a:ext>
            </a:extLst>
          </p:cNvPr>
          <p:cNvSpPr txBox="1"/>
          <p:nvPr/>
        </p:nvSpPr>
        <p:spPr>
          <a:xfrm>
            <a:off x="4788983" y="3838889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AIN1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78" name="TextBox 2077">
            <a:extLst>
              <a:ext uri="{FF2B5EF4-FFF2-40B4-BE49-F238E27FC236}">
                <a16:creationId xmlns:a16="http://schemas.microsoft.com/office/drawing/2014/main" id="{4E8BB30B-E5B4-ADFC-74C6-D3C5F1DCA367}"/>
              </a:ext>
            </a:extLst>
          </p:cNvPr>
          <p:cNvSpPr txBox="1"/>
          <p:nvPr/>
        </p:nvSpPr>
        <p:spPr>
          <a:xfrm>
            <a:off x="8692045" y="5017673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AIN3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1" name="TextBox 2090">
            <a:extLst>
              <a:ext uri="{FF2B5EF4-FFF2-40B4-BE49-F238E27FC236}">
                <a16:creationId xmlns:a16="http://schemas.microsoft.com/office/drawing/2014/main" id="{F73EE67F-8048-D71E-1843-38F893FAADCD}"/>
              </a:ext>
            </a:extLst>
          </p:cNvPr>
          <p:cNvSpPr txBox="1"/>
          <p:nvPr/>
        </p:nvSpPr>
        <p:spPr>
          <a:xfrm>
            <a:off x="9176668" y="3941844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</a:t>
            </a:r>
            <a:r>
              <a:rPr lang="en-US" sz="1600" b="1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4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3" name="TextBox 2092">
            <a:extLst>
              <a:ext uri="{FF2B5EF4-FFF2-40B4-BE49-F238E27FC236}">
                <a16:creationId xmlns:a16="http://schemas.microsoft.com/office/drawing/2014/main" id="{E4FDE2D2-0801-3C97-7004-A47218FAB853}"/>
              </a:ext>
            </a:extLst>
          </p:cNvPr>
          <p:cNvSpPr txBox="1"/>
          <p:nvPr/>
        </p:nvSpPr>
        <p:spPr>
          <a:xfrm>
            <a:off x="9274634" y="2654146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AIN5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4" name="TextBox 2093">
            <a:extLst>
              <a:ext uri="{FF2B5EF4-FFF2-40B4-BE49-F238E27FC236}">
                <a16:creationId xmlns:a16="http://schemas.microsoft.com/office/drawing/2014/main" id="{4F8F5178-E7BB-C5BB-32B0-A10C1E83E459}"/>
              </a:ext>
            </a:extLst>
          </p:cNvPr>
          <p:cNvSpPr txBox="1"/>
          <p:nvPr/>
        </p:nvSpPr>
        <p:spPr>
          <a:xfrm>
            <a:off x="8769088" y="1928790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AIN6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6" name="TextBox 2095">
            <a:extLst>
              <a:ext uri="{FF2B5EF4-FFF2-40B4-BE49-F238E27FC236}">
                <a16:creationId xmlns:a16="http://schemas.microsoft.com/office/drawing/2014/main" id="{5C67F6FD-4A91-277B-568E-81DB0FAB3CC6}"/>
              </a:ext>
            </a:extLst>
          </p:cNvPr>
          <p:cNvSpPr txBox="1"/>
          <p:nvPr/>
        </p:nvSpPr>
        <p:spPr>
          <a:xfrm>
            <a:off x="9595153" y="1407532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AIN7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7" name="TextBox 2096">
            <a:extLst>
              <a:ext uri="{FF2B5EF4-FFF2-40B4-BE49-F238E27FC236}">
                <a16:creationId xmlns:a16="http://schemas.microsoft.com/office/drawing/2014/main" id="{EEE2BE10-5986-6693-D241-255C6BE087B8}"/>
              </a:ext>
            </a:extLst>
          </p:cNvPr>
          <p:cNvSpPr txBox="1"/>
          <p:nvPr/>
        </p:nvSpPr>
        <p:spPr>
          <a:xfrm>
            <a:off x="10375826" y="1345817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AIN8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8" name="TextBox 2097">
            <a:extLst>
              <a:ext uri="{FF2B5EF4-FFF2-40B4-BE49-F238E27FC236}">
                <a16:creationId xmlns:a16="http://schemas.microsoft.com/office/drawing/2014/main" id="{047DA9A4-B7BA-5A00-C5B2-4ABB79D8B89E}"/>
              </a:ext>
            </a:extLst>
          </p:cNvPr>
          <p:cNvSpPr txBox="1"/>
          <p:nvPr/>
        </p:nvSpPr>
        <p:spPr>
          <a:xfrm>
            <a:off x="10853273" y="794296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AIN9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099" name="TextBox 2098">
            <a:extLst>
              <a:ext uri="{FF2B5EF4-FFF2-40B4-BE49-F238E27FC236}">
                <a16:creationId xmlns:a16="http://schemas.microsoft.com/office/drawing/2014/main" id="{B05D4486-1B58-E12A-A8F5-FDEA55C14787}"/>
              </a:ext>
            </a:extLst>
          </p:cNvPr>
          <p:cNvSpPr txBox="1"/>
          <p:nvPr/>
        </p:nvSpPr>
        <p:spPr>
          <a:xfrm>
            <a:off x="8493997" y="2332700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AIN10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100" name="TextBox 2099">
            <a:extLst>
              <a:ext uri="{FF2B5EF4-FFF2-40B4-BE49-F238E27FC236}">
                <a16:creationId xmlns:a16="http://schemas.microsoft.com/office/drawing/2014/main" id="{4B2DD836-72C2-51CF-202E-68C30A8051FD}"/>
              </a:ext>
            </a:extLst>
          </p:cNvPr>
          <p:cNvSpPr txBox="1"/>
          <p:nvPr/>
        </p:nvSpPr>
        <p:spPr>
          <a:xfrm>
            <a:off x="9135928" y="2098067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AIN11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101" name="TextBox 2100">
            <a:extLst>
              <a:ext uri="{FF2B5EF4-FFF2-40B4-BE49-F238E27FC236}">
                <a16:creationId xmlns:a16="http://schemas.microsoft.com/office/drawing/2014/main" id="{CC9BC956-FC95-D6B7-EE7E-106C2FA034BC}"/>
              </a:ext>
            </a:extLst>
          </p:cNvPr>
          <p:cNvSpPr txBox="1"/>
          <p:nvPr/>
        </p:nvSpPr>
        <p:spPr>
          <a:xfrm>
            <a:off x="8837446" y="2483832"/>
            <a:ext cx="887767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i="0" dirty="0">
                <a:ln/>
                <a:solidFill>
                  <a:schemeClr val="accent3"/>
                </a:solidFill>
                <a:latin typeface="PT Mono" panose="02060509020205020204" pitchFamily="49" charset="0"/>
              </a:rPr>
              <a:t>AIN12</a:t>
            </a:r>
            <a:endParaRPr lang="en-US" sz="16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14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47D3B-0EAB-AC92-DC91-78DE002BD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Noise, CB37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6FE8D-AF71-FD47-1F81-F07AB9D0F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For increased accuracy of temperature measurements, use a differential connection to reduce noise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0E1B6C3-F963-78DA-A30B-4DFAAA658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612" y="2996244"/>
            <a:ext cx="6200775" cy="339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270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8F06C0CA-45B7-B21C-C4CB-693E468EA4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22" y="1683400"/>
            <a:ext cx="4395242" cy="4657644"/>
          </a:xfrm>
          <a:prstGeom prst="rect">
            <a:avLst/>
          </a:prstGeom>
        </p:spPr>
      </p:pic>
      <p:sp>
        <p:nvSpPr>
          <p:cNvPr id="42" name="Title 41">
            <a:extLst>
              <a:ext uri="{FF2B5EF4-FFF2-40B4-BE49-F238E27FC236}">
                <a16:creationId xmlns:a16="http://schemas.microsoft.com/office/drawing/2014/main" id="{4BBC9523-87FC-D928-BB1C-E0FC15B20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Circuit Diagram Part #1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8B44DFD-5F68-8025-66E4-6681C368E2B4}"/>
              </a:ext>
            </a:extLst>
          </p:cNvPr>
          <p:cNvCxnSpPr>
            <a:cxnSpLocks/>
          </p:cNvCxnSpPr>
          <p:nvPr/>
        </p:nvCxnSpPr>
        <p:spPr>
          <a:xfrm>
            <a:off x="1617260" y="5566103"/>
            <a:ext cx="0" cy="12362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E1AFB4AD-E316-C7F3-C144-13609E2783A3}"/>
              </a:ext>
            </a:extLst>
          </p:cNvPr>
          <p:cNvCxnSpPr>
            <a:cxnSpLocks/>
            <a:stCxn id="13" idx="0"/>
          </p:cNvCxnSpPr>
          <p:nvPr/>
        </p:nvCxnSpPr>
        <p:spPr>
          <a:xfrm rot="16200000" flipV="1">
            <a:off x="3656557" y="-697162"/>
            <a:ext cx="1987045" cy="6670323"/>
          </a:xfrm>
          <a:prstGeom prst="bentConnector2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599A72DC-9872-BA1C-9702-CDE1549899CF}"/>
              </a:ext>
            </a:extLst>
          </p:cNvPr>
          <p:cNvCxnSpPr>
            <a:cxnSpLocks/>
          </p:cNvCxnSpPr>
          <p:nvPr/>
        </p:nvCxnSpPr>
        <p:spPr>
          <a:xfrm rot="5400000">
            <a:off x="3528842" y="2139280"/>
            <a:ext cx="2283388" cy="6589163"/>
          </a:xfrm>
          <a:prstGeom prst="bentConnector2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70A404B-5C1B-FC94-18BA-D29A860EAB99}"/>
              </a:ext>
            </a:extLst>
          </p:cNvPr>
          <p:cNvSpPr txBox="1"/>
          <p:nvPr/>
        </p:nvSpPr>
        <p:spPr>
          <a:xfrm>
            <a:off x="8223770" y="3749703"/>
            <a:ext cx="2126973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dirty="0"/>
              <a:t>Required Voltage: </a:t>
            </a:r>
            <a:r>
              <a:rPr lang="en-US" sz="1404" b="1" dirty="0"/>
              <a:t>33.9</a:t>
            </a:r>
            <a:r>
              <a:rPr lang="en-US" sz="1404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4F6B3D-8EA0-BDE4-D3EB-43D2F690C0A7}"/>
              </a:ext>
            </a:extLst>
          </p:cNvPr>
          <p:cNvSpPr txBox="1"/>
          <p:nvPr/>
        </p:nvSpPr>
        <p:spPr>
          <a:xfrm>
            <a:off x="8278072" y="4982484"/>
            <a:ext cx="2018365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Total Heat Power: </a:t>
            </a:r>
            <a:r>
              <a:rPr lang="en-US" sz="1404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180 W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6B5FAA9-5A14-8644-CEAD-EAF05DF25292}"/>
                  </a:ext>
                </a:extLst>
              </p:cNvPr>
              <p:cNvSpPr txBox="1"/>
              <p:nvPr/>
            </p:nvSpPr>
            <p:spPr>
              <a:xfrm>
                <a:off x="5375028" y="2641994"/>
                <a:ext cx="2018365" cy="740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3232">
                  <a:spcAft>
                    <a:spcPts val="600"/>
                  </a:spcAft>
                </a:pP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hlinkClick r:id="rId4"/>
                  </a:rPr>
                  <a:t>Micro Heater </a:t>
                </a: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Resistance: </a:t>
                </a:r>
                <a:r>
                  <a:rPr lang="en-US" sz="1404" b="1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6.4 Ohms</a:t>
                </a: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404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±</m:t>
                    </m:r>
                  </m:oMath>
                </a14:m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1.0 Ohms)</a:t>
                </a:r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6B5FAA9-5A14-8644-CEAD-EAF05DF25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028" y="2641994"/>
                <a:ext cx="2018365" cy="740587"/>
              </a:xfrm>
              <a:prstGeom prst="rect">
                <a:avLst/>
              </a:prstGeom>
              <a:blipFill>
                <a:blip r:embed="rId5"/>
                <a:stretch>
                  <a:fillRect t="-820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A9D2214-21CA-6098-DB96-4349255C61F4}"/>
              </a:ext>
            </a:extLst>
          </p:cNvPr>
          <p:cNvCxnSpPr>
            <a:cxnSpLocks/>
          </p:cNvCxnSpPr>
          <p:nvPr/>
        </p:nvCxnSpPr>
        <p:spPr>
          <a:xfrm flipH="1" flipV="1">
            <a:off x="5207697" y="2180128"/>
            <a:ext cx="487292" cy="6668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1FAA46E-ACF6-4E63-AFA6-C7FB28C395E7}"/>
              </a:ext>
            </a:extLst>
          </p:cNvPr>
          <p:cNvSpPr txBox="1"/>
          <p:nvPr/>
        </p:nvSpPr>
        <p:spPr>
          <a:xfrm>
            <a:off x="10709429" y="5886946"/>
            <a:ext cx="1276550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dirty="0"/>
              <a:t>6 * 25 W + 20% Safety Factor</a:t>
            </a:r>
            <a:endParaRPr lang="en-US" dirty="0"/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F86BB49F-E3AD-6FFB-A62E-4452D66E4583}"/>
              </a:ext>
            </a:extLst>
          </p:cNvPr>
          <p:cNvSpPr/>
          <p:nvPr/>
        </p:nvSpPr>
        <p:spPr>
          <a:xfrm rot="17753124">
            <a:off x="10330500" y="5362255"/>
            <a:ext cx="266224" cy="78998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E72A6024-5F71-7C30-1731-12DA0525795D}"/>
              </a:ext>
            </a:extLst>
          </p:cNvPr>
          <p:cNvSpPr/>
          <p:nvPr/>
        </p:nvSpPr>
        <p:spPr>
          <a:xfrm rot="14675424">
            <a:off x="7904296" y="1979841"/>
            <a:ext cx="266224" cy="1131031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14212A77-0A9D-8063-064F-1F6F8A221E4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449766" y="5282891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44C1CE9F-F8A1-13FA-B00E-7B3C10F006E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330782" y="4670652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1" name="Connector: Elbow 130">
            <a:extLst>
              <a:ext uri="{FF2B5EF4-FFF2-40B4-BE49-F238E27FC236}">
                <a16:creationId xmlns:a16="http://schemas.microsoft.com/office/drawing/2014/main" id="{E72231E4-8C6F-53E1-368B-0A106BF972EA}"/>
              </a:ext>
            </a:extLst>
          </p:cNvPr>
          <p:cNvCxnSpPr>
            <a:cxnSpLocks/>
          </p:cNvCxnSpPr>
          <p:nvPr/>
        </p:nvCxnSpPr>
        <p:spPr>
          <a:xfrm flipV="1">
            <a:off x="1757654" y="4390707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B68F437B-B04D-78F9-566C-80726F873D42}"/>
              </a:ext>
            </a:extLst>
          </p:cNvPr>
          <p:cNvCxnSpPr>
            <a:cxnSpLocks/>
          </p:cNvCxnSpPr>
          <p:nvPr/>
        </p:nvCxnSpPr>
        <p:spPr>
          <a:xfrm>
            <a:off x="2340320" y="5566103"/>
            <a:ext cx="6535" cy="6127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1" name="Connector: Elbow 140">
            <a:extLst>
              <a:ext uri="{FF2B5EF4-FFF2-40B4-BE49-F238E27FC236}">
                <a16:creationId xmlns:a16="http://schemas.microsoft.com/office/drawing/2014/main" id="{F9F49D82-C9FB-A0A0-2B61-A933AFB664A6}"/>
              </a:ext>
            </a:extLst>
          </p:cNvPr>
          <p:cNvCxnSpPr>
            <a:cxnSpLocks/>
          </p:cNvCxnSpPr>
          <p:nvPr/>
        </p:nvCxnSpPr>
        <p:spPr>
          <a:xfrm rot="16200000" flipV="1">
            <a:off x="1984019" y="5253334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2" name="Connector: Elbow 141">
            <a:extLst>
              <a:ext uri="{FF2B5EF4-FFF2-40B4-BE49-F238E27FC236}">
                <a16:creationId xmlns:a16="http://schemas.microsoft.com/office/drawing/2014/main" id="{EA5EA09C-6EC9-95ED-87B5-203784AD63C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060376" y="4664118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3" name="Picture 12" descr="NICE-POWER DC Power Supply Adjustable Variable 3-Digital LED Display  Adjustable Regulated Switching DC Lab Bench Power Supply Digital (30V 10A  Black)">
            <a:extLst>
              <a:ext uri="{FF2B5EF4-FFF2-40B4-BE49-F238E27FC236}">
                <a16:creationId xmlns:a16="http://schemas.microsoft.com/office/drawing/2014/main" id="{7999B44D-C77A-2F08-CE20-8433CEA4BF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5"/>
          <a:stretch/>
        </p:blipFill>
        <p:spPr bwMode="auto">
          <a:xfrm>
            <a:off x="7634292" y="3631522"/>
            <a:ext cx="701895" cy="88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866C7D4-643E-AB14-B32A-21F0E175FCEC}"/>
              </a:ext>
            </a:extLst>
          </p:cNvPr>
          <p:cNvSpPr txBox="1"/>
          <p:nvPr/>
        </p:nvSpPr>
        <p:spPr>
          <a:xfrm>
            <a:off x="8662945" y="1953135"/>
            <a:ext cx="1800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Total (Heaters): $319.51</a:t>
            </a:r>
          </a:p>
        </p:txBody>
      </p:sp>
      <p:pic>
        <p:nvPicPr>
          <p:cNvPr id="17" name="Picture 16" descr="A solar panel with wires&#10;&#10;Description automatically generated">
            <a:extLst>
              <a:ext uri="{FF2B5EF4-FFF2-40B4-BE49-F238E27FC236}">
                <a16:creationId xmlns:a16="http://schemas.microsoft.com/office/drawing/2014/main" id="{B850D593-D4C2-7877-05CC-2801C3D5FD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434" y="0"/>
            <a:ext cx="2283566" cy="1824461"/>
          </a:xfrm>
          <a:prstGeom prst="rect">
            <a:avLst/>
          </a:prstGeom>
        </p:spPr>
      </p:pic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D34C9D0C-491E-EBF3-F352-9EA36C1A384B}"/>
              </a:ext>
            </a:extLst>
          </p:cNvPr>
          <p:cNvCxnSpPr>
            <a:cxnSpLocks/>
          </p:cNvCxnSpPr>
          <p:nvPr/>
        </p:nvCxnSpPr>
        <p:spPr>
          <a:xfrm rot="10800000" flipV="1">
            <a:off x="1314919" y="2958692"/>
            <a:ext cx="6687787" cy="3188916"/>
          </a:xfrm>
          <a:prstGeom prst="bentConnector3">
            <a:avLst>
              <a:gd name="adj1" fmla="val 7124"/>
            </a:avLst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966A63E-BBA6-41E4-CDF0-EB658F44703E}"/>
              </a:ext>
            </a:extLst>
          </p:cNvPr>
          <p:cNvCxnSpPr>
            <a:cxnSpLocks/>
          </p:cNvCxnSpPr>
          <p:nvPr/>
        </p:nvCxnSpPr>
        <p:spPr>
          <a:xfrm>
            <a:off x="2985529" y="5566103"/>
            <a:ext cx="0" cy="12362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94676F33-B64B-5139-BCBF-C563C6CA32E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818035" y="5282891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133F2B09-5F14-14CF-1C6E-5DA91F93C28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699051" y="4670652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AD261CA6-BCC9-2A47-05D2-4B5EF7E3CA17}"/>
              </a:ext>
            </a:extLst>
          </p:cNvPr>
          <p:cNvCxnSpPr>
            <a:cxnSpLocks/>
          </p:cNvCxnSpPr>
          <p:nvPr/>
        </p:nvCxnSpPr>
        <p:spPr>
          <a:xfrm flipV="1">
            <a:off x="3125923" y="4390707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C4E4DBA-7535-357B-11EB-35B57A429698}"/>
              </a:ext>
            </a:extLst>
          </p:cNvPr>
          <p:cNvCxnSpPr>
            <a:cxnSpLocks/>
          </p:cNvCxnSpPr>
          <p:nvPr/>
        </p:nvCxnSpPr>
        <p:spPr>
          <a:xfrm>
            <a:off x="3708589" y="5566103"/>
            <a:ext cx="6535" cy="6127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9C13928F-A197-F32F-0B3D-5AA3422D1F0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352288" y="5253334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024F49D5-27CC-AB53-7AF2-24ADD729E75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428645" y="4664118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237203A-414E-8A93-445A-020C1C7FDBF3}"/>
              </a:ext>
            </a:extLst>
          </p:cNvPr>
          <p:cNvCxnSpPr>
            <a:cxnSpLocks/>
          </p:cNvCxnSpPr>
          <p:nvPr/>
        </p:nvCxnSpPr>
        <p:spPr>
          <a:xfrm>
            <a:off x="4388611" y="5566102"/>
            <a:ext cx="0" cy="12362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28A17F6C-7D02-BC94-EA1D-D690913E7D8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221117" y="5282890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4B3DB0BF-F7B1-BFD0-3B22-32F4DAA1522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102133" y="4670651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C876C456-CE37-2CE9-C182-BDDF220FF88C}"/>
              </a:ext>
            </a:extLst>
          </p:cNvPr>
          <p:cNvCxnSpPr>
            <a:cxnSpLocks/>
          </p:cNvCxnSpPr>
          <p:nvPr/>
        </p:nvCxnSpPr>
        <p:spPr>
          <a:xfrm flipV="1">
            <a:off x="4529005" y="4390706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99365A4-C4D6-5DBA-03DF-217742DA5AD7}"/>
              </a:ext>
            </a:extLst>
          </p:cNvPr>
          <p:cNvCxnSpPr>
            <a:cxnSpLocks/>
          </p:cNvCxnSpPr>
          <p:nvPr/>
        </p:nvCxnSpPr>
        <p:spPr>
          <a:xfrm>
            <a:off x="5111671" y="5566102"/>
            <a:ext cx="6535" cy="6127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4F6BAA6A-291F-68C9-94DA-CE0BD7EEC5CA}"/>
              </a:ext>
            </a:extLst>
          </p:cNvPr>
          <p:cNvCxnSpPr>
            <a:cxnSpLocks/>
          </p:cNvCxnSpPr>
          <p:nvPr/>
        </p:nvCxnSpPr>
        <p:spPr>
          <a:xfrm rot="16200000" flipV="1">
            <a:off x="4755370" y="5253333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09EBD62D-5987-53FE-E3F9-F8B37B26E3A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831727" y="4664117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E6FEB2E-1F2B-ED6E-FA88-8519A3164DE5}"/>
              </a:ext>
            </a:extLst>
          </p:cNvPr>
          <p:cNvCxnSpPr>
            <a:cxnSpLocks/>
          </p:cNvCxnSpPr>
          <p:nvPr/>
        </p:nvCxnSpPr>
        <p:spPr>
          <a:xfrm flipV="1">
            <a:off x="1610725" y="1216241"/>
            <a:ext cx="6535" cy="11696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3A5B9409-85B8-98C9-BA4D-C26B174C5C92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48848" y="2662590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F4B376DF-0D56-C51C-9DC8-673315AAA73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337317" y="3212855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FCBC3BE9-746E-E452-B0A4-E86AF77FB5FF}"/>
              </a:ext>
            </a:extLst>
          </p:cNvPr>
          <p:cNvCxnSpPr>
            <a:cxnSpLocks/>
          </p:cNvCxnSpPr>
          <p:nvPr/>
        </p:nvCxnSpPr>
        <p:spPr>
          <a:xfrm>
            <a:off x="1732978" y="3567133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EC72560-4A8D-3ED0-CCE6-6080748FD883}"/>
              </a:ext>
            </a:extLst>
          </p:cNvPr>
          <p:cNvCxnSpPr>
            <a:cxnSpLocks/>
          </p:cNvCxnSpPr>
          <p:nvPr/>
        </p:nvCxnSpPr>
        <p:spPr>
          <a:xfrm flipV="1">
            <a:off x="2346855" y="1629822"/>
            <a:ext cx="0" cy="704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9FC1E546-7D7D-D951-0429-6EE4E2717293}"/>
              </a:ext>
            </a:extLst>
          </p:cNvPr>
          <p:cNvCxnSpPr>
            <a:cxnSpLocks/>
          </p:cNvCxnSpPr>
          <p:nvPr/>
        </p:nvCxnSpPr>
        <p:spPr>
          <a:xfrm rot="5400000">
            <a:off x="1472790" y="2637226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5DF9150A-9597-9B31-7CBD-913D46F30E6C}"/>
              </a:ext>
            </a:extLst>
          </p:cNvPr>
          <p:cNvCxnSpPr>
            <a:cxnSpLocks/>
          </p:cNvCxnSpPr>
          <p:nvPr/>
        </p:nvCxnSpPr>
        <p:spPr>
          <a:xfrm rot="16200000" flipH="1">
            <a:off x="2060376" y="3269125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B78892B3-BB28-D218-2345-F0F5B40B4D49}"/>
              </a:ext>
            </a:extLst>
          </p:cNvPr>
          <p:cNvCxnSpPr>
            <a:cxnSpLocks/>
          </p:cNvCxnSpPr>
          <p:nvPr/>
        </p:nvCxnSpPr>
        <p:spPr>
          <a:xfrm rot="10800000">
            <a:off x="841248" y="1229139"/>
            <a:ext cx="7121940" cy="3677677"/>
          </a:xfrm>
          <a:prstGeom prst="bentConnector3">
            <a:avLst>
              <a:gd name="adj1" fmla="val 8990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D535883-6E9C-F4ED-9859-84A34E1D73C4}"/>
              </a:ext>
            </a:extLst>
          </p:cNvPr>
          <p:cNvCxnSpPr>
            <a:cxnSpLocks/>
          </p:cNvCxnSpPr>
          <p:nvPr/>
        </p:nvCxnSpPr>
        <p:spPr>
          <a:xfrm flipV="1">
            <a:off x="3017919" y="1229139"/>
            <a:ext cx="6535" cy="11696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26DDB4C0-EF6F-1AC5-1EF1-881D38A1FC55}"/>
              </a:ext>
            </a:extLst>
          </p:cNvPr>
          <p:cNvCxnSpPr>
            <a:cxnSpLocks/>
          </p:cNvCxnSpPr>
          <p:nvPr/>
        </p:nvCxnSpPr>
        <p:spPr>
          <a:xfrm rot="16200000" flipH="1">
            <a:off x="3356042" y="2675488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F2DAB173-7FC9-B879-5E6A-1D885C575F4E}"/>
              </a:ext>
            </a:extLst>
          </p:cNvPr>
          <p:cNvCxnSpPr>
            <a:cxnSpLocks/>
          </p:cNvCxnSpPr>
          <p:nvPr/>
        </p:nvCxnSpPr>
        <p:spPr>
          <a:xfrm rot="16200000" flipH="1">
            <a:off x="2744511" y="3225753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1" name="Connector: Elbow 90">
            <a:extLst>
              <a:ext uri="{FF2B5EF4-FFF2-40B4-BE49-F238E27FC236}">
                <a16:creationId xmlns:a16="http://schemas.microsoft.com/office/drawing/2014/main" id="{AEBD91E2-0AD4-64B9-A717-F2973ADBA259}"/>
              </a:ext>
            </a:extLst>
          </p:cNvPr>
          <p:cNvCxnSpPr>
            <a:cxnSpLocks/>
          </p:cNvCxnSpPr>
          <p:nvPr/>
        </p:nvCxnSpPr>
        <p:spPr>
          <a:xfrm>
            <a:off x="3140172" y="3580031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AB4CE39D-2F13-6D4F-F769-C68CD3A58062}"/>
              </a:ext>
            </a:extLst>
          </p:cNvPr>
          <p:cNvCxnSpPr>
            <a:cxnSpLocks/>
          </p:cNvCxnSpPr>
          <p:nvPr/>
        </p:nvCxnSpPr>
        <p:spPr>
          <a:xfrm flipV="1">
            <a:off x="3754049" y="1642720"/>
            <a:ext cx="0" cy="704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DC88CBE4-114A-A8A9-71AC-8F222EF6C7D5}"/>
              </a:ext>
            </a:extLst>
          </p:cNvPr>
          <p:cNvCxnSpPr>
            <a:cxnSpLocks/>
          </p:cNvCxnSpPr>
          <p:nvPr/>
        </p:nvCxnSpPr>
        <p:spPr>
          <a:xfrm rot="5400000">
            <a:off x="2879984" y="2650124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F413819C-5E44-9729-1FA5-EE4E34DDA882}"/>
              </a:ext>
            </a:extLst>
          </p:cNvPr>
          <p:cNvCxnSpPr>
            <a:cxnSpLocks/>
          </p:cNvCxnSpPr>
          <p:nvPr/>
        </p:nvCxnSpPr>
        <p:spPr>
          <a:xfrm rot="16200000" flipH="1">
            <a:off x="3467570" y="3282023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9622F48-CA07-502E-D63F-FBCE0A54206E}"/>
              </a:ext>
            </a:extLst>
          </p:cNvPr>
          <p:cNvCxnSpPr>
            <a:cxnSpLocks/>
          </p:cNvCxnSpPr>
          <p:nvPr/>
        </p:nvCxnSpPr>
        <p:spPr>
          <a:xfrm flipV="1">
            <a:off x="4393265" y="1239626"/>
            <a:ext cx="6535" cy="11696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Connector: Elbow 102">
            <a:extLst>
              <a:ext uri="{FF2B5EF4-FFF2-40B4-BE49-F238E27FC236}">
                <a16:creationId xmlns:a16="http://schemas.microsoft.com/office/drawing/2014/main" id="{6C81D9E2-524C-D219-8927-D17A77873630}"/>
              </a:ext>
            </a:extLst>
          </p:cNvPr>
          <p:cNvCxnSpPr>
            <a:cxnSpLocks/>
          </p:cNvCxnSpPr>
          <p:nvPr/>
        </p:nvCxnSpPr>
        <p:spPr>
          <a:xfrm rot="16200000" flipH="1">
            <a:off x="4731388" y="2685975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4" name="Connector: Elbow 103">
            <a:extLst>
              <a:ext uri="{FF2B5EF4-FFF2-40B4-BE49-F238E27FC236}">
                <a16:creationId xmlns:a16="http://schemas.microsoft.com/office/drawing/2014/main" id="{D42962B8-E8F5-1573-004B-C9BAC8052A7D}"/>
              </a:ext>
            </a:extLst>
          </p:cNvPr>
          <p:cNvCxnSpPr>
            <a:cxnSpLocks/>
          </p:cNvCxnSpPr>
          <p:nvPr/>
        </p:nvCxnSpPr>
        <p:spPr>
          <a:xfrm rot="16200000" flipH="1">
            <a:off x="4119857" y="3236240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4A43314A-4C06-57A1-5038-716996EFC155}"/>
              </a:ext>
            </a:extLst>
          </p:cNvPr>
          <p:cNvCxnSpPr>
            <a:cxnSpLocks/>
          </p:cNvCxnSpPr>
          <p:nvPr/>
        </p:nvCxnSpPr>
        <p:spPr>
          <a:xfrm>
            <a:off x="4515518" y="3590518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B9F52AA5-F98C-8353-FE3A-2CFCD1358A0B}"/>
              </a:ext>
            </a:extLst>
          </p:cNvPr>
          <p:cNvCxnSpPr>
            <a:cxnSpLocks/>
          </p:cNvCxnSpPr>
          <p:nvPr/>
        </p:nvCxnSpPr>
        <p:spPr>
          <a:xfrm flipV="1">
            <a:off x="5129395" y="1653207"/>
            <a:ext cx="0" cy="704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5B5200AE-F08B-A272-E60C-E7629930D1F7}"/>
              </a:ext>
            </a:extLst>
          </p:cNvPr>
          <p:cNvCxnSpPr>
            <a:cxnSpLocks/>
          </p:cNvCxnSpPr>
          <p:nvPr/>
        </p:nvCxnSpPr>
        <p:spPr>
          <a:xfrm rot="5400000">
            <a:off x="4255330" y="2660611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8" name="Connector: Elbow 107">
            <a:extLst>
              <a:ext uri="{FF2B5EF4-FFF2-40B4-BE49-F238E27FC236}">
                <a16:creationId xmlns:a16="http://schemas.microsoft.com/office/drawing/2014/main" id="{2490ED3C-1D51-7270-913C-2A1AD187182B}"/>
              </a:ext>
            </a:extLst>
          </p:cNvPr>
          <p:cNvCxnSpPr>
            <a:cxnSpLocks/>
          </p:cNvCxnSpPr>
          <p:nvPr/>
        </p:nvCxnSpPr>
        <p:spPr>
          <a:xfrm rot="16200000" flipH="1">
            <a:off x="4842916" y="3292510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5241891C-1673-31B3-CEC6-C238212C41E7}"/>
              </a:ext>
            </a:extLst>
          </p:cNvPr>
          <p:cNvSpPr txBox="1"/>
          <p:nvPr/>
        </p:nvSpPr>
        <p:spPr>
          <a:xfrm>
            <a:off x="1154890" y="5729075"/>
            <a:ext cx="1132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26 AWG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B4F7DEE-E63E-9DFE-3BC4-D04F94F1A69B}"/>
              </a:ext>
            </a:extLst>
          </p:cNvPr>
          <p:cNvSpPr txBox="1"/>
          <p:nvPr/>
        </p:nvSpPr>
        <p:spPr>
          <a:xfrm>
            <a:off x="7686" y="6154024"/>
            <a:ext cx="1339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18?? AWG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19484A-AA33-F287-B5CC-C6CFD3A24374}"/>
              </a:ext>
            </a:extLst>
          </p:cNvPr>
          <p:cNvSpPr txBox="1"/>
          <p:nvPr/>
        </p:nvSpPr>
        <p:spPr>
          <a:xfrm>
            <a:off x="5430904" y="5759904"/>
            <a:ext cx="990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18-20’’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E74DF0-2DE2-D40D-B740-657FEE0F224E}"/>
              </a:ext>
            </a:extLst>
          </p:cNvPr>
          <p:cNvSpPr txBox="1"/>
          <p:nvPr/>
        </p:nvSpPr>
        <p:spPr>
          <a:xfrm>
            <a:off x="8169207" y="4375074"/>
            <a:ext cx="2236097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Current Through Battery: </a:t>
            </a:r>
            <a:r>
              <a:rPr lang="en-US" sz="1404" b="1" dirty="0"/>
              <a:t>5.3</a:t>
            </a:r>
            <a:r>
              <a:rPr lang="en-US" sz="1404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5.7 A</a:t>
            </a:r>
            <a:endParaRPr lang="en-US" b="1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C9C0C4CD-8C3B-7B35-1371-4F7FBB7F1FB1}"/>
              </a:ext>
            </a:extLst>
          </p:cNvPr>
          <p:cNvSpPr/>
          <p:nvPr/>
        </p:nvSpPr>
        <p:spPr>
          <a:xfrm>
            <a:off x="10296437" y="4390706"/>
            <a:ext cx="384233" cy="107434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A2EA6E-1C8A-3A91-FA9F-251B5007A2AA}"/>
              </a:ext>
            </a:extLst>
          </p:cNvPr>
          <p:cNvSpPr txBox="1"/>
          <p:nvPr/>
        </p:nvSpPr>
        <p:spPr>
          <a:xfrm>
            <a:off x="10680670" y="4580302"/>
            <a:ext cx="1276550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dirty="0"/>
              <a:t>See later slides for more info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CFC7D6F-70FF-AE0F-54DB-DFACED6E2750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5129395" y="5944570"/>
            <a:ext cx="30150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2126BB0-B82B-6DD8-69B5-A86AD9BAE74A}"/>
              </a:ext>
            </a:extLst>
          </p:cNvPr>
          <p:cNvCxnSpPr>
            <a:cxnSpLocks/>
          </p:cNvCxnSpPr>
          <p:nvPr/>
        </p:nvCxnSpPr>
        <p:spPr>
          <a:xfrm flipH="1">
            <a:off x="4388611" y="5944570"/>
            <a:ext cx="1042294" cy="396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close-up of a circuit board&#10;&#10;Description automatically generated">
            <a:extLst>
              <a:ext uri="{FF2B5EF4-FFF2-40B4-BE49-F238E27FC236}">
                <a16:creationId xmlns:a16="http://schemas.microsoft.com/office/drawing/2014/main" id="{15FDD29A-7574-66D9-B5E9-3B237EF781A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7" r="7538"/>
          <a:stretch/>
        </p:blipFill>
        <p:spPr>
          <a:xfrm rot="5400000">
            <a:off x="10396989" y="2248856"/>
            <a:ext cx="1962849" cy="162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494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D4AFDB5-30E8-5CD3-B382-0147D9370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7199"/>
            <a:ext cx="12192000" cy="53236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AF8FA30-7264-08E2-ACE0-C06A47EF9077}"/>
              </a:ext>
            </a:extLst>
          </p:cNvPr>
          <p:cNvSpPr/>
          <p:nvPr/>
        </p:nvSpPr>
        <p:spPr>
          <a:xfrm>
            <a:off x="0" y="1160271"/>
            <a:ext cx="4049486" cy="49305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494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3725</TotalTime>
  <Words>2666</Words>
  <Application>Microsoft Office PowerPoint</Application>
  <PresentationFormat>Widescreen</PresentationFormat>
  <Paragraphs>574</Paragraphs>
  <Slides>22</Slides>
  <Notes>15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Aptos</vt:lpstr>
      <vt:lpstr>Aptos Display</vt:lpstr>
      <vt:lpstr>Arial</vt:lpstr>
      <vt:lpstr>Calibri</vt:lpstr>
      <vt:lpstr>Cambria Math</vt:lpstr>
      <vt:lpstr>PT Mono</vt:lpstr>
      <vt:lpstr>Office Theme</vt:lpstr>
      <vt:lpstr>Office Theme</vt:lpstr>
      <vt:lpstr> 1MP Prototype Thermal Measurements</vt:lpstr>
      <vt:lpstr>Scope</vt:lpstr>
      <vt:lpstr>Thermal Simulations</vt:lpstr>
      <vt:lpstr>PowerPoint Presentation</vt:lpstr>
      <vt:lpstr>PowerPoint Presentation</vt:lpstr>
      <vt:lpstr>PowerPoint Presentation</vt:lpstr>
      <vt:lpstr>Noise, CB37</vt:lpstr>
      <vt:lpstr>Circuit Diagram Part #1</vt:lpstr>
      <vt:lpstr>PowerPoint Presentation</vt:lpstr>
      <vt:lpstr>Circuit Diagram Part #2</vt:lpstr>
      <vt:lpstr>PowerPoint Presentation</vt:lpstr>
      <vt:lpstr>PowerPoint Presentation</vt:lpstr>
      <vt:lpstr>Bill of Materials</vt:lpstr>
      <vt:lpstr>Ordering Materials/Shopping List – OUTDATED – SEE PREVIOUS SLIDE</vt:lpstr>
      <vt:lpstr>Hazards</vt:lpstr>
      <vt:lpstr>Electrical</vt:lpstr>
      <vt:lpstr>Coolant</vt:lpstr>
      <vt:lpstr>Risks</vt:lpstr>
      <vt:lpstr>Cooling Plate</vt:lpstr>
      <vt:lpstr>T257P Chiller</vt:lpstr>
      <vt:lpstr>Experimental Procedural Setup</vt:lpstr>
      <vt:lpstr>Logbook (To Print/Fill-in-blank)</vt:lpstr>
    </vt:vector>
  </TitlesOfParts>
  <Company>SLAC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Mitiguy, JohnPaul</dc:creator>
  <cp:lastModifiedBy>Mitiguy, JohnPaul</cp:lastModifiedBy>
  <cp:revision>24</cp:revision>
  <cp:lastPrinted>2024-07-25T17:55:09Z</cp:lastPrinted>
  <dcterms:created xsi:type="dcterms:W3CDTF">2024-06-18T17:30:29Z</dcterms:created>
  <dcterms:modified xsi:type="dcterms:W3CDTF">2024-08-07T21:16:13Z</dcterms:modified>
</cp:coreProperties>
</file>