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61" r:id="rId3"/>
    <p:sldId id="278" r:id="rId4"/>
    <p:sldId id="281" r:id="rId5"/>
    <p:sldId id="291" r:id="rId6"/>
    <p:sldId id="288" r:id="rId7"/>
    <p:sldId id="293" r:id="rId8"/>
    <p:sldId id="292" r:id="rId9"/>
    <p:sldId id="257" r:id="rId10"/>
    <p:sldId id="262" r:id="rId11"/>
    <p:sldId id="279" r:id="rId12"/>
    <p:sldId id="280" r:id="rId13"/>
    <p:sldId id="294" r:id="rId14"/>
    <p:sldId id="258" r:id="rId15"/>
    <p:sldId id="260" r:id="rId16"/>
    <p:sldId id="259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82" r:id="rId32"/>
    <p:sldId id="283" r:id="rId33"/>
    <p:sldId id="284" r:id="rId34"/>
    <p:sldId id="285" r:id="rId35"/>
    <p:sldId id="286" r:id="rId36"/>
    <p:sldId id="287" r:id="rId37"/>
    <p:sldId id="289" r:id="rId38"/>
    <p:sldId id="290" r:id="rId39"/>
    <p:sldId id="295" r:id="rId40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10441D39-07FA-471B-B6CD-956D1EBC2A8A}">
          <p14:sldIdLst>
            <p14:sldId id="256"/>
          </p14:sldIdLst>
        </p14:section>
        <p14:section name="Sensor Board" id="{506E0EED-858B-43E5-8E00-5CDE6ECA0B73}">
          <p14:sldIdLst>
            <p14:sldId id="261"/>
            <p14:sldId id="278"/>
            <p14:sldId id="281"/>
            <p14:sldId id="291"/>
            <p14:sldId id="288"/>
            <p14:sldId id="293"/>
            <p14:sldId id="292"/>
            <p14:sldId id="257"/>
          </p14:sldIdLst>
        </p14:section>
        <p14:section name="Large PCB" id="{55843460-C638-46AB-B27D-9990B075CD74}">
          <p14:sldIdLst>
            <p14:sldId id="262"/>
            <p14:sldId id="279"/>
            <p14:sldId id="280"/>
            <p14:sldId id="294"/>
          </p14:sldIdLst>
        </p14:section>
        <p14:section name="Hidden Slides" id="{C3386168-80E3-4AFB-8DF0-9910EA971241}">
          <p14:sldIdLst>
            <p14:sldId id="258"/>
            <p14:sldId id="260"/>
            <p14:sldId id="259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82"/>
            <p14:sldId id="283"/>
            <p14:sldId id="284"/>
            <p14:sldId id="285"/>
            <p14:sldId id="286"/>
            <p14:sldId id="287"/>
          </p14:sldIdLst>
        </p14:section>
        <p14:section name="Circuit Options" id="{A04456A2-71DF-41C3-AABA-654FC550ED23}">
          <p14:sldIdLst>
            <p14:sldId id="289"/>
            <p14:sldId id="290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B7D"/>
    <a:srgbClr val="EAD958"/>
    <a:srgbClr val="A2692A"/>
    <a:srgbClr val="A6CAEC"/>
    <a:srgbClr val="68686A"/>
    <a:srgbClr val="EA7C42"/>
    <a:srgbClr val="EA783B"/>
    <a:srgbClr val="00BC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2896C9-1324-4F12-88B6-27D9C227C8D1}" v="516" dt="2024-08-01T23:56:29.5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71" autoAdjust="0"/>
  </p:normalViewPr>
  <p:slideViewPr>
    <p:cSldViewPr snapToGrid="0">
      <p:cViewPr varScale="1">
        <p:scale>
          <a:sx n="96" d="100"/>
          <a:sy n="96" d="100"/>
        </p:scale>
        <p:origin x="11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tiguy, JohnPaul" userId="30bf319c-c588-40f6-a1f2-78d9b12f4dc4" providerId="ADAL" clId="{EA2896C9-1324-4F12-88B6-27D9C227C8D1}"/>
    <pc:docChg chg="undo redo custSel addSld delSld modSld sldOrd addSection modSection modNotesMaster">
      <pc:chgData name="Mitiguy, JohnPaul" userId="30bf319c-c588-40f6-a1f2-78d9b12f4dc4" providerId="ADAL" clId="{EA2896C9-1324-4F12-88B6-27D9C227C8D1}" dt="2024-08-08T21:18:16.137" v="5269" actId="20577"/>
      <pc:docMkLst>
        <pc:docMk/>
      </pc:docMkLst>
      <pc:sldChg chg="modSp new mod">
        <pc:chgData name="Mitiguy, JohnPaul" userId="30bf319c-c588-40f6-a1f2-78d9b12f4dc4" providerId="ADAL" clId="{EA2896C9-1324-4F12-88B6-27D9C227C8D1}" dt="2024-08-08T21:18:16.137" v="5269" actId="20577"/>
        <pc:sldMkLst>
          <pc:docMk/>
          <pc:sldMk cId="2309311065" sldId="256"/>
        </pc:sldMkLst>
        <pc:spChg chg="mod">
          <ac:chgData name="Mitiguy, JohnPaul" userId="30bf319c-c588-40f6-a1f2-78d9b12f4dc4" providerId="ADAL" clId="{EA2896C9-1324-4F12-88B6-27D9C227C8D1}" dt="2024-08-08T21:18:16.137" v="5269" actId="20577"/>
          <ac:spMkLst>
            <pc:docMk/>
            <pc:sldMk cId="2309311065" sldId="256"/>
            <ac:spMk id="2" creationId="{B06F082A-15CA-BE87-38F7-DAD20F181F0B}"/>
          </ac:spMkLst>
        </pc:spChg>
      </pc:sldChg>
      <pc:sldChg chg="addSp delSp modSp new mod ord setBg modClrScheme modShow chgLayout">
        <pc:chgData name="Mitiguy, JohnPaul" userId="30bf319c-c588-40f6-a1f2-78d9b12f4dc4" providerId="ADAL" clId="{EA2896C9-1324-4F12-88B6-27D9C227C8D1}" dt="2024-08-01T17:04:53.807" v="4636" actId="20577"/>
        <pc:sldMkLst>
          <pc:docMk/>
          <pc:sldMk cId="1220283515" sldId="257"/>
        </pc:sldMkLst>
        <pc:spChg chg="add mod">
          <ac:chgData name="Mitiguy, JohnPaul" userId="30bf319c-c588-40f6-a1f2-78d9b12f4dc4" providerId="ADAL" clId="{EA2896C9-1324-4F12-88B6-27D9C227C8D1}" dt="2024-06-18T15:54:41.896" v="3318" actId="1076"/>
          <ac:spMkLst>
            <pc:docMk/>
            <pc:sldMk cId="1220283515" sldId="257"/>
            <ac:spMk id="2" creationId="{41FAA46E-ACF6-4E63-AFA6-C7FB28C395E7}"/>
          </ac:spMkLst>
        </pc:spChg>
        <pc:spChg chg="add mod">
          <ac:chgData name="Mitiguy, JohnPaul" userId="30bf319c-c588-40f6-a1f2-78d9b12f4dc4" providerId="ADAL" clId="{EA2896C9-1324-4F12-88B6-27D9C227C8D1}" dt="2024-06-18T15:54:47.547" v="3320" actId="688"/>
          <ac:spMkLst>
            <pc:docMk/>
            <pc:sldMk cId="1220283515" sldId="257"/>
            <ac:spMk id="6" creationId="{F86BB49F-E3AD-6FFB-A62E-4452D66E4583}"/>
          </ac:spMkLst>
        </pc:spChg>
        <pc:spChg chg="add mod">
          <ac:chgData name="Mitiguy, JohnPaul" userId="30bf319c-c588-40f6-a1f2-78d9b12f4dc4" providerId="ADAL" clId="{EA2896C9-1324-4F12-88B6-27D9C227C8D1}" dt="2024-06-18T16:07:50.665" v="3388" actId="1076"/>
          <ac:spMkLst>
            <pc:docMk/>
            <pc:sldMk cId="1220283515" sldId="257"/>
            <ac:spMk id="10" creationId="{DD829204-B3D7-0098-A5FB-5013EEAFBFC2}"/>
          </ac:spMkLst>
        </pc:spChg>
        <pc:spChg chg="add mod">
          <ac:chgData name="Mitiguy, JohnPaul" userId="30bf319c-c588-40f6-a1f2-78d9b12f4dc4" providerId="ADAL" clId="{EA2896C9-1324-4F12-88B6-27D9C227C8D1}" dt="2024-06-18T16:07:34.095" v="3379" actId="1076"/>
          <ac:spMkLst>
            <pc:docMk/>
            <pc:sldMk cId="1220283515" sldId="257"/>
            <ac:spMk id="11" creationId="{E72A6024-5F71-7C30-1731-12DA0525795D}"/>
          </ac:spMkLst>
        </pc:spChg>
        <pc:spChg chg="add mod">
          <ac:chgData name="Mitiguy, JohnPaul" userId="30bf319c-c588-40f6-a1f2-78d9b12f4dc4" providerId="ADAL" clId="{EA2896C9-1324-4F12-88B6-27D9C227C8D1}" dt="2024-06-24T18:29:10.422" v="4285" actId="1076"/>
          <ac:spMkLst>
            <pc:docMk/>
            <pc:sldMk cId="1220283515" sldId="257"/>
            <ac:spMk id="15" creationId="{D2714B56-76CC-0C14-8FC9-CD63310B84F1}"/>
          </ac:spMkLst>
        </pc:spChg>
        <pc:spChg chg="add mo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35" creationId="{570A404B-5C1B-FC94-18BA-D29A860EAB99}"/>
          </ac:spMkLst>
        </pc:spChg>
        <pc:spChg chg="add mo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36" creationId="{82E74DF0-2DE2-D40D-B740-657FEE0F224E}"/>
          </ac:spMkLst>
        </pc:spChg>
        <pc:spChg chg="add mo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37" creationId="{E54F6B3D-8EA0-BDE4-D3EB-43D2F690C0A7}"/>
          </ac:spMkLst>
        </pc:spChg>
        <pc:spChg chg="add mo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38" creationId="{46B5FAA9-5A14-8644-CEAD-EAF05DF25292}"/>
          </ac:spMkLst>
        </pc:spChg>
        <pc:spChg chg="add mod ord">
          <ac:chgData name="Mitiguy, JohnPaul" userId="30bf319c-c588-40f6-a1f2-78d9b12f4dc4" providerId="ADAL" clId="{EA2896C9-1324-4F12-88B6-27D9C227C8D1}" dt="2024-08-01T17:04:53.807" v="4636" actId="20577"/>
          <ac:spMkLst>
            <pc:docMk/>
            <pc:sldMk cId="1220283515" sldId="257"/>
            <ac:spMk id="42" creationId="{4BBC9523-87FC-D928-BB1C-E0FC15B20A78}"/>
          </ac:spMkLst>
        </pc:spChg>
        <pc:spChg chg="ad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44" creationId="{7301F447-EEF7-48F5-AF73-7566EE7F64AD}"/>
          </ac:spMkLst>
        </pc:spChg>
        <pc:spChg chg="ad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45" creationId="{F7117410-A2A4-4085-9ADC-46744551DBDE}"/>
          </ac:spMkLst>
        </pc:spChg>
        <pc:spChg chg="add">
          <ac:chgData name="Mitiguy, JohnPaul" userId="30bf319c-c588-40f6-a1f2-78d9b12f4dc4" providerId="ADAL" clId="{EA2896C9-1324-4F12-88B6-27D9C227C8D1}" dt="2024-06-12T22:08:42.276" v="332" actId="26606"/>
          <ac:spMkLst>
            <pc:docMk/>
            <pc:sldMk cId="1220283515" sldId="257"/>
            <ac:spMk id="46" creationId="{99F74EB5-E547-4FB4-95F5-BCC788F3C4A0}"/>
          </ac:spMkLst>
        </pc:spChg>
        <pc:spChg chg="add del">
          <ac:chgData name="Mitiguy, JohnPaul" userId="30bf319c-c588-40f6-a1f2-78d9b12f4dc4" providerId="ADAL" clId="{EA2896C9-1324-4F12-88B6-27D9C227C8D1}" dt="2024-06-12T22:08:28.944" v="331" actId="26606"/>
          <ac:spMkLst>
            <pc:docMk/>
            <pc:sldMk cId="1220283515" sldId="257"/>
            <ac:spMk id="47" creationId="{53B021B3-DE93-4AB7-8A18-CF5F1CED88B8}"/>
          </ac:spMkLst>
        </pc:spChg>
        <pc:spChg chg="add del">
          <ac:chgData name="Mitiguy, JohnPaul" userId="30bf319c-c588-40f6-a1f2-78d9b12f4dc4" providerId="ADAL" clId="{EA2896C9-1324-4F12-88B6-27D9C227C8D1}" dt="2024-06-12T22:08:28.944" v="331" actId="26606"/>
          <ac:spMkLst>
            <pc:docMk/>
            <pc:sldMk cId="1220283515" sldId="257"/>
            <ac:spMk id="49" creationId="{52D502E5-F6B4-4D58-B4AE-FC466FF15EE8}"/>
          </ac:spMkLst>
        </pc:spChg>
        <pc:spChg chg="add del">
          <ac:chgData name="Mitiguy, JohnPaul" userId="30bf319c-c588-40f6-a1f2-78d9b12f4dc4" providerId="ADAL" clId="{EA2896C9-1324-4F12-88B6-27D9C227C8D1}" dt="2024-06-12T22:08:28.944" v="331" actId="26606"/>
          <ac:spMkLst>
            <pc:docMk/>
            <pc:sldMk cId="1220283515" sldId="257"/>
            <ac:spMk id="51" creationId="{9DECDBF4-02B6-4BB4-B65B-B8107AD6A9E8}"/>
          </ac:spMkLst>
        </pc:spChg>
        <pc:picChg chg="add mod">
          <ac:chgData name="Mitiguy, JohnPaul" userId="30bf319c-c588-40f6-a1f2-78d9b12f4dc4" providerId="ADAL" clId="{EA2896C9-1324-4F12-88B6-27D9C227C8D1}" dt="2024-06-12T22:08:51.066" v="335" actId="1076"/>
          <ac:picMkLst>
            <pc:docMk/>
            <pc:sldMk cId="1220283515" sldId="257"/>
            <ac:picMk id="3" creationId="{0A617F9D-CE21-172A-0DB5-78716D4FDBC0}"/>
          </ac:picMkLst>
        </pc:picChg>
        <pc:picChg chg="add mod">
          <ac:chgData name="Mitiguy, JohnPaul" userId="30bf319c-c588-40f6-a1f2-78d9b12f4dc4" providerId="ADAL" clId="{EA2896C9-1324-4F12-88B6-27D9C227C8D1}" dt="2024-06-15T00:33:43.620" v="1420" actId="1076"/>
          <ac:picMkLst>
            <pc:docMk/>
            <pc:sldMk cId="1220283515" sldId="257"/>
            <ac:picMk id="4" creationId="{26824032-E80A-8E3E-5200-C850162D718A}"/>
          </ac:picMkLst>
        </pc:picChg>
        <pc:picChg chg="add mod">
          <ac:chgData name="Mitiguy, JohnPaul" userId="30bf319c-c588-40f6-a1f2-78d9b12f4dc4" providerId="ADAL" clId="{EA2896C9-1324-4F12-88B6-27D9C227C8D1}" dt="2024-06-12T22:08:42.276" v="332" actId="26606"/>
          <ac:picMkLst>
            <pc:docMk/>
            <pc:sldMk cId="1220283515" sldId="257"/>
            <ac:picMk id="24" creationId="{04F6CE5E-69A8-079F-64A4-2ABEF885EB80}"/>
          </ac:picMkLst>
        </pc:pic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5" creationId="{209A0EBC-03DF-612D-FD0A-44378DC21B3D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7" creationId="{24BA2D4C-38BC-2CC4-55A2-6A279993F4D6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8" creationId="{0566871D-E8CF-66CD-FB1B-F830A2D030FF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9" creationId="{A0F36A5F-9772-44EA-8C06-3FBF55DEC356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12" creationId="{CDCC2600-9351-ED03-FD96-CB09B5FA6B20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13" creationId="{98D9CC59-D24E-61E5-93B9-96C13B0ECA7D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14" creationId="{18B44DFD-5F68-8025-66E4-6681C368E2B4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16" creationId="{CEDDF7A9-B540-84CA-3BE7-AC137801E393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17" creationId="{C583D814-0C1F-13A2-B323-2AC51A9BC8C8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18" creationId="{D47D6F2F-5446-16C3-6FDA-24D44F621C56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21" creationId="{2879F0E9-BEE6-63D7-29FF-8D9916E9A34E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22" creationId="{86916ACD-9D4D-E408-B72A-A5CF3F36EC5F}"/>
          </ac:cxnSpMkLst>
        </pc:cxnChg>
        <pc:cxnChg chg="add del mod">
          <ac:chgData name="Mitiguy, JohnPaul" userId="30bf319c-c588-40f6-a1f2-78d9b12f4dc4" providerId="ADAL" clId="{EA2896C9-1324-4F12-88B6-27D9C227C8D1}" dt="2024-06-12T21:57:28.591" v="43" actId="478"/>
          <ac:cxnSpMkLst>
            <pc:docMk/>
            <pc:sldMk cId="1220283515" sldId="257"/>
            <ac:cxnSpMk id="25" creationId="{4AF6B0FD-5F4C-4386-8D06-481EE6D26EAF}"/>
          </ac:cxnSpMkLst>
        </pc:cxnChg>
        <pc:cxnChg chg="add mod">
          <ac:chgData name="Mitiguy, JohnPaul" userId="30bf319c-c588-40f6-a1f2-78d9b12f4dc4" providerId="ADAL" clId="{EA2896C9-1324-4F12-88B6-27D9C227C8D1}" dt="2024-06-12T22:08:54.436" v="336" actId="14100"/>
          <ac:cxnSpMkLst>
            <pc:docMk/>
            <pc:sldMk cId="1220283515" sldId="257"/>
            <ac:cxnSpMk id="28" creationId="{E1AFB4AD-E316-C7F3-C144-13609E2783A3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34" creationId="{599A72DC-9872-BA1C-9702-CDE1549899CF}"/>
          </ac:cxnSpMkLst>
        </pc:cxnChg>
        <pc:cxnChg chg="add mod">
          <ac:chgData name="Mitiguy, JohnPaul" userId="30bf319c-c588-40f6-a1f2-78d9b12f4dc4" providerId="ADAL" clId="{EA2896C9-1324-4F12-88B6-27D9C227C8D1}" dt="2024-06-12T22:08:42.276" v="332" actId="26606"/>
          <ac:cxnSpMkLst>
            <pc:docMk/>
            <pc:sldMk cId="1220283515" sldId="257"/>
            <ac:cxnSpMk id="39" creationId="{CA9D2214-21CA-6098-DB96-4349255C61F4}"/>
          </ac:cxnSpMkLst>
        </pc:cxnChg>
      </pc:sldChg>
      <pc:sldChg chg="addSp delSp modSp new mod modShow">
        <pc:chgData name="Mitiguy, JohnPaul" userId="30bf319c-c588-40f6-a1f2-78d9b12f4dc4" providerId="ADAL" clId="{EA2896C9-1324-4F12-88B6-27D9C227C8D1}" dt="2024-06-18T16:33:53.896" v="3412" actId="313"/>
        <pc:sldMkLst>
          <pc:docMk/>
          <pc:sldMk cId="2686237043" sldId="258"/>
        </pc:sldMkLst>
        <pc:spChg chg="mod">
          <ac:chgData name="Mitiguy, JohnPaul" userId="30bf319c-c588-40f6-a1f2-78d9b12f4dc4" providerId="ADAL" clId="{EA2896C9-1324-4F12-88B6-27D9C227C8D1}" dt="2024-06-18T16:33:53.896" v="3412" actId="313"/>
          <ac:spMkLst>
            <pc:docMk/>
            <pc:sldMk cId="2686237043" sldId="258"/>
            <ac:spMk id="2" creationId="{2F259435-059D-90F9-492C-9C2E122772B7}"/>
          </ac:spMkLst>
        </pc:spChg>
        <pc:spChg chg="add mod">
          <ac:chgData name="Mitiguy, JohnPaul" userId="30bf319c-c588-40f6-a1f2-78d9b12f4dc4" providerId="ADAL" clId="{EA2896C9-1324-4F12-88B6-27D9C227C8D1}" dt="2024-06-15T00:04:36.116" v="1182" actId="14100"/>
          <ac:spMkLst>
            <pc:docMk/>
            <pc:sldMk cId="2686237043" sldId="258"/>
            <ac:spMk id="7" creationId="{F847D789-C469-9CA5-0A83-CE3D1E4073CA}"/>
          </ac:spMkLst>
        </pc:spChg>
        <pc:picChg chg="add del">
          <ac:chgData name="Mitiguy, JohnPaul" userId="30bf319c-c588-40f6-a1f2-78d9b12f4dc4" providerId="ADAL" clId="{EA2896C9-1324-4F12-88B6-27D9C227C8D1}" dt="2024-06-14T17:37:54.464" v="351" actId="478"/>
          <ac:picMkLst>
            <pc:docMk/>
            <pc:sldMk cId="2686237043" sldId="258"/>
            <ac:picMk id="4" creationId="{181D23C5-3AA9-13CA-6A2F-7655CC2A1942}"/>
          </ac:picMkLst>
        </pc:picChg>
        <pc:picChg chg="add mod">
          <ac:chgData name="Mitiguy, JohnPaul" userId="30bf319c-c588-40f6-a1f2-78d9b12f4dc4" providerId="ADAL" clId="{EA2896C9-1324-4F12-88B6-27D9C227C8D1}" dt="2024-06-15T00:01:44.565" v="1158" actId="1076"/>
          <ac:picMkLst>
            <pc:docMk/>
            <pc:sldMk cId="2686237043" sldId="258"/>
            <ac:picMk id="6" creationId="{B70456C3-4321-CFCE-DF9B-C48674061894}"/>
          </ac:picMkLst>
        </pc:picChg>
      </pc:sldChg>
      <pc:sldChg chg="addSp delSp modSp new mod modShow">
        <pc:chgData name="Mitiguy, JohnPaul" userId="30bf319c-c588-40f6-a1f2-78d9b12f4dc4" providerId="ADAL" clId="{EA2896C9-1324-4F12-88B6-27D9C227C8D1}" dt="2024-06-18T20:49:13.442" v="3703" actId="729"/>
        <pc:sldMkLst>
          <pc:docMk/>
          <pc:sldMk cId="1557920779" sldId="259"/>
        </pc:sldMkLst>
        <pc:spChg chg="del">
          <ac:chgData name="Mitiguy, JohnPaul" userId="30bf319c-c588-40f6-a1f2-78d9b12f4dc4" providerId="ADAL" clId="{EA2896C9-1324-4F12-88B6-27D9C227C8D1}" dt="2024-06-15T00:26:45.966" v="1276" actId="478"/>
          <ac:spMkLst>
            <pc:docMk/>
            <pc:sldMk cId="1557920779" sldId="259"/>
            <ac:spMk id="2" creationId="{6F58E089-00D6-9AAD-A57F-6580E504A400}"/>
          </ac:spMkLst>
        </pc:spChg>
        <pc:spChg chg="add mod">
          <ac:chgData name="Mitiguy, JohnPaul" userId="30bf319c-c588-40f6-a1f2-78d9b12f4dc4" providerId="ADAL" clId="{EA2896C9-1324-4F12-88B6-27D9C227C8D1}" dt="2024-06-15T00:27:16.686" v="1282" actId="1076"/>
          <ac:spMkLst>
            <pc:docMk/>
            <pc:sldMk cId="1557920779" sldId="259"/>
            <ac:spMk id="5" creationId="{EA1BFB43-E31E-EB60-AD31-F6A0914B2DBB}"/>
          </ac:spMkLst>
        </pc:spChg>
        <pc:spChg chg="add mod">
          <ac:chgData name="Mitiguy, JohnPaul" userId="30bf319c-c588-40f6-a1f2-78d9b12f4dc4" providerId="ADAL" clId="{EA2896C9-1324-4F12-88B6-27D9C227C8D1}" dt="2024-06-15T00:27:16.686" v="1282" actId="1076"/>
          <ac:spMkLst>
            <pc:docMk/>
            <pc:sldMk cId="1557920779" sldId="259"/>
            <ac:spMk id="6" creationId="{DA37634F-5D14-C7AE-C5E0-55C93B770493}"/>
          </ac:spMkLst>
        </pc:spChg>
        <pc:spChg chg="add mod">
          <ac:chgData name="Mitiguy, JohnPaul" userId="30bf319c-c588-40f6-a1f2-78d9b12f4dc4" providerId="ADAL" clId="{EA2896C9-1324-4F12-88B6-27D9C227C8D1}" dt="2024-06-15T00:27:16.686" v="1282" actId="1076"/>
          <ac:spMkLst>
            <pc:docMk/>
            <pc:sldMk cId="1557920779" sldId="259"/>
            <ac:spMk id="7" creationId="{7C1E76C0-A85B-DFC8-9365-FB6F7EFDE01A}"/>
          </ac:spMkLst>
        </pc:spChg>
        <pc:spChg chg="add mod">
          <ac:chgData name="Mitiguy, JohnPaul" userId="30bf319c-c588-40f6-a1f2-78d9b12f4dc4" providerId="ADAL" clId="{EA2896C9-1324-4F12-88B6-27D9C227C8D1}" dt="2024-06-15T00:27:16.686" v="1282" actId="1076"/>
          <ac:spMkLst>
            <pc:docMk/>
            <pc:sldMk cId="1557920779" sldId="259"/>
            <ac:spMk id="8" creationId="{086FBD21-4045-D80D-2764-19BE1DB95F33}"/>
          </ac:spMkLst>
        </pc:spChg>
        <pc:spChg chg="add mod">
          <ac:chgData name="Mitiguy, JohnPaul" userId="30bf319c-c588-40f6-a1f2-78d9b12f4dc4" providerId="ADAL" clId="{EA2896C9-1324-4F12-88B6-27D9C227C8D1}" dt="2024-06-15T00:27:16.686" v="1282" actId="1076"/>
          <ac:spMkLst>
            <pc:docMk/>
            <pc:sldMk cId="1557920779" sldId="259"/>
            <ac:spMk id="9" creationId="{15347B7B-2CC7-E96D-50FF-177DFCB08C85}"/>
          </ac:spMkLst>
        </pc:spChg>
        <pc:spChg chg="add mod">
          <ac:chgData name="Mitiguy, JohnPaul" userId="30bf319c-c588-40f6-a1f2-78d9b12f4dc4" providerId="ADAL" clId="{EA2896C9-1324-4F12-88B6-27D9C227C8D1}" dt="2024-06-15T00:27:16.686" v="1282" actId="1076"/>
          <ac:spMkLst>
            <pc:docMk/>
            <pc:sldMk cId="1557920779" sldId="259"/>
            <ac:spMk id="10" creationId="{3C8DCC72-789F-E088-A302-0775A507BF53}"/>
          </ac:spMkLst>
        </pc:spChg>
        <pc:spChg chg="add mod">
          <ac:chgData name="Mitiguy, JohnPaul" userId="30bf319c-c588-40f6-a1f2-78d9b12f4dc4" providerId="ADAL" clId="{EA2896C9-1324-4F12-88B6-27D9C227C8D1}" dt="2024-06-15T00:27:18.528" v="1283"/>
          <ac:spMkLst>
            <pc:docMk/>
            <pc:sldMk cId="1557920779" sldId="259"/>
            <ac:spMk id="16" creationId="{EE4DC72B-3CEF-6C0B-7AD5-5CA3AE2C8006}"/>
          </ac:spMkLst>
        </pc:spChg>
        <pc:spChg chg="add mod">
          <ac:chgData name="Mitiguy, JohnPaul" userId="30bf319c-c588-40f6-a1f2-78d9b12f4dc4" providerId="ADAL" clId="{EA2896C9-1324-4F12-88B6-27D9C227C8D1}" dt="2024-06-15T00:40:45.866" v="1614" actId="1076"/>
          <ac:spMkLst>
            <pc:docMk/>
            <pc:sldMk cId="1557920779" sldId="259"/>
            <ac:spMk id="20" creationId="{266D359B-4A8D-F334-F7A9-D6E57B51632B}"/>
          </ac:spMkLst>
        </pc:spChg>
        <pc:spChg chg="add mod">
          <ac:chgData name="Mitiguy, JohnPaul" userId="30bf319c-c588-40f6-a1f2-78d9b12f4dc4" providerId="ADAL" clId="{EA2896C9-1324-4F12-88B6-27D9C227C8D1}" dt="2024-06-18T16:33:55.368" v="3414" actId="313"/>
          <ac:spMkLst>
            <pc:docMk/>
            <pc:sldMk cId="1557920779" sldId="259"/>
            <ac:spMk id="21" creationId="{D7ABA198-6B37-7F36-30B4-D8C6FC7DC615}"/>
          </ac:spMkLst>
        </pc:spChg>
        <pc:spChg chg="add mod">
          <ac:chgData name="Mitiguy, JohnPaul" userId="30bf319c-c588-40f6-a1f2-78d9b12f4dc4" providerId="ADAL" clId="{EA2896C9-1324-4F12-88B6-27D9C227C8D1}" dt="2024-06-15T00:33:10.795" v="1410" actId="14100"/>
          <ac:spMkLst>
            <pc:docMk/>
            <pc:sldMk cId="1557920779" sldId="259"/>
            <ac:spMk id="22" creationId="{EAFC935A-0F3D-3DFD-7652-2EAD11797851}"/>
          </ac:spMkLst>
        </pc:spChg>
        <pc:spChg chg="add mod">
          <ac:chgData name="Mitiguy, JohnPaul" userId="30bf319c-c588-40f6-a1f2-78d9b12f4dc4" providerId="ADAL" clId="{EA2896C9-1324-4F12-88B6-27D9C227C8D1}" dt="2024-06-18T16:33:55.801" v="3415" actId="313"/>
          <ac:spMkLst>
            <pc:docMk/>
            <pc:sldMk cId="1557920779" sldId="259"/>
            <ac:spMk id="23" creationId="{D89D689E-C66C-BD1B-D44F-EC7C24B2AD0C}"/>
          </ac:spMkLst>
        </pc:spChg>
        <pc:spChg chg="add mod">
          <ac:chgData name="Mitiguy, JohnPaul" userId="30bf319c-c588-40f6-a1f2-78d9b12f4dc4" providerId="ADAL" clId="{EA2896C9-1324-4F12-88B6-27D9C227C8D1}" dt="2024-06-15T00:36:59.382" v="1530" actId="207"/>
          <ac:spMkLst>
            <pc:docMk/>
            <pc:sldMk cId="1557920779" sldId="259"/>
            <ac:spMk id="24" creationId="{C0AA88C7-82CA-2015-2BD6-A9B55C6210AE}"/>
          </ac:spMkLst>
        </pc:spChg>
        <pc:spChg chg="add mod">
          <ac:chgData name="Mitiguy, JohnPaul" userId="30bf319c-c588-40f6-a1f2-78d9b12f4dc4" providerId="ADAL" clId="{EA2896C9-1324-4F12-88B6-27D9C227C8D1}" dt="2024-06-17T19:57:56.029" v="2639" actId="313"/>
          <ac:spMkLst>
            <pc:docMk/>
            <pc:sldMk cId="1557920779" sldId="259"/>
            <ac:spMk id="25" creationId="{20118AEC-D5EB-C0C1-A5E8-FB2FB1986FD6}"/>
          </ac:spMkLst>
        </pc:spChg>
        <pc:spChg chg="add mod">
          <ac:chgData name="Mitiguy, JohnPaul" userId="30bf319c-c588-40f6-a1f2-78d9b12f4dc4" providerId="ADAL" clId="{EA2896C9-1324-4F12-88B6-27D9C227C8D1}" dt="2024-06-15T00:37:44.906" v="1572" actId="1076"/>
          <ac:spMkLst>
            <pc:docMk/>
            <pc:sldMk cId="1557920779" sldId="259"/>
            <ac:spMk id="26" creationId="{44069D4B-3C52-6CBF-DA75-D44431951946}"/>
          </ac:spMkLst>
        </pc:spChg>
        <pc:spChg chg="add mod">
          <ac:chgData name="Mitiguy, JohnPaul" userId="30bf319c-c588-40f6-a1f2-78d9b12f4dc4" providerId="ADAL" clId="{EA2896C9-1324-4F12-88B6-27D9C227C8D1}" dt="2024-06-15T00:40:06.300" v="1607" actId="1076"/>
          <ac:spMkLst>
            <pc:docMk/>
            <pc:sldMk cId="1557920779" sldId="259"/>
            <ac:spMk id="27" creationId="{A686156B-60EB-8F28-9CEB-1C6E0929A01A}"/>
          </ac:spMkLst>
        </pc:spChg>
        <pc:spChg chg="add mod">
          <ac:chgData name="Mitiguy, JohnPaul" userId="30bf319c-c588-40f6-a1f2-78d9b12f4dc4" providerId="ADAL" clId="{EA2896C9-1324-4F12-88B6-27D9C227C8D1}" dt="2024-06-17T19:57:59.784" v="2641" actId="14100"/>
          <ac:spMkLst>
            <pc:docMk/>
            <pc:sldMk cId="1557920779" sldId="259"/>
            <ac:spMk id="28" creationId="{17A06F42-F559-DDD4-A79D-6D9FA6210BA3}"/>
          </ac:spMkLst>
        </pc:spChg>
        <pc:spChg chg="add mod">
          <ac:chgData name="Mitiguy, JohnPaul" userId="30bf319c-c588-40f6-a1f2-78d9b12f4dc4" providerId="ADAL" clId="{EA2896C9-1324-4F12-88B6-27D9C227C8D1}" dt="2024-06-15T00:40:17.580" v="1609" actId="1076"/>
          <ac:spMkLst>
            <pc:docMk/>
            <pc:sldMk cId="1557920779" sldId="259"/>
            <ac:spMk id="29" creationId="{EDED8500-CCC7-4C31-4774-803BD321B46F}"/>
          </ac:spMkLst>
        </pc:spChg>
        <pc:spChg chg="add mod">
          <ac:chgData name="Mitiguy, JohnPaul" userId="30bf319c-c588-40f6-a1f2-78d9b12f4dc4" providerId="ADAL" clId="{EA2896C9-1324-4F12-88B6-27D9C227C8D1}" dt="2024-06-17T19:58:02.012" v="2642" actId="313"/>
          <ac:spMkLst>
            <pc:docMk/>
            <pc:sldMk cId="1557920779" sldId="259"/>
            <ac:spMk id="30" creationId="{B1B15927-33CF-5E54-7F5E-20505DD56C45}"/>
          </ac:spMkLst>
        </pc:spChg>
        <pc:spChg chg="add mod">
          <ac:chgData name="Mitiguy, JohnPaul" userId="30bf319c-c588-40f6-a1f2-78d9b12f4dc4" providerId="ADAL" clId="{EA2896C9-1324-4F12-88B6-27D9C227C8D1}" dt="2024-06-15T00:38:46.005" v="1592" actId="1076"/>
          <ac:spMkLst>
            <pc:docMk/>
            <pc:sldMk cId="1557920779" sldId="259"/>
            <ac:spMk id="31" creationId="{15581CFA-2252-E4BA-21B8-BFCA1ACF91E3}"/>
          </ac:spMkLst>
        </pc:spChg>
        <pc:spChg chg="add mod">
          <ac:chgData name="Mitiguy, JohnPaul" userId="30bf319c-c588-40f6-a1f2-78d9b12f4dc4" providerId="ADAL" clId="{EA2896C9-1324-4F12-88B6-27D9C227C8D1}" dt="2024-06-17T19:58:02.860" v="2643" actId="313"/>
          <ac:spMkLst>
            <pc:docMk/>
            <pc:sldMk cId="1557920779" sldId="259"/>
            <ac:spMk id="32" creationId="{5DA07FDB-C320-5735-B68E-92D75B1C78E6}"/>
          </ac:spMkLst>
        </pc:spChg>
        <pc:spChg chg="add mod">
          <ac:chgData name="Mitiguy, JohnPaul" userId="30bf319c-c588-40f6-a1f2-78d9b12f4dc4" providerId="ADAL" clId="{EA2896C9-1324-4F12-88B6-27D9C227C8D1}" dt="2024-06-15T00:41:44.274" v="1629" actId="1076"/>
          <ac:spMkLst>
            <pc:docMk/>
            <pc:sldMk cId="1557920779" sldId="259"/>
            <ac:spMk id="33" creationId="{6EAFC5FA-45F0-9969-61CA-1021602C9232}"/>
          </ac:spMkLst>
        </pc:spChg>
        <pc:spChg chg="add mod">
          <ac:chgData name="Mitiguy, JohnPaul" userId="30bf319c-c588-40f6-a1f2-78d9b12f4dc4" providerId="ADAL" clId="{EA2896C9-1324-4F12-88B6-27D9C227C8D1}" dt="2024-06-17T19:58:04.449" v="2644" actId="313"/>
          <ac:spMkLst>
            <pc:docMk/>
            <pc:sldMk cId="1557920779" sldId="259"/>
            <ac:spMk id="34" creationId="{F01E1464-C128-8A71-6863-DB4442D27713}"/>
          </ac:spMkLst>
        </pc:spChg>
        <pc:spChg chg="add mod">
          <ac:chgData name="Mitiguy, JohnPaul" userId="30bf319c-c588-40f6-a1f2-78d9b12f4dc4" providerId="ADAL" clId="{EA2896C9-1324-4F12-88B6-27D9C227C8D1}" dt="2024-06-15T01:24:39.749" v="1642" actId="1076"/>
          <ac:spMkLst>
            <pc:docMk/>
            <pc:sldMk cId="1557920779" sldId="259"/>
            <ac:spMk id="163" creationId="{D8202A1A-5D3D-F501-2B0C-BCCF946DB500}"/>
          </ac:spMkLst>
        </pc:spChg>
        <pc:picChg chg="add mod ord">
          <ac:chgData name="Mitiguy, JohnPaul" userId="30bf319c-c588-40f6-a1f2-78d9b12f4dc4" providerId="ADAL" clId="{EA2896C9-1324-4F12-88B6-27D9C227C8D1}" dt="2024-06-17T20:02:39.876" v="2708" actId="14100"/>
          <ac:picMkLst>
            <pc:docMk/>
            <pc:sldMk cId="1557920779" sldId="259"/>
            <ac:picMk id="3" creationId="{22090949-AB6A-72C8-DE41-96D033DF6302}"/>
          </ac:picMkLst>
        </pc:picChg>
        <pc:picChg chg="add del mod">
          <ac:chgData name="Mitiguy, JohnPaul" userId="30bf319c-c588-40f6-a1f2-78d9b12f4dc4" providerId="ADAL" clId="{EA2896C9-1324-4F12-88B6-27D9C227C8D1}" dt="2024-06-17T20:01:43.773" v="2697" actId="478"/>
          <ac:picMkLst>
            <pc:docMk/>
            <pc:sldMk cId="1557920779" sldId="259"/>
            <ac:picMk id="4" creationId="{F958AC9C-D794-F22E-9D54-6179D944BBD6}"/>
          </ac:picMkLst>
        </pc:picChg>
        <pc:cxnChg chg="add del mod">
          <ac:chgData name="Mitiguy, JohnPaul" userId="30bf319c-c588-40f6-a1f2-78d9b12f4dc4" providerId="ADAL" clId="{EA2896C9-1324-4F12-88B6-27D9C227C8D1}" dt="2024-06-15T00:27:06.662" v="1281" actId="478"/>
          <ac:cxnSpMkLst>
            <pc:docMk/>
            <pc:sldMk cId="1557920779" sldId="259"/>
            <ac:cxnSpMk id="12" creationId="{44845B7B-30B6-448F-D2E9-1CB7A8B8B69E}"/>
          </ac:cxnSpMkLst>
        </pc:cxnChg>
        <pc:cxnChg chg="add del mod">
          <ac:chgData name="Mitiguy, JohnPaul" userId="30bf319c-c588-40f6-a1f2-78d9b12f4dc4" providerId="ADAL" clId="{EA2896C9-1324-4F12-88B6-27D9C227C8D1}" dt="2024-06-15T00:28:03.250" v="1287" actId="478"/>
          <ac:cxnSpMkLst>
            <pc:docMk/>
            <pc:sldMk cId="1557920779" sldId="259"/>
            <ac:cxnSpMk id="18" creationId="{4A6C5563-EF5B-939C-AC42-57068BE18470}"/>
          </ac:cxnSpMkLst>
        </pc:cxnChg>
      </pc:sldChg>
      <pc:sldChg chg="addSp delSp modSp add mod modShow">
        <pc:chgData name="Mitiguy, JohnPaul" userId="30bf319c-c588-40f6-a1f2-78d9b12f4dc4" providerId="ADAL" clId="{EA2896C9-1324-4F12-88B6-27D9C227C8D1}" dt="2024-06-18T20:49:13.442" v="3703" actId="729"/>
        <pc:sldMkLst>
          <pc:docMk/>
          <pc:sldMk cId="2471664698" sldId="260"/>
        </pc:sldMkLst>
        <pc:spChg chg="mod">
          <ac:chgData name="Mitiguy, JohnPaul" userId="30bf319c-c588-40f6-a1f2-78d9b12f4dc4" providerId="ADAL" clId="{EA2896C9-1324-4F12-88B6-27D9C227C8D1}" dt="2024-06-18T16:33:54.535" v="3413" actId="313"/>
          <ac:spMkLst>
            <pc:docMk/>
            <pc:sldMk cId="2471664698" sldId="260"/>
            <ac:spMk id="2" creationId="{2F259435-059D-90F9-492C-9C2E122772B7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66" creationId="{3A972584-B330-6C8C-B233-FCF0C5221C1C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67" creationId="{106A72E8-70A1-255C-8AB8-5F86FFD2DA4C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78" creationId="{D961248D-9630-1E17-0DB9-00A2D3E1A2CD}"/>
          </ac:spMkLst>
        </pc:spChg>
        <pc:spChg chg="add mod">
          <ac:chgData name="Mitiguy, JohnPaul" userId="30bf319c-c588-40f6-a1f2-78d9b12f4dc4" providerId="ADAL" clId="{EA2896C9-1324-4F12-88B6-27D9C227C8D1}" dt="2024-06-15T00:16:07.241" v="1183" actId="1076"/>
          <ac:spMkLst>
            <pc:docMk/>
            <pc:sldMk cId="2471664698" sldId="260"/>
            <ac:spMk id="91" creationId="{AED086FA-CD40-BCB8-3B05-C30C993E574A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108" creationId="{30883A4D-0834-6AA1-83DD-0A15A43C890C}"/>
          </ac:spMkLst>
        </pc:spChg>
        <pc:spChg chg="add mod">
          <ac:chgData name="Mitiguy, JohnPaul" userId="30bf319c-c588-40f6-a1f2-78d9b12f4dc4" providerId="ADAL" clId="{EA2896C9-1324-4F12-88B6-27D9C227C8D1}" dt="2024-06-17T20:02:55.138" v="2709" actId="14100"/>
          <ac:spMkLst>
            <pc:docMk/>
            <pc:sldMk cId="2471664698" sldId="260"/>
            <ac:spMk id="123" creationId="{CA043ADB-0712-2050-B7AB-525ED0DDCC25}"/>
          </ac:spMkLst>
        </pc:spChg>
        <pc:spChg chg="add mod">
          <ac:chgData name="Mitiguy, JohnPaul" userId="30bf319c-c588-40f6-a1f2-78d9b12f4dc4" providerId="ADAL" clId="{EA2896C9-1324-4F12-88B6-27D9C227C8D1}" dt="2024-06-14T23:56:21.118" v="918" actId="1076"/>
          <ac:spMkLst>
            <pc:docMk/>
            <pc:sldMk cId="2471664698" sldId="260"/>
            <ac:spMk id="143" creationId="{106CCEAC-D3A0-C5FB-8428-303586D94545}"/>
          </ac:spMkLst>
        </pc:spChg>
        <pc:spChg chg="add del mod">
          <ac:chgData name="Mitiguy, JohnPaul" userId="30bf319c-c588-40f6-a1f2-78d9b12f4dc4" providerId="ADAL" clId="{EA2896C9-1324-4F12-88B6-27D9C227C8D1}" dt="2024-06-14T23:56:26.562" v="920" actId="478"/>
          <ac:spMkLst>
            <pc:docMk/>
            <pc:sldMk cId="2471664698" sldId="260"/>
            <ac:spMk id="144" creationId="{D880087F-1B20-EBD6-83EA-3CEBC87A3433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145" creationId="{3A9C36DB-6C34-CFBC-A8C2-2FAE53F4404D}"/>
          </ac:spMkLst>
        </pc:spChg>
        <pc:spChg chg="add mod">
          <ac:chgData name="Mitiguy, JohnPaul" userId="30bf319c-c588-40f6-a1f2-78d9b12f4dc4" providerId="ADAL" clId="{EA2896C9-1324-4F12-88B6-27D9C227C8D1}" dt="2024-06-14T23:56:57.726" v="937" actId="1076"/>
          <ac:spMkLst>
            <pc:docMk/>
            <pc:sldMk cId="2471664698" sldId="260"/>
            <ac:spMk id="146" creationId="{562162BA-EFEA-A169-F2D1-2D216C6BD951}"/>
          </ac:spMkLst>
        </pc:spChg>
        <pc:spChg chg="add del mod">
          <ac:chgData name="Mitiguy, JohnPaul" userId="30bf319c-c588-40f6-a1f2-78d9b12f4dc4" providerId="ADAL" clId="{EA2896C9-1324-4F12-88B6-27D9C227C8D1}" dt="2024-06-14T23:57:15.627" v="940" actId="478"/>
          <ac:spMkLst>
            <pc:docMk/>
            <pc:sldMk cId="2471664698" sldId="260"/>
            <ac:spMk id="147" creationId="{8DF31CF2-CF7C-B6C6-5E4D-73CA2C54D9FE}"/>
          </ac:spMkLst>
        </pc:spChg>
        <pc:spChg chg="add mod">
          <ac:chgData name="Mitiguy, JohnPaul" userId="30bf319c-c588-40f6-a1f2-78d9b12f4dc4" providerId="ADAL" clId="{EA2896C9-1324-4F12-88B6-27D9C227C8D1}" dt="2024-06-14T23:57:30.108" v="948"/>
          <ac:spMkLst>
            <pc:docMk/>
            <pc:sldMk cId="2471664698" sldId="260"/>
            <ac:spMk id="148" creationId="{D9D24078-2DE7-A1FE-9118-9867DAF30042}"/>
          </ac:spMkLst>
        </pc:spChg>
        <pc:spChg chg="add mod">
          <ac:chgData name="Mitiguy, JohnPaul" userId="30bf319c-c588-40f6-a1f2-78d9b12f4dc4" providerId="ADAL" clId="{EA2896C9-1324-4F12-88B6-27D9C227C8D1}" dt="2024-06-17T20:02:58.662" v="2710" actId="1076"/>
          <ac:spMkLst>
            <pc:docMk/>
            <pc:sldMk cId="2471664698" sldId="260"/>
            <ac:spMk id="149" creationId="{38C3F3E9-387F-6188-94B4-9341B11E6AF0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150" creationId="{C39211B1-14AD-E7AD-B059-09D021E11574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151" creationId="{7DA0390B-CFBB-BD0A-0E9A-CEBA85ABF87F}"/>
          </ac:spMkLst>
        </pc:spChg>
        <pc:spChg chg="add mod">
          <ac:chgData name="Mitiguy, JohnPaul" userId="30bf319c-c588-40f6-a1f2-78d9b12f4dc4" providerId="ADAL" clId="{EA2896C9-1324-4F12-88B6-27D9C227C8D1}" dt="2024-06-14T23:53:02.720" v="905" actId="1076"/>
          <ac:spMkLst>
            <pc:docMk/>
            <pc:sldMk cId="2471664698" sldId="260"/>
            <ac:spMk id="152" creationId="{D3B37A44-6979-17E7-98F6-4EF59DB5B70D}"/>
          </ac:spMkLst>
        </pc:spChg>
        <pc:spChg chg="add del mod">
          <ac:chgData name="Mitiguy, JohnPaul" userId="30bf319c-c588-40f6-a1f2-78d9b12f4dc4" providerId="ADAL" clId="{EA2896C9-1324-4F12-88B6-27D9C227C8D1}" dt="2024-06-14T23:44:42.463" v="667" actId="478"/>
          <ac:spMkLst>
            <pc:docMk/>
            <pc:sldMk cId="2471664698" sldId="260"/>
            <ac:spMk id="153" creationId="{BAF3DAEC-3AE3-94DC-24E8-34618EF8ED73}"/>
          </ac:spMkLst>
        </pc:spChg>
        <pc:spChg chg="add mod">
          <ac:chgData name="Mitiguy, JohnPaul" userId="30bf319c-c588-40f6-a1f2-78d9b12f4dc4" providerId="ADAL" clId="{EA2896C9-1324-4F12-88B6-27D9C227C8D1}" dt="2024-06-14T23:56:32.507" v="921" actId="1076"/>
          <ac:spMkLst>
            <pc:docMk/>
            <pc:sldMk cId="2471664698" sldId="260"/>
            <ac:spMk id="159" creationId="{70F30C00-6ABD-55D5-198E-BDB7964FE98D}"/>
          </ac:spMkLst>
        </pc:spChg>
        <pc:spChg chg="add mod">
          <ac:chgData name="Mitiguy, JohnPaul" userId="30bf319c-c588-40f6-a1f2-78d9b12f4dc4" providerId="ADAL" clId="{EA2896C9-1324-4F12-88B6-27D9C227C8D1}" dt="2024-06-14T23:56:47.602" v="925"/>
          <ac:spMkLst>
            <pc:docMk/>
            <pc:sldMk cId="2471664698" sldId="260"/>
            <ac:spMk id="160" creationId="{41318D99-8A0F-F651-86C1-C1F14639668F}"/>
          </ac:spMkLst>
        </pc:spChg>
        <pc:spChg chg="add mod">
          <ac:chgData name="Mitiguy, JohnPaul" userId="30bf319c-c588-40f6-a1f2-78d9b12f4dc4" providerId="ADAL" clId="{EA2896C9-1324-4F12-88B6-27D9C227C8D1}" dt="2024-06-15T00:16:11.220" v="1184" actId="1076"/>
          <ac:spMkLst>
            <pc:docMk/>
            <pc:sldMk cId="2471664698" sldId="260"/>
            <ac:spMk id="161" creationId="{342D8ACF-532D-E760-DA66-CBB1054BD18B}"/>
          </ac:spMkLst>
        </pc:spChg>
        <pc:spChg chg="add mod">
          <ac:chgData name="Mitiguy, JohnPaul" userId="30bf319c-c588-40f6-a1f2-78d9b12f4dc4" providerId="ADAL" clId="{EA2896C9-1324-4F12-88B6-27D9C227C8D1}" dt="2024-06-15T00:22:27.651" v="1195" actId="14100"/>
          <ac:spMkLst>
            <pc:docMk/>
            <pc:sldMk cId="2471664698" sldId="260"/>
            <ac:spMk id="162" creationId="{42EADDCD-CCC5-4EEF-9FCB-5979ED94AE35}"/>
          </ac:spMkLst>
        </pc:spChg>
        <pc:spChg chg="add del mod">
          <ac:chgData name="Mitiguy, JohnPaul" userId="30bf319c-c588-40f6-a1f2-78d9b12f4dc4" providerId="ADAL" clId="{EA2896C9-1324-4F12-88B6-27D9C227C8D1}" dt="2024-06-15T01:24:23.071" v="1636" actId="21"/>
          <ac:spMkLst>
            <pc:docMk/>
            <pc:sldMk cId="2471664698" sldId="260"/>
            <ac:spMk id="163" creationId="{D8202A1A-5D3D-F501-2B0C-BCCF946DB500}"/>
          </ac:spMkLst>
        </pc:spChg>
        <pc:picChg chg="add mod">
          <ac:chgData name="Mitiguy, JohnPaul" userId="30bf319c-c588-40f6-a1f2-78d9b12f4dc4" providerId="ADAL" clId="{EA2896C9-1324-4F12-88B6-27D9C227C8D1}" dt="2024-06-14T23:53:02.720" v="905" actId="1076"/>
          <ac:picMkLst>
            <pc:docMk/>
            <pc:sldMk cId="2471664698" sldId="260"/>
            <ac:picMk id="4" creationId="{2CF60BAD-8E38-C7BE-FC08-D62D0C5C0837}"/>
          </ac:picMkLst>
        </pc:picChg>
        <pc:picChg chg="del">
          <ac:chgData name="Mitiguy, JohnPaul" userId="30bf319c-c588-40f6-a1f2-78d9b12f4dc4" providerId="ADAL" clId="{EA2896C9-1324-4F12-88B6-27D9C227C8D1}" dt="2024-06-14T23:21:48.821" v="360" actId="478"/>
          <ac:picMkLst>
            <pc:docMk/>
            <pc:sldMk cId="2471664698" sldId="260"/>
            <ac:picMk id="6" creationId="{B70456C3-4321-CFCE-DF9B-C48674061894}"/>
          </ac:picMkLst>
        </pc:picChg>
        <pc:picChg chg="add mod">
          <ac:chgData name="Mitiguy, JohnPaul" userId="30bf319c-c588-40f6-a1f2-78d9b12f4dc4" providerId="ADAL" clId="{EA2896C9-1324-4F12-88B6-27D9C227C8D1}" dt="2024-06-14T23:53:02.720" v="905" actId="1076"/>
          <ac:picMkLst>
            <pc:docMk/>
            <pc:sldMk cId="2471664698" sldId="260"/>
            <ac:picMk id="50" creationId="{B6269141-C629-CDBF-9B22-8A70DC0E6D76}"/>
          </ac:picMkLst>
        </pc:picChg>
        <pc:picChg chg="add mod">
          <ac:chgData name="Mitiguy, JohnPaul" userId="30bf319c-c588-40f6-a1f2-78d9b12f4dc4" providerId="ADAL" clId="{EA2896C9-1324-4F12-88B6-27D9C227C8D1}" dt="2024-06-14T23:53:02.720" v="905" actId="1076"/>
          <ac:picMkLst>
            <pc:docMk/>
            <pc:sldMk cId="2471664698" sldId="260"/>
            <ac:picMk id="95" creationId="{0B9355DC-1FA8-D0A3-7DA7-8673B4A81862}"/>
          </ac:picMkLst>
        </pc:picChg>
        <pc:picChg chg="add mod">
          <ac:chgData name="Mitiguy, JohnPaul" userId="30bf319c-c588-40f6-a1f2-78d9b12f4dc4" providerId="ADAL" clId="{EA2896C9-1324-4F12-88B6-27D9C227C8D1}" dt="2024-06-14T23:53:02.720" v="905" actId="1076"/>
          <ac:picMkLst>
            <pc:docMk/>
            <pc:sldMk cId="2471664698" sldId="260"/>
            <ac:picMk id="115" creationId="{A1BEA8A6-4784-3F4D-9047-ED91773DCB80}"/>
          </ac:picMkLst>
        </pc:picChg>
        <pc:picChg chg="add del mod">
          <ac:chgData name="Mitiguy, JohnPaul" userId="30bf319c-c588-40f6-a1f2-78d9b12f4dc4" providerId="ADAL" clId="{EA2896C9-1324-4F12-88B6-27D9C227C8D1}" dt="2024-06-14T23:44:43.096" v="668" actId="478"/>
          <ac:picMkLst>
            <pc:docMk/>
            <pc:sldMk cId="2471664698" sldId="260"/>
            <ac:picMk id="128" creationId="{0C4CCA1A-D628-DF82-1AD6-78A2285BDE02}"/>
          </ac:picMkLst>
        </pc:picChg>
        <pc:cxnChg chg="add del mod">
          <ac:chgData name="Mitiguy, JohnPaul" userId="30bf319c-c588-40f6-a1f2-78d9b12f4dc4" providerId="ADAL" clId="{EA2896C9-1324-4F12-88B6-27D9C227C8D1}" dt="2024-06-14T23:23:27.018" v="368" actId="478"/>
          <ac:cxnSpMkLst>
            <pc:docMk/>
            <pc:sldMk cId="2471664698" sldId="260"/>
            <ac:cxnSpMk id="7" creationId="{05FEB89F-69D8-90A5-3A02-F59305D2CFD0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11" creationId="{D2CB295A-7C35-472B-4744-B5C8F1E39DDD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12" creationId="{38087DA9-1AD0-CFF6-2C74-8F0795EC9D74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15" creationId="{73019463-C5C6-0D34-901D-5E5037D88B0D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18" creationId="{F8571BA1-AD91-2B69-3B5F-A3520F5776CE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21" creationId="{CACCE5A5-C7E1-2155-3447-8968D4EC3B3A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24" creationId="{CC71E9F0-A49B-9BCC-9713-C2CF7E1B0EF8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27" creationId="{F77A22C8-796E-1C0D-CFF4-2FEADB4C5C23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30" creationId="{02278D8A-F7B4-CD48-C761-A45751917AC6}"/>
          </ac:cxnSpMkLst>
        </pc:cxnChg>
        <pc:cxnChg chg="add mod">
          <ac:chgData name="Mitiguy, JohnPaul" userId="30bf319c-c588-40f6-a1f2-78d9b12f4dc4" providerId="ADAL" clId="{EA2896C9-1324-4F12-88B6-27D9C227C8D1}" dt="2024-06-14T23:54:47.673" v="906" actId="1076"/>
          <ac:cxnSpMkLst>
            <pc:docMk/>
            <pc:sldMk cId="2471664698" sldId="260"/>
            <ac:cxnSpMk id="35" creationId="{837C64F0-B6DD-74B3-E0E8-BE3A195E9E60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52" creationId="{B5BE6387-AE3C-8BD6-033D-D5680796B978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57" creationId="{B0497897-2407-6B6A-D9D5-147161311B3C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60" creationId="{94666508-74C7-5BF6-CEA0-29ECFE6F6042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63" creationId="{E45A8EF4-05A2-DCBF-0113-6FE50D7342ED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68" creationId="{3BD522AD-9088-78DB-AB62-89DD476CB450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69" creationId="{16EB0646-ACEE-9793-DF9D-B80CE4887C71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0" creationId="{92F28D44-B968-F9D6-BEA9-5E8EE46A78C0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1" creationId="{E10F45EF-222D-16C5-C94B-0393CA7C897F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2" creationId="{F573874D-417D-4232-1A7B-D7635F325E5D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3" creationId="{BA0961E2-901E-6636-6451-CF4BA69784C6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4" creationId="{CD54456B-794C-F63B-6FA9-9920640E9E9E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6" creationId="{BD93D9E9-D99D-3001-A17C-4BB8BBBAC8C2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7" creationId="{F5681769-4D4F-D41D-2835-1279D2A6E8C1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79" creationId="{28C337A2-DD79-0BD5-5E86-FFE6F8C50EE7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81" creationId="{9A437909-7354-E761-798E-AD525824A649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83" creationId="{9322E04F-835E-7E16-6D69-7E3A077F6DE4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84" creationId="{D75632D2-FB8B-D66C-E735-2DA674A83924}"/>
          </ac:cxnSpMkLst>
        </pc:cxnChg>
        <pc:cxnChg chg="add del mod">
          <ac:chgData name="Mitiguy, JohnPaul" userId="30bf319c-c588-40f6-a1f2-78d9b12f4dc4" providerId="ADAL" clId="{EA2896C9-1324-4F12-88B6-27D9C227C8D1}" dt="2024-06-14T23:30:04.145" v="477" actId="478"/>
          <ac:cxnSpMkLst>
            <pc:docMk/>
            <pc:sldMk cId="2471664698" sldId="260"/>
            <ac:cxnSpMk id="85" creationId="{10323621-BC56-44AD-50B2-AE468F4F8056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87" creationId="{7ABEA6C4-CE87-0B5F-8E78-4B5D72683904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89" creationId="{A4507750-7604-A502-554A-0DE1348BDA2D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90" creationId="{26EB7BEF-3AB6-11A8-C1F0-18D86EE878A7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92" creationId="{0B19A997-7FDC-50C9-D4F8-948DC04FC578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93" creationId="{4552CE7E-A0C7-160D-FE95-F20E7668E723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94" creationId="{EBADFEC5-65D4-2730-90D2-4A9A34590349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96" creationId="{0FF254F2-FD80-061A-F2A3-905667F54673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97" creationId="{4B60DD70-89DB-896F-3A51-B82FB0EFCB19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04" creationId="{3474B833-5CD2-D20F-B15A-6DE007CFB25D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06" creationId="{427AF989-37C4-3C88-1F67-3712CA690F89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07" creationId="{8478A146-3BC3-9B56-C275-03F88E624513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09" creationId="{D959BD0A-2EFB-FD21-BD67-8B02158E6697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10" creationId="{AD5E26E8-3696-F19C-3875-074FB14AC59E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16" creationId="{EA67E4FC-7A38-BF78-814C-7770C3E78A1F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17" creationId="{1EFED216-4D46-A5C4-6227-D574046D4CC9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18" creationId="{44FDAFE8-FE0B-CE66-49DA-3DF1E8F13DBD}"/>
          </ac:cxnSpMkLst>
        </pc:cxnChg>
        <pc:cxnChg chg="add mod">
          <ac:chgData name="Mitiguy, JohnPaul" userId="30bf319c-c588-40f6-a1f2-78d9b12f4dc4" providerId="ADAL" clId="{EA2896C9-1324-4F12-88B6-27D9C227C8D1}" dt="2024-06-17T20:02:55.138" v="2709" actId="14100"/>
          <ac:cxnSpMkLst>
            <pc:docMk/>
            <pc:sldMk cId="2471664698" sldId="260"/>
            <ac:cxnSpMk id="119" creationId="{DFEDFBC6-B420-8505-089D-9DED1C31DF62}"/>
          </ac:cxnSpMkLst>
        </pc:cxnChg>
        <pc:cxnChg chg="add del mod">
          <ac:chgData name="Mitiguy, JohnPaul" userId="30bf319c-c588-40f6-a1f2-78d9b12f4dc4" providerId="ADAL" clId="{EA2896C9-1324-4F12-88B6-27D9C227C8D1}" dt="2024-06-14T23:44:47.675" v="674" actId="478"/>
          <ac:cxnSpMkLst>
            <pc:docMk/>
            <pc:sldMk cId="2471664698" sldId="260"/>
            <ac:cxnSpMk id="120" creationId="{BD661C9D-09A2-81C8-A11F-CBCF3DB7939C}"/>
          </ac:cxnSpMkLst>
        </pc:cxnChg>
        <pc:cxnChg chg="add del mod">
          <ac:chgData name="Mitiguy, JohnPaul" userId="30bf319c-c588-40f6-a1f2-78d9b12f4dc4" providerId="ADAL" clId="{EA2896C9-1324-4F12-88B6-27D9C227C8D1}" dt="2024-06-14T23:44:46.488" v="672" actId="478"/>
          <ac:cxnSpMkLst>
            <pc:docMk/>
            <pc:sldMk cId="2471664698" sldId="260"/>
            <ac:cxnSpMk id="121" creationId="{E143CCF0-C258-5DDF-B5AA-95EAEE324E97}"/>
          </ac:cxnSpMkLst>
        </pc:cxnChg>
        <pc:cxnChg chg="add del mod">
          <ac:chgData name="Mitiguy, JohnPaul" userId="30bf319c-c588-40f6-a1f2-78d9b12f4dc4" providerId="ADAL" clId="{EA2896C9-1324-4F12-88B6-27D9C227C8D1}" dt="2024-06-14T23:44:48.831" v="675" actId="478"/>
          <ac:cxnSpMkLst>
            <pc:docMk/>
            <pc:sldMk cId="2471664698" sldId="260"/>
            <ac:cxnSpMk id="124" creationId="{5392081F-E98E-9C64-20AF-944997A59043}"/>
          </ac:cxnSpMkLst>
        </pc:cxnChg>
        <pc:cxnChg chg="add del mod">
          <ac:chgData name="Mitiguy, JohnPaul" userId="30bf319c-c588-40f6-a1f2-78d9b12f4dc4" providerId="ADAL" clId="{EA2896C9-1324-4F12-88B6-27D9C227C8D1}" dt="2024-06-14T23:44:47.074" v="673" actId="478"/>
          <ac:cxnSpMkLst>
            <pc:docMk/>
            <pc:sldMk cId="2471664698" sldId="260"/>
            <ac:cxnSpMk id="125" creationId="{7C97884F-7C40-C56B-0CA7-6BF236F36E47}"/>
          </ac:cxnSpMkLst>
        </pc:cxnChg>
        <pc:cxnChg chg="add del mod">
          <ac:chgData name="Mitiguy, JohnPaul" userId="30bf319c-c588-40f6-a1f2-78d9b12f4dc4" providerId="ADAL" clId="{EA2896C9-1324-4F12-88B6-27D9C227C8D1}" dt="2024-06-14T23:44:45.802" v="671" actId="478"/>
          <ac:cxnSpMkLst>
            <pc:docMk/>
            <pc:sldMk cId="2471664698" sldId="260"/>
            <ac:cxnSpMk id="127" creationId="{2743DFAB-63DF-B129-8B6C-4FD7483259E1}"/>
          </ac:cxnSpMkLst>
        </pc:cxnChg>
        <pc:cxnChg chg="add del mod">
          <ac:chgData name="Mitiguy, JohnPaul" userId="30bf319c-c588-40f6-a1f2-78d9b12f4dc4" providerId="ADAL" clId="{EA2896C9-1324-4F12-88B6-27D9C227C8D1}" dt="2024-06-14T23:44:43.666" v="669" actId="478"/>
          <ac:cxnSpMkLst>
            <pc:docMk/>
            <pc:sldMk cId="2471664698" sldId="260"/>
            <ac:cxnSpMk id="130" creationId="{C2887DA0-4CEF-51D0-D8E0-0ED4D663B24A}"/>
          </ac:cxnSpMkLst>
        </pc:cxnChg>
        <pc:cxnChg chg="add del mod">
          <ac:chgData name="Mitiguy, JohnPaul" userId="30bf319c-c588-40f6-a1f2-78d9b12f4dc4" providerId="ADAL" clId="{EA2896C9-1324-4F12-88B6-27D9C227C8D1}" dt="2024-06-14T23:44:44.884" v="670" actId="478"/>
          <ac:cxnSpMkLst>
            <pc:docMk/>
            <pc:sldMk cId="2471664698" sldId="260"/>
            <ac:cxnSpMk id="132" creationId="{F7649B7E-5C97-3862-3FEE-0BCE585D610B}"/>
          </ac:cxnSpMkLst>
        </pc:cxnChg>
        <pc:cxnChg chg="add del mod">
          <ac:chgData name="Mitiguy, JohnPaul" userId="30bf319c-c588-40f6-a1f2-78d9b12f4dc4" providerId="ADAL" clId="{EA2896C9-1324-4F12-88B6-27D9C227C8D1}" dt="2024-06-17T20:02:55.138" v="2709" actId="14100"/>
          <ac:cxnSpMkLst>
            <pc:docMk/>
            <pc:sldMk cId="2471664698" sldId="260"/>
            <ac:cxnSpMk id="134" creationId="{362AA8E2-C70D-7006-F213-A66B49B1C8A6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36" creationId="{7FE7F3B4-BA2A-ED6A-A486-9F5E83485609}"/>
          </ac:cxnSpMkLst>
        </pc:cxnChg>
        <pc:cxnChg chg="add mod">
          <ac:chgData name="Mitiguy, JohnPaul" userId="30bf319c-c588-40f6-a1f2-78d9b12f4dc4" providerId="ADAL" clId="{EA2896C9-1324-4F12-88B6-27D9C227C8D1}" dt="2024-06-14T23:53:02.720" v="905" actId="1076"/>
          <ac:cxnSpMkLst>
            <pc:docMk/>
            <pc:sldMk cId="2471664698" sldId="260"/>
            <ac:cxnSpMk id="138" creationId="{370667CE-96EB-1C5F-31AC-75511E544523}"/>
          </ac:cxnSpMkLst>
        </pc:cxnChg>
      </pc:sldChg>
      <pc:sldChg chg="addSp delSp modSp new mod setBg modClrScheme chgLayout">
        <pc:chgData name="Mitiguy, JohnPaul" userId="30bf319c-c588-40f6-a1f2-78d9b12f4dc4" providerId="ADAL" clId="{EA2896C9-1324-4F12-88B6-27D9C227C8D1}" dt="2024-06-18T16:03:37.535" v="3355" actId="962"/>
        <pc:sldMkLst>
          <pc:docMk/>
          <pc:sldMk cId="4007476528" sldId="261"/>
        </pc:sldMkLst>
        <pc:spChg chg="del mod ord">
          <ac:chgData name="Mitiguy, JohnPaul" userId="30bf319c-c588-40f6-a1f2-78d9b12f4dc4" providerId="ADAL" clId="{EA2896C9-1324-4F12-88B6-27D9C227C8D1}" dt="2024-06-15T00:34:16.700" v="1427" actId="700"/>
          <ac:spMkLst>
            <pc:docMk/>
            <pc:sldMk cId="4007476528" sldId="261"/>
            <ac:spMk id="2" creationId="{0AC66E05-94D4-D727-2F71-82C149D2EAC2}"/>
          </ac:spMkLst>
        </pc:spChg>
        <pc:spChg chg="del mod ord">
          <ac:chgData name="Mitiguy, JohnPaul" userId="30bf319c-c588-40f6-a1f2-78d9b12f4dc4" providerId="ADAL" clId="{EA2896C9-1324-4F12-88B6-27D9C227C8D1}" dt="2024-06-15T00:34:16.700" v="1427" actId="700"/>
          <ac:spMkLst>
            <pc:docMk/>
            <pc:sldMk cId="4007476528" sldId="261"/>
            <ac:spMk id="3" creationId="{2C166B62-7DF9-0D19-C513-D13D60A75AAD}"/>
          </ac:spMkLst>
        </pc:spChg>
        <pc:spChg chg="add mod ord">
          <ac:chgData name="Mitiguy, JohnPaul" userId="30bf319c-c588-40f6-a1f2-78d9b12f4dc4" providerId="ADAL" clId="{EA2896C9-1324-4F12-88B6-27D9C227C8D1}" dt="2024-06-18T16:02:36.396" v="3344" actId="26606"/>
          <ac:spMkLst>
            <pc:docMk/>
            <pc:sldMk cId="4007476528" sldId="261"/>
            <ac:spMk id="4" creationId="{804AE0F6-6E03-60CB-344C-D1A92D0228E5}"/>
          </ac:spMkLst>
        </pc:spChg>
        <pc:spChg chg="add mod ord">
          <ac:chgData name="Mitiguy, JohnPaul" userId="30bf319c-c588-40f6-a1f2-78d9b12f4dc4" providerId="ADAL" clId="{EA2896C9-1324-4F12-88B6-27D9C227C8D1}" dt="2024-06-18T16:03:33.390" v="3352" actId="26606"/>
          <ac:spMkLst>
            <pc:docMk/>
            <pc:sldMk cId="4007476528" sldId="261"/>
            <ac:spMk id="5" creationId="{D67F5F72-25D8-0DAE-84EE-174B8D89BD66}"/>
          </ac:spMkLst>
        </pc:spChg>
        <pc:spChg chg="add del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10" creationId="{E91DC736-0EF8-4F87-9146-EBF1D2EE4D3D}"/>
          </ac:spMkLst>
        </pc:spChg>
        <pc:spChg chg="add del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12" creationId="{097CD68E-23E3-4007-8847-CD0944C4F7BE}"/>
          </ac:spMkLst>
        </pc:spChg>
        <pc:spChg chg="add del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14" creationId="{AF2F604E-43BE-4DC3-B983-E071523364F8}"/>
          </ac:spMkLst>
        </pc:spChg>
        <pc:spChg chg="add del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16" creationId="{08C9B587-E65E-4B52-B37C-ABEBB6E87928}"/>
          </ac:spMkLst>
        </pc:spChg>
        <pc:spChg chg="add del">
          <ac:chgData name="Mitiguy, JohnPaul" userId="30bf319c-c588-40f6-a1f2-78d9b12f4dc4" providerId="ADAL" clId="{EA2896C9-1324-4F12-88B6-27D9C227C8D1}" dt="2024-06-18T16:03:31.871" v="3350" actId="26606"/>
          <ac:spMkLst>
            <pc:docMk/>
            <pc:sldMk cId="4007476528" sldId="261"/>
            <ac:spMk id="21" creationId="{E91DC736-0EF8-4F87-9146-EBF1D2EE4D3D}"/>
          </ac:spMkLst>
        </pc:spChg>
        <pc:spChg chg="add del">
          <ac:chgData name="Mitiguy, JohnPaul" userId="30bf319c-c588-40f6-a1f2-78d9b12f4dc4" providerId="ADAL" clId="{EA2896C9-1324-4F12-88B6-27D9C227C8D1}" dt="2024-06-18T16:03:31.871" v="3350" actId="26606"/>
          <ac:spMkLst>
            <pc:docMk/>
            <pc:sldMk cId="4007476528" sldId="261"/>
            <ac:spMk id="23" creationId="{097CD68E-23E3-4007-8847-CD0944C4F7BE}"/>
          </ac:spMkLst>
        </pc:spChg>
        <pc:spChg chg="add del">
          <ac:chgData name="Mitiguy, JohnPaul" userId="30bf319c-c588-40f6-a1f2-78d9b12f4dc4" providerId="ADAL" clId="{EA2896C9-1324-4F12-88B6-27D9C227C8D1}" dt="2024-06-18T16:03:31.871" v="3350" actId="26606"/>
          <ac:spMkLst>
            <pc:docMk/>
            <pc:sldMk cId="4007476528" sldId="261"/>
            <ac:spMk id="25" creationId="{AF2F604E-43BE-4DC3-B983-E071523364F8}"/>
          </ac:spMkLst>
        </pc:spChg>
        <pc:spChg chg="add del">
          <ac:chgData name="Mitiguy, JohnPaul" userId="30bf319c-c588-40f6-a1f2-78d9b12f4dc4" providerId="ADAL" clId="{EA2896C9-1324-4F12-88B6-27D9C227C8D1}" dt="2024-06-18T16:03:31.871" v="3350" actId="26606"/>
          <ac:spMkLst>
            <pc:docMk/>
            <pc:sldMk cId="4007476528" sldId="261"/>
            <ac:spMk id="27" creationId="{08C9B587-E65E-4B52-B37C-ABEBB6E87928}"/>
          </ac:spMkLst>
        </pc:spChg>
        <pc:spChg chg="add del">
          <ac:chgData name="Mitiguy, JohnPaul" userId="30bf319c-c588-40f6-a1f2-78d9b12f4dc4" providerId="ADAL" clId="{EA2896C9-1324-4F12-88B6-27D9C227C8D1}" dt="2024-06-18T16:03:33.390" v="3352" actId="26606"/>
          <ac:spMkLst>
            <pc:docMk/>
            <pc:sldMk cId="4007476528" sldId="261"/>
            <ac:spMk id="29" creationId="{08C9B587-E65E-4B52-B37C-ABEBB6E87928}"/>
          </ac:spMkLst>
        </pc:spChg>
        <pc:spChg chg="add del">
          <ac:chgData name="Mitiguy, JohnPaul" userId="30bf319c-c588-40f6-a1f2-78d9b12f4dc4" providerId="ADAL" clId="{EA2896C9-1324-4F12-88B6-27D9C227C8D1}" dt="2024-06-18T16:03:33.390" v="3352" actId="26606"/>
          <ac:spMkLst>
            <pc:docMk/>
            <pc:sldMk cId="4007476528" sldId="261"/>
            <ac:spMk id="30" creationId="{55666830-9A19-4E01-8505-D6C7F9AC5665}"/>
          </ac:spMkLst>
        </pc:spChg>
        <pc:spChg chg="add del">
          <ac:chgData name="Mitiguy, JohnPaul" userId="30bf319c-c588-40f6-a1f2-78d9b12f4dc4" providerId="ADAL" clId="{EA2896C9-1324-4F12-88B6-27D9C227C8D1}" dt="2024-06-18T16:03:33.390" v="3352" actId="26606"/>
          <ac:spMkLst>
            <pc:docMk/>
            <pc:sldMk cId="4007476528" sldId="261"/>
            <ac:spMk id="31" creationId="{AE9FC877-7FB6-4D22-9988-35420644E202}"/>
          </ac:spMkLst>
        </pc:spChg>
        <pc:spChg chg="add del">
          <ac:chgData name="Mitiguy, JohnPaul" userId="30bf319c-c588-40f6-a1f2-78d9b12f4dc4" providerId="ADAL" clId="{EA2896C9-1324-4F12-88B6-27D9C227C8D1}" dt="2024-06-18T16:03:33.390" v="3352" actId="26606"/>
          <ac:spMkLst>
            <pc:docMk/>
            <pc:sldMk cId="4007476528" sldId="261"/>
            <ac:spMk id="32" creationId="{E41809D1-F12E-46BB-B804-5F209D325E8B}"/>
          </ac:spMkLst>
        </pc:spChg>
        <pc:spChg chg="add del">
          <ac:chgData name="Mitiguy, JohnPaul" userId="30bf319c-c588-40f6-a1f2-78d9b12f4dc4" providerId="ADAL" clId="{EA2896C9-1324-4F12-88B6-27D9C227C8D1}" dt="2024-06-18T16:03:33.390" v="3352" actId="26606"/>
          <ac:spMkLst>
            <pc:docMk/>
            <pc:sldMk cId="4007476528" sldId="261"/>
            <ac:spMk id="33" creationId="{AF2F604E-43BE-4DC3-B983-E071523364F8}"/>
          </ac:spMkLst>
        </pc:spChg>
        <pc:spChg chg="add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35" creationId="{E91DC736-0EF8-4F87-9146-EBF1D2EE4D3D}"/>
          </ac:spMkLst>
        </pc:spChg>
        <pc:spChg chg="add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36" creationId="{097CD68E-23E3-4007-8847-CD0944C4F7BE}"/>
          </ac:spMkLst>
        </pc:spChg>
        <pc:spChg chg="add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37" creationId="{AF2F604E-43BE-4DC3-B983-E071523364F8}"/>
          </ac:spMkLst>
        </pc:spChg>
        <pc:spChg chg="add">
          <ac:chgData name="Mitiguy, JohnPaul" userId="30bf319c-c588-40f6-a1f2-78d9b12f4dc4" providerId="ADAL" clId="{EA2896C9-1324-4F12-88B6-27D9C227C8D1}" dt="2024-06-18T16:03:33.390" v="3353" actId="26606"/>
          <ac:spMkLst>
            <pc:docMk/>
            <pc:sldMk cId="4007476528" sldId="261"/>
            <ac:spMk id="38" creationId="{08C9B587-E65E-4B52-B37C-ABEBB6E87928}"/>
          </ac:spMkLst>
        </pc:spChg>
        <pc:picChg chg="add del mod ord">
          <ac:chgData name="Mitiguy, JohnPaul" userId="30bf319c-c588-40f6-a1f2-78d9b12f4dc4" providerId="ADAL" clId="{EA2896C9-1324-4F12-88B6-27D9C227C8D1}" dt="2024-06-18T16:03:21.023" v="3347" actId="478"/>
          <ac:picMkLst>
            <pc:docMk/>
            <pc:sldMk cId="4007476528" sldId="261"/>
            <ac:picMk id="3" creationId="{23D186F1-6D91-4945-17EA-31325614CA54}"/>
          </ac:picMkLst>
        </pc:picChg>
        <pc:picChg chg="add mod ord">
          <ac:chgData name="Mitiguy, JohnPaul" userId="30bf319c-c588-40f6-a1f2-78d9b12f4dc4" providerId="ADAL" clId="{EA2896C9-1324-4F12-88B6-27D9C227C8D1}" dt="2024-06-18T16:03:37.535" v="3355" actId="962"/>
          <ac:picMkLst>
            <pc:docMk/>
            <pc:sldMk cId="4007476528" sldId="261"/>
            <ac:picMk id="7" creationId="{BD9FFB4D-359E-A34C-517C-7CB57AA48FC6}"/>
          </ac:picMkLst>
        </pc:picChg>
      </pc:sldChg>
      <pc:sldChg chg="addSp delSp modSp new mod setBg modClrScheme chgLayout">
        <pc:chgData name="Mitiguy, JohnPaul" userId="30bf319c-c588-40f6-a1f2-78d9b12f4dc4" providerId="ADAL" clId="{EA2896C9-1324-4F12-88B6-27D9C227C8D1}" dt="2024-06-18T16:05:18.963" v="3363" actId="27614"/>
        <pc:sldMkLst>
          <pc:docMk/>
          <pc:sldMk cId="2384420348" sldId="262"/>
        </pc:sldMkLst>
        <pc:spChg chg="del mod ord">
          <ac:chgData name="Mitiguy, JohnPaul" userId="30bf319c-c588-40f6-a1f2-78d9b12f4dc4" providerId="ADAL" clId="{EA2896C9-1324-4F12-88B6-27D9C227C8D1}" dt="2024-06-15T00:35:39.207" v="1484" actId="700"/>
          <ac:spMkLst>
            <pc:docMk/>
            <pc:sldMk cId="2384420348" sldId="262"/>
            <ac:spMk id="2" creationId="{9212712F-55A6-B8A1-E316-45CE0FBBE3C5}"/>
          </ac:spMkLst>
        </pc:spChg>
        <pc:spChg chg="add mod ord">
          <ac:chgData name="Mitiguy, JohnPaul" userId="30bf319c-c588-40f6-a1f2-78d9b12f4dc4" providerId="ADAL" clId="{EA2896C9-1324-4F12-88B6-27D9C227C8D1}" dt="2024-06-18T16:00:27.902" v="3342" actId="26606"/>
          <ac:spMkLst>
            <pc:docMk/>
            <pc:sldMk cId="2384420348" sldId="262"/>
            <ac:spMk id="3" creationId="{B78B828B-DCCF-718A-F879-235628355523}"/>
          </ac:spMkLst>
        </pc:spChg>
        <pc:spChg chg="add mod ord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4" creationId="{096FC0C5-EF19-9A59-DDEB-39E42AC0E370}"/>
          </ac:spMkLst>
        </pc:spChg>
        <pc:spChg chg="add del">
          <ac:chgData name="Mitiguy, JohnPaul" userId="30bf319c-c588-40f6-a1f2-78d9b12f4dc4" providerId="ADAL" clId="{EA2896C9-1324-4F12-88B6-27D9C227C8D1}" dt="2024-06-18T16:00:27.886" v="3341" actId="26606"/>
          <ac:spMkLst>
            <pc:docMk/>
            <pc:sldMk cId="2384420348" sldId="262"/>
            <ac:spMk id="10" creationId="{9B7AD9F6-8CE7-4299-8FC6-328F4DCD3FF9}"/>
          </ac:spMkLst>
        </pc:spChg>
        <pc:spChg chg="add del">
          <ac:chgData name="Mitiguy, JohnPaul" userId="30bf319c-c588-40f6-a1f2-78d9b12f4dc4" providerId="ADAL" clId="{EA2896C9-1324-4F12-88B6-27D9C227C8D1}" dt="2024-06-18T16:00:27.886" v="3341" actId="26606"/>
          <ac:spMkLst>
            <pc:docMk/>
            <pc:sldMk cId="2384420348" sldId="262"/>
            <ac:spMk id="12" creationId="{F49775AF-8896-43EE-92C6-83497D6DC56F}"/>
          </ac:spMkLst>
        </pc:spChg>
        <pc:spChg chg="add del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14" creationId="{E41809D1-F12E-46BB-B804-5F209D325E8B}"/>
          </ac:spMkLst>
        </pc:spChg>
        <pc:spChg chg="add del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15" creationId="{55666830-9A19-4E01-8505-D6C7F9AC5665}"/>
          </ac:spMkLst>
        </pc:spChg>
        <pc:spChg chg="add del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16" creationId="{AF2F604E-43BE-4DC3-B983-E071523364F8}"/>
          </ac:spMkLst>
        </pc:spChg>
        <pc:spChg chg="add del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17" creationId="{AE9FC877-7FB6-4D22-9988-35420644E202}"/>
          </ac:spMkLst>
        </pc:spChg>
        <pc:spChg chg="add del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18" creationId="{08C9B587-E65E-4B52-B37C-ABEBB6E87928}"/>
          </ac:spMkLst>
        </pc:spChg>
        <pc:spChg chg="add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23" creationId="{E91DC736-0EF8-4F87-9146-EBF1D2EE4D3D}"/>
          </ac:spMkLst>
        </pc:spChg>
        <pc:spChg chg="add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25" creationId="{097CD68E-23E3-4007-8847-CD0944C4F7BE}"/>
          </ac:spMkLst>
        </pc:spChg>
        <pc:spChg chg="add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27" creationId="{AF2F604E-43BE-4DC3-B983-E071523364F8}"/>
          </ac:spMkLst>
        </pc:spChg>
        <pc:spChg chg="add">
          <ac:chgData name="Mitiguy, JohnPaul" userId="30bf319c-c588-40f6-a1f2-78d9b12f4dc4" providerId="ADAL" clId="{EA2896C9-1324-4F12-88B6-27D9C227C8D1}" dt="2024-06-18T16:05:13.565" v="3362" actId="26606"/>
          <ac:spMkLst>
            <pc:docMk/>
            <pc:sldMk cId="2384420348" sldId="262"/>
            <ac:spMk id="29" creationId="{08C9B587-E65E-4B52-B37C-ABEBB6E87928}"/>
          </ac:spMkLst>
        </pc:spChg>
        <pc:picChg chg="add del mod ord">
          <ac:chgData name="Mitiguy, JohnPaul" userId="30bf319c-c588-40f6-a1f2-78d9b12f4dc4" providerId="ADAL" clId="{EA2896C9-1324-4F12-88B6-27D9C227C8D1}" dt="2024-06-18T16:05:06.201" v="3360" actId="478"/>
          <ac:picMkLst>
            <pc:docMk/>
            <pc:sldMk cId="2384420348" sldId="262"/>
            <ac:picMk id="5" creationId="{5981E505-AEEA-CDF9-612F-8E7A089886B7}"/>
          </ac:picMkLst>
        </pc:picChg>
        <pc:picChg chg="add mod ord">
          <ac:chgData name="Mitiguy, JohnPaul" userId="30bf319c-c588-40f6-a1f2-78d9b12f4dc4" providerId="ADAL" clId="{EA2896C9-1324-4F12-88B6-27D9C227C8D1}" dt="2024-06-18T16:05:18.963" v="3363" actId="27614"/>
          <ac:picMkLst>
            <pc:docMk/>
            <pc:sldMk cId="2384420348" sldId="262"/>
            <ac:picMk id="7" creationId="{B5164511-F5FE-68DB-B711-60F89A8D06DD}"/>
          </ac:picMkLst>
        </pc:picChg>
      </pc:sldChg>
      <pc:sldChg chg="add del mod modShow">
        <pc:chgData name="Mitiguy, JohnPaul" userId="30bf319c-c588-40f6-a1f2-78d9b12f4dc4" providerId="ADAL" clId="{EA2896C9-1324-4F12-88B6-27D9C227C8D1}" dt="2024-06-15T01:29:06.736" v="1667" actId="2696"/>
        <pc:sldMkLst>
          <pc:docMk/>
          <pc:sldMk cId="4127226267" sldId="263"/>
        </pc:sldMkLst>
      </pc:sldChg>
      <pc:sldChg chg="addSp delSp modSp add mod modShow">
        <pc:chgData name="Mitiguy, JohnPaul" userId="30bf319c-c588-40f6-a1f2-78d9b12f4dc4" providerId="ADAL" clId="{EA2896C9-1324-4F12-88B6-27D9C227C8D1}" dt="2024-06-18T20:49:21.410" v="3704" actId="729"/>
        <pc:sldMkLst>
          <pc:docMk/>
          <pc:sldMk cId="4089591350" sldId="264"/>
        </pc:sldMkLst>
        <pc:spChg chg="mod">
          <ac:chgData name="Mitiguy, JohnPaul" userId="30bf319c-c588-40f6-a1f2-78d9b12f4dc4" providerId="ADAL" clId="{EA2896C9-1324-4F12-88B6-27D9C227C8D1}" dt="2024-06-18T16:33:39.346" v="3397" actId="313"/>
          <ac:spMkLst>
            <pc:docMk/>
            <pc:sldMk cId="4089591350" sldId="264"/>
            <ac:spMk id="2" creationId="{2F259435-059D-90F9-492C-9C2E122772B7}"/>
          </ac:spMkLst>
        </pc:spChg>
        <pc:spChg chg="add mod">
          <ac:chgData name="Mitiguy, JohnPaul" userId="30bf319c-c588-40f6-a1f2-78d9b12f4dc4" providerId="ADAL" clId="{EA2896C9-1324-4F12-88B6-27D9C227C8D1}" dt="2024-06-17T20:03:20.476" v="2712"/>
          <ac:spMkLst>
            <pc:docMk/>
            <pc:sldMk cId="4089591350" sldId="264"/>
            <ac:spMk id="3" creationId="{A48E0DEF-F87D-2F93-2659-47BFFA7FA30F}"/>
          </ac:spMkLst>
        </pc:spChg>
        <pc:spChg chg="add mod">
          <ac:chgData name="Mitiguy, JohnPaul" userId="30bf319c-c588-40f6-a1f2-78d9b12f4dc4" providerId="ADAL" clId="{EA2896C9-1324-4F12-88B6-27D9C227C8D1}" dt="2024-06-17T20:03:20.476" v="2712"/>
          <ac:spMkLst>
            <pc:docMk/>
            <pc:sldMk cId="4089591350" sldId="264"/>
            <ac:spMk id="5" creationId="{F7E42C6E-60D4-C70A-FB0B-5BC3420D3B84}"/>
          </ac:spMkLst>
        </pc:spChg>
        <pc:spChg chg="del">
          <ac:chgData name="Mitiguy, JohnPaul" userId="30bf319c-c588-40f6-a1f2-78d9b12f4dc4" providerId="ADAL" clId="{EA2896C9-1324-4F12-88B6-27D9C227C8D1}" dt="2024-06-17T20:03:20.053" v="2711" actId="478"/>
          <ac:spMkLst>
            <pc:docMk/>
            <pc:sldMk cId="4089591350" sldId="264"/>
            <ac:spMk id="123" creationId="{CA043ADB-0712-2050-B7AB-525ED0DDCC25}"/>
          </ac:spMkLst>
        </pc:spChg>
        <pc:spChg chg="mod">
          <ac:chgData name="Mitiguy, JohnPaul" userId="30bf319c-c588-40f6-a1f2-78d9b12f4dc4" providerId="ADAL" clId="{EA2896C9-1324-4F12-88B6-27D9C227C8D1}" dt="2024-06-15T01:28:55.957" v="1666" actId="20577"/>
          <ac:spMkLst>
            <pc:docMk/>
            <pc:sldMk cId="4089591350" sldId="264"/>
            <ac:spMk id="145" creationId="{3A9C36DB-6C34-CFBC-A8C2-2FAE53F4404D}"/>
          </ac:spMkLst>
        </pc:spChg>
        <pc:spChg chg="del">
          <ac:chgData name="Mitiguy, JohnPaul" userId="30bf319c-c588-40f6-a1f2-78d9b12f4dc4" providerId="ADAL" clId="{EA2896C9-1324-4F12-88B6-27D9C227C8D1}" dt="2024-06-17T20:03:20.053" v="2711" actId="478"/>
          <ac:spMkLst>
            <pc:docMk/>
            <pc:sldMk cId="4089591350" sldId="264"/>
            <ac:spMk id="149" creationId="{38C3F3E9-387F-6188-94B4-9341B11E6AF0}"/>
          </ac:spMkLst>
        </pc:spChg>
        <pc:spChg chg="mod">
          <ac:chgData name="Mitiguy, JohnPaul" userId="30bf319c-c588-40f6-a1f2-78d9b12f4dc4" providerId="ADAL" clId="{EA2896C9-1324-4F12-88B6-27D9C227C8D1}" dt="2024-06-15T01:32:41.792" v="1701" actId="6549"/>
          <ac:spMkLst>
            <pc:docMk/>
            <pc:sldMk cId="4089591350" sldId="264"/>
            <ac:spMk id="150" creationId="{C39211B1-14AD-E7AD-B059-09D021E11574}"/>
          </ac:spMkLst>
        </pc:spChg>
        <pc:spChg chg="mod">
          <ac:chgData name="Mitiguy, JohnPaul" userId="30bf319c-c588-40f6-a1f2-78d9b12f4dc4" providerId="ADAL" clId="{EA2896C9-1324-4F12-88B6-27D9C227C8D1}" dt="2024-06-15T01:34:56.521" v="1707" actId="6549"/>
          <ac:spMkLst>
            <pc:docMk/>
            <pc:sldMk cId="4089591350" sldId="264"/>
            <ac:spMk id="151" creationId="{7DA0390B-CFBB-BD0A-0E9A-CEBA85ABF87F}"/>
          </ac:spMkLst>
        </pc:spChg>
        <pc:spChg chg="mod">
          <ac:chgData name="Mitiguy, JohnPaul" userId="30bf319c-c588-40f6-a1f2-78d9b12f4dc4" providerId="ADAL" clId="{EA2896C9-1324-4F12-88B6-27D9C227C8D1}" dt="2024-06-15T01:36:00.287" v="1714" actId="6549"/>
          <ac:spMkLst>
            <pc:docMk/>
            <pc:sldMk cId="4089591350" sldId="264"/>
            <ac:spMk id="152" creationId="{D3B37A44-6979-17E7-98F6-4EF59DB5B70D}"/>
          </ac:spMkLst>
        </pc:spChg>
        <pc:cxnChg chg="mod">
          <ac:chgData name="Mitiguy, JohnPaul" userId="30bf319c-c588-40f6-a1f2-78d9b12f4dc4" providerId="ADAL" clId="{EA2896C9-1324-4F12-88B6-27D9C227C8D1}" dt="2024-06-17T20:03:20.053" v="2711" actId="478"/>
          <ac:cxnSpMkLst>
            <pc:docMk/>
            <pc:sldMk cId="4089591350" sldId="264"/>
            <ac:cxnSpMk id="119" creationId="{DFEDFBC6-B420-8505-089D-9DED1C31DF62}"/>
          </ac:cxnSpMkLst>
        </pc:cxnChg>
        <pc:cxnChg chg="mod">
          <ac:chgData name="Mitiguy, JohnPaul" userId="30bf319c-c588-40f6-a1f2-78d9b12f4dc4" providerId="ADAL" clId="{EA2896C9-1324-4F12-88B6-27D9C227C8D1}" dt="2024-06-17T20:03:23.662" v="2713" actId="14100"/>
          <ac:cxnSpMkLst>
            <pc:docMk/>
            <pc:sldMk cId="4089591350" sldId="264"/>
            <ac:cxnSpMk id="134" creationId="{362AA8E2-C70D-7006-F213-A66B49B1C8A6}"/>
          </ac:cxnSpMkLst>
        </pc:cxnChg>
      </pc:sldChg>
      <pc:sldChg chg="addSp delSp modSp add mod replId modShow">
        <pc:chgData name="Mitiguy, JohnPaul" userId="30bf319c-c588-40f6-a1f2-78d9b12f4dc4" providerId="ADAL" clId="{EA2896C9-1324-4F12-88B6-27D9C227C8D1}" dt="2024-06-18T20:49:21.410" v="3704" actId="729"/>
        <pc:sldMkLst>
          <pc:docMk/>
          <pc:sldMk cId="4238831522" sldId="265"/>
        </pc:sldMkLst>
        <pc:spChg chg="add mod">
          <ac:chgData name="Mitiguy, JohnPaul" userId="30bf319c-c588-40f6-a1f2-78d9b12f4dc4" providerId="ADAL" clId="{EA2896C9-1324-4F12-88B6-27D9C227C8D1}" dt="2024-06-15T01:37:08.355" v="1729" actId="1076"/>
          <ac:spMkLst>
            <pc:docMk/>
            <pc:sldMk cId="4238831522" sldId="265"/>
            <ac:spMk id="2" creationId="{30F2F596-95B3-893A-C3E1-F26C9EEBD18B}"/>
          </ac:spMkLst>
        </pc:spChg>
        <pc:spChg chg="mod">
          <ac:chgData name="Mitiguy, JohnPaul" userId="30bf319c-c588-40f6-a1f2-78d9b12f4dc4" providerId="ADAL" clId="{EA2896C9-1324-4F12-88B6-27D9C227C8D1}" dt="2024-06-15T01:36:48.338" v="1723" actId="255"/>
          <ac:spMkLst>
            <pc:docMk/>
            <pc:sldMk cId="4238831522" sldId="265"/>
            <ac:spMk id="5" creationId="{EA1BFB43-E31E-EB60-AD31-F6A0914B2DBB}"/>
          </ac:spMkLst>
        </pc:spChg>
        <pc:spChg chg="del mod">
          <ac:chgData name="Mitiguy, JohnPaul" userId="30bf319c-c588-40f6-a1f2-78d9b12f4dc4" providerId="ADAL" clId="{EA2896C9-1324-4F12-88B6-27D9C227C8D1}" dt="2024-06-15T01:37:01.353" v="1726" actId="478"/>
          <ac:spMkLst>
            <pc:docMk/>
            <pc:sldMk cId="4238831522" sldId="265"/>
            <ac:spMk id="6" creationId="{DA37634F-5D14-C7AE-C5E0-55C93B770493}"/>
          </ac:spMkLst>
        </pc:spChg>
        <pc:spChg chg="mod">
          <ac:chgData name="Mitiguy, JohnPaul" userId="30bf319c-c588-40f6-a1f2-78d9b12f4dc4" providerId="ADAL" clId="{EA2896C9-1324-4F12-88B6-27D9C227C8D1}" dt="2024-06-15T01:37:56.937" v="1742" actId="1076"/>
          <ac:spMkLst>
            <pc:docMk/>
            <pc:sldMk cId="4238831522" sldId="265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6-15T01:37:25.689" v="1733" actId="20577"/>
          <ac:spMkLst>
            <pc:docMk/>
            <pc:sldMk cId="4238831522" sldId="265"/>
            <ac:spMk id="9" creationId="{15347B7B-2CC7-E96D-50FF-177DFCB08C85}"/>
          </ac:spMkLst>
        </pc:spChg>
        <pc:spChg chg="mod">
          <ac:chgData name="Mitiguy, JohnPaul" userId="30bf319c-c588-40f6-a1f2-78d9b12f4dc4" providerId="ADAL" clId="{EA2896C9-1324-4F12-88B6-27D9C227C8D1}" dt="2024-06-15T01:38:06.241" v="1744" actId="20577"/>
          <ac:spMkLst>
            <pc:docMk/>
            <pc:sldMk cId="4238831522" sldId="265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8T16:33:40.101" v="3398" actId="313"/>
          <ac:spMkLst>
            <pc:docMk/>
            <pc:sldMk cId="4238831522" sldId="265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8T16:33:42.168" v="3399" actId="313"/>
          <ac:spMkLst>
            <pc:docMk/>
            <pc:sldMk cId="4238831522" sldId="265"/>
            <ac:spMk id="23" creationId="{D89D689E-C66C-BD1B-D44F-EC7C24B2AD0C}"/>
          </ac:spMkLst>
        </pc:spChg>
        <pc:spChg chg="mod">
          <ac:chgData name="Mitiguy, JohnPaul" userId="30bf319c-c588-40f6-a1f2-78d9b12f4dc4" providerId="ADAL" clId="{EA2896C9-1324-4F12-88B6-27D9C227C8D1}" dt="2024-06-17T19:58:06.400" v="2645" actId="313"/>
          <ac:spMkLst>
            <pc:docMk/>
            <pc:sldMk cId="4238831522" sldId="265"/>
            <ac:spMk id="25" creationId="{20118AEC-D5EB-C0C1-A5E8-FB2FB1986FD6}"/>
          </ac:spMkLst>
        </pc:spChg>
        <pc:spChg chg="mod">
          <ac:chgData name="Mitiguy, JohnPaul" userId="30bf319c-c588-40f6-a1f2-78d9b12f4dc4" providerId="ADAL" clId="{EA2896C9-1324-4F12-88B6-27D9C227C8D1}" dt="2024-06-17T19:58:09.075" v="2647" actId="14100"/>
          <ac:spMkLst>
            <pc:docMk/>
            <pc:sldMk cId="4238831522" sldId="265"/>
            <ac:spMk id="28" creationId="{17A06F42-F559-DDD4-A79D-6D9FA6210BA3}"/>
          </ac:spMkLst>
        </pc:spChg>
        <pc:spChg chg="mod">
          <ac:chgData name="Mitiguy, JohnPaul" userId="30bf319c-c588-40f6-a1f2-78d9b12f4dc4" providerId="ADAL" clId="{EA2896C9-1324-4F12-88B6-27D9C227C8D1}" dt="2024-06-17T19:58:13.285" v="2648" actId="313"/>
          <ac:spMkLst>
            <pc:docMk/>
            <pc:sldMk cId="4238831522" sldId="265"/>
            <ac:spMk id="30" creationId="{B1B15927-33CF-5E54-7F5E-20505DD56C45}"/>
          </ac:spMkLst>
        </pc:spChg>
        <pc:spChg chg="mod">
          <ac:chgData name="Mitiguy, JohnPaul" userId="30bf319c-c588-40f6-a1f2-78d9b12f4dc4" providerId="ADAL" clId="{EA2896C9-1324-4F12-88B6-27D9C227C8D1}" dt="2024-06-17T19:58:14.040" v="2649" actId="313"/>
          <ac:spMkLst>
            <pc:docMk/>
            <pc:sldMk cId="4238831522" sldId="265"/>
            <ac:spMk id="32" creationId="{5DA07FDB-C320-5735-B68E-92D75B1C78E6}"/>
          </ac:spMkLst>
        </pc:spChg>
        <pc:spChg chg="mod">
          <ac:chgData name="Mitiguy, JohnPaul" userId="30bf319c-c588-40f6-a1f2-78d9b12f4dc4" providerId="ADAL" clId="{EA2896C9-1324-4F12-88B6-27D9C227C8D1}" dt="2024-06-17T19:58:14.588" v="2650" actId="313"/>
          <ac:spMkLst>
            <pc:docMk/>
            <pc:sldMk cId="4238831522" sldId="265"/>
            <ac:spMk id="34" creationId="{F01E1464-C128-8A71-6863-DB4442D27713}"/>
          </ac:spMkLst>
        </pc:spChg>
        <pc:spChg chg="mod">
          <ac:chgData name="Mitiguy, JohnPaul" userId="30bf319c-c588-40f6-a1f2-78d9b12f4dc4" providerId="ADAL" clId="{EA2896C9-1324-4F12-88B6-27D9C227C8D1}" dt="2024-06-15T01:37:41.851" v="1738" actId="1076"/>
          <ac:spMkLst>
            <pc:docMk/>
            <pc:sldMk cId="4238831522" sldId="265"/>
            <ac:spMk id="163" creationId="{D8202A1A-5D3D-F501-2B0C-BCCF946DB500}"/>
          </ac:spMkLst>
        </pc:spChg>
        <pc:picChg chg="del mod">
          <ac:chgData name="Mitiguy, JohnPaul" userId="30bf319c-c588-40f6-a1f2-78d9b12f4dc4" providerId="ADAL" clId="{EA2896C9-1324-4F12-88B6-27D9C227C8D1}" dt="2024-06-17T20:04:42.033" v="2731" actId="478"/>
          <ac:picMkLst>
            <pc:docMk/>
            <pc:sldMk cId="4238831522" sldId="265"/>
            <ac:picMk id="4" creationId="{F958AC9C-D794-F22E-9D54-6179D944BBD6}"/>
          </ac:picMkLst>
        </pc:picChg>
        <pc:picChg chg="add mod ord">
          <ac:chgData name="Mitiguy, JohnPaul" userId="30bf319c-c588-40f6-a1f2-78d9b12f4dc4" providerId="ADAL" clId="{EA2896C9-1324-4F12-88B6-27D9C227C8D1}" dt="2024-06-17T20:05:03.960" v="2738" actId="14100"/>
          <ac:picMkLst>
            <pc:docMk/>
            <pc:sldMk cId="4238831522" sldId="265"/>
            <ac:picMk id="6" creationId="{54284AA3-C3FF-165D-6157-089FDA195E76}"/>
          </ac:picMkLst>
        </pc:picChg>
      </pc:sldChg>
      <pc:sldChg chg="addSp delSp modSp add mod ord modShow">
        <pc:chgData name="Mitiguy, JohnPaul" userId="30bf319c-c588-40f6-a1f2-78d9b12f4dc4" providerId="ADAL" clId="{EA2896C9-1324-4F12-88B6-27D9C227C8D1}" dt="2024-06-18T20:49:26.882" v="3705" actId="729"/>
        <pc:sldMkLst>
          <pc:docMk/>
          <pc:sldMk cId="2821526056" sldId="266"/>
        </pc:sldMkLst>
        <pc:spChg chg="mod">
          <ac:chgData name="Mitiguy, JohnPaul" userId="30bf319c-c588-40f6-a1f2-78d9b12f4dc4" providerId="ADAL" clId="{EA2896C9-1324-4F12-88B6-27D9C227C8D1}" dt="2024-06-17T19:59:08.195" v="2696" actId="20577"/>
          <ac:spMkLst>
            <pc:docMk/>
            <pc:sldMk cId="2821526056" sldId="266"/>
            <ac:spMk id="2" creationId="{2F259435-059D-90F9-492C-9C2E122772B7}"/>
          </ac:spMkLst>
        </pc:spChg>
        <pc:spChg chg="add 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5" creationId="{941F28BB-DE09-D333-89AC-6FFA29C9B6D5}"/>
          </ac:spMkLst>
        </pc:spChg>
        <pc:spChg chg="add 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8" creationId="{608E85A2-FF42-EB45-152B-15F7DD36C821}"/>
          </ac:spMkLst>
        </pc:spChg>
        <pc:spChg chg="add 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20" creationId="{A272E645-0EE6-6B59-C7BB-9C54F9CFDE1F}"/>
          </ac:spMkLst>
        </pc:spChg>
        <pc:spChg chg="add 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23" creationId="{977744D3-E45D-9090-7FCB-21ED35CBEAC9}"/>
          </ac:spMkLst>
        </pc:spChg>
        <pc:spChg chg="add 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25" creationId="{27DDF121-393B-BEF7-6D31-AF9CA2896D50}"/>
          </ac:spMkLst>
        </pc:spChg>
        <pc:spChg chg="add 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26" creationId="{FD13CB90-359B-6BDC-89F2-96CE126F5E5B}"/>
          </ac:spMkLst>
        </pc:spChg>
        <pc:spChg chg="add 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28" creationId="{E2CB5560-77BF-A4DD-DB74-EE091B629367}"/>
          </ac:spMkLst>
        </pc:spChg>
        <pc:spChg chg="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66" creationId="{3A972584-B330-6C8C-B233-FCF0C5221C1C}"/>
          </ac:spMkLst>
        </pc:spChg>
        <pc:spChg chg="del mod">
          <ac:chgData name="Mitiguy, JohnPaul" userId="30bf319c-c588-40f6-a1f2-78d9b12f4dc4" providerId="ADAL" clId="{EA2896C9-1324-4F12-88B6-27D9C227C8D1}" dt="2024-06-17T16:09:24.883" v="1953" actId="478"/>
          <ac:spMkLst>
            <pc:docMk/>
            <pc:sldMk cId="2821526056" sldId="266"/>
            <ac:spMk id="67" creationId="{106A72E8-70A1-255C-8AB8-5F86FFD2DA4C}"/>
          </ac:spMkLst>
        </pc:spChg>
        <pc:spChg chg="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78" creationId="{D961248D-9630-1E17-0DB9-00A2D3E1A2CD}"/>
          </ac:spMkLst>
        </pc:spChg>
        <pc:spChg chg="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91" creationId="{AED086FA-CD40-BCB8-3B05-C30C993E574A}"/>
          </ac:spMkLst>
        </pc:spChg>
        <pc:spChg chg="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108" creationId="{30883A4D-0834-6AA1-83DD-0A15A43C890C}"/>
          </ac:spMkLst>
        </pc:spChg>
        <pc:spChg chg="del mod">
          <ac:chgData name="Mitiguy, JohnPaul" userId="30bf319c-c588-40f6-a1f2-78d9b12f4dc4" providerId="ADAL" clId="{EA2896C9-1324-4F12-88B6-27D9C227C8D1}" dt="2024-06-17T20:03:29.529" v="2714" actId="478"/>
          <ac:spMkLst>
            <pc:docMk/>
            <pc:sldMk cId="2821526056" sldId="266"/>
            <ac:spMk id="123" creationId="{CA043ADB-0712-2050-B7AB-525ED0DDCC25}"/>
          </ac:spMkLst>
        </pc:spChg>
        <pc:spChg chg="add 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126" creationId="{A879DAB4-5384-2446-A16C-7EB8EC54B2B3}"/>
          </ac:spMkLst>
        </pc:spChg>
        <pc:spChg chg="add 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127" creationId="{427A0759-3B46-A187-241F-1FBB8063F210}"/>
          </ac:spMkLst>
        </pc:spChg>
        <pc:spChg chg="add 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128" creationId="{AE42D536-0902-841A-9947-F7F656014A60}"/>
          </ac:spMkLst>
        </pc:spChg>
        <pc:spChg chg="add del mod">
          <ac:chgData name="Mitiguy, JohnPaul" userId="30bf319c-c588-40f6-a1f2-78d9b12f4dc4" providerId="ADAL" clId="{EA2896C9-1324-4F12-88B6-27D9C227C8D1}" dt="2024-06-17T20:03:29.529" v="2714" actId="478"/>
          <ac:spMkLst>
            <pc:docMk/>
            <pc:sldMk cId="2821526056" sldId="266"/>
            <ac:spMk id="129" creationId="{9AA2A2B1-435D-9260-25EF-D72C610B48E3}"/>
          </ac:spMkLst>
        </pc:spChg>
        <pc:spChg chg="add mod">
          <ac:chgData name="Mitiguy, JohnPaul" userId="30bf319c-c588-40f6-a1f2-78d9b12f4dc4" providerId="ADAL" clId="{EA2896C9-1324-4F12-88B6-27D9C227C8D1}" dt="2024-06-17T16:58:01.883" v="2268" actId="1076"/>
          <ac:spMkLst>
            <pc:docMk/>
            <pc:sldMk cId="2821526056" sldId="266"/>
            <ac:spMk id="130" creationId="{ADAD35C5-7F91-402C-C3CF-CD3A0E0D8107}"/>
          </ac:spMkLst>
        </pc:spChg>
        <pc:spChg chg="add mod">
          <ac:chgData name="Mitiguy, JohnPaul" userId="30bf319c-c588-40f6-a1f2-78d9b12f4dc4" providerId="ADAL" clId="{EA2896C9-1324-4F12-88B6-27D9C227C8D1}" dt="2024-06-17T20:03:32.235" v="2716" actId="1076"/>
          <ac:spMkLst>
            <pc:docMk/>
            <pc:sldMk cId="2821526056" sldId="266"/>
            <ac:spMk id="131" creationId="{FC632F1C-2AB6-7791-ADBA-D25B7C4029FE}"/>
          </ac:spMkLst>
        </pc:spChg>
        <pc:spChg chg="add mod">
          <ac:chgData name="Mitiguy, JohnPaul" userId="30bf319c-c588-40f6-a1f2-78d9b12f4dc4" providerId="ADAL" clId="{EA2896C9-1324-4F12-88B6-27D9C227C8D1}" dt="2024-06-17T20:03:32.235" v="2716" actId="1076"/>
          <ac:spMkLst>
            <pc:docMk/>
            <pc:sldMk cId="2821526056" sldId="266"/>
            <ac:spMk id="132" creationId="{83C219AB-8D4F-471F-8678-00AB4CD79913}"/>
          </ac:spMkLst>
        </pc:spChg>
        <pc:spChg chg="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143" creationId="{106CCEAC-D3A0-C5FB-8428-303586D94545}"/>
          </ac:spMkLst>
        </pc:spChg>
        <pc:spChg chg="mod">
          <ac:chgData name="Mitiguy, JohnPaul" userId="30bf319c-c588-40f6-a1f2-78d9b12f4dc4" providerId="ADAL" clId="{EA2896C9-1324-4F12-88B6-27D9C227C8D1}" dt="2024-06-17T17:24:48.793" v="2275" actId="20577"/>
          <ac:spMkLst>
            <pc:docMk/>
            <pc:sldMk cId="2821526056" sldId="266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7T16:52:25.518" v="2089" actId="20577"/>
          <ac:spMkLst>
            <pc:docMk/>
            <pc:sldMk cId="2821526056" sldId="266"/>
            <ac:spMk id="146" creationId="{562162BA-EFEA-A169-F2D1-2D216C6BD951}"/>
          </ac:spMkLst>
        </pc:spChg>
        <pc:spChg chg="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148" creationId="{D9D24078-2DE7-A1FE-9118-9867DAF30042}"/>
          </ac:spMkLst>
        </pc:spChg>
        <pc:spChg chg="mod">
          <ac:chgData name="Mitiguy, JohnPaul" userId="30bf319c-c588-40f6-a1f2-78d9b12f4dc4" providerId="ADAL" clId="{EA2896C9-1324-4F12-88B6-27D9C227C8D1}" dt="2024-06-17T16:07:15.285" v="1927" actId="1076"/>
          <ac:spMkLst>
            <pc:docMk/>
            <pc:sldMk cId="2821526056" sldId="266"/>
            <ac:spMk id="149" creationId="{38C3F3E9-387F-6188-94B4-9341B11E6AF0}"/>
          </ac:spMkLst>
        </pc:spChg>
        <pc:spChg chg="del mod">
          <ac:chgData name="Mitiguy, JohnPaul" userId="30bf319c-c588-40f6-a1f2-78d9b12f4dc4" providerId="ADAL" clId="{EA2896C9-1324-4F12-88B6-27D9C227C8D1}" dt="2024-06-17T16:09:24.883" v="1953" actId="478"/>
          <ac:spMkLst>
            <pc:docMk/>
            <pc:sldMk cId="2821526056" sldId="266"/>
            <ac:spMk id="150" creationId="{C39211B1-14AD-E7AD-B059-09D021E11574}"/>
          </ac:spMkLst>
        </pc:spChg>
        <pc:spChg chg="mod">
          <ac:chgData name="Mitiguy, JohnPaul" userId="30bf319c-c588-40f6-a1f2-78d9b12f4dc4" providerId="ADAL" clId="{EA2896C9-1324-4F12-88B6-27D9C227C8D1}" dt="2024-06-17T21:26:02.764" v="3094" actId="14100"/>
          <ac:spMkLst>
            <pc:docMk/>
            <pc:sldMk cId="2821526056" sldId="266"/>
            <ac:spMk id="151" creationId="{7DA0390B-CFBB-BD0A-0E9A-CEBA85ABF87F}"/>
          </ac:spMkLst>
        </pc:spChg>
        <pc:spChg chg="mod">
          <ac:chgData name="Mitiguy, JohnPaul" userId="30bf319c-c588-40f6-a1f2-78d9b12f4dc4" providerId="ADAL" clId="{EA2896C9-1324-4F12-88B6-27D9C227C8D1}" dt="2024-06-17T16:52:20.127" v="2087" actId="20577"/>
          <ac:spMkLst>
            <pc:docMk/>
            <pc:sldMk cId="2821526056" sldId="266"/>
            <ac:spMk id="152" creationId="{D3B37A44-6979-17E7-98F6-4EF59DB5B70D}"/>
          </ac:spMkLst>
        </pc:spChg>
        <pc:spChg chg="del mod">
          <ac:chgData name="Mitiguy, JohnPaul" userId="30bf319c-c588-40f6-a1f2-78d9b12f4dc4" providerId="ADAL" clId="{EA2896C9-1324-4F12-88B6-27D9C227C8D1}" dt="2024-06-17T16:09:24.883" v="1953" actId="478"/>
          <ac:spMkLst>
            <pc:docMk/>
            <pc:sldMk cId="2821526056" sldId="266"/>
            <ac:spMk id="159" creationId="{70F30C00-6ABD-55D5-198E-BDB7964FE98D}"/>
          </ac:spMkLst>
        </pc:spChg>
        <pc:spChg chg="mod">
          <ac:chgData name="Mitiguy, JohnPaul" userId="30bf319c-c588-40f6-a1f2-78d9b12f4dc4" providerId="ADAL" clId="{EA2896C9-1324-4F12-88B6-27D9C227C8D1}" dt="2024-06-17T16:04:08.471" v="1891" actId="1076"/>
          <ac:spMkLst>
            <pc:docMk/>
            <pc:sldMk cId="2821526056" sldId="266"/>
            <ac:spMk id="161" creationId="{342D8ACF-532D-E760-DA66-CBB1054BD18B}"/>
          </ac:spMkLst>
        </pc:spChg>
        <pc:spChg chg="del mod">
          <ac:chgData name="Mitiguy, JohnPaul" userId="30bf319c-c588-40f6-a1f2-78d9b12f4dc4" providerId="ADAL" clId="{EA2896C9-1324-4F12-88B6-27D9C227C8D1}" dt="2024-06-17T16:51:56.775" v="2081" actId="478"/>
          <ac:spMkLst>
            <pc:docMk/>
            <pc:sldMk cId="2821526056" sldId="266"/>
            <ac:spMk id="162" creationId="{42EADDCD-CCC5-4EEF-9FCB-5979ED94AE35}"/>
          </ac:spMkLst>
        </pc:spChg>
        <pc:picChg chg="add mod">
          <ac:chgData name="Mitiguy, JohnPaul" userId="30bf319c-c588-40f6-a1f2-78d9b12f4dc4" providerId="ADAL" clId="{EA2896C9-1324-4F12-88B6-27D9C227C8D1}" dt="2024-06-17T16:04:08.471" v="1891" actId="1076"/>
          <ac:picMkLst>
            <pc:docMk/>
            <pc:sldMk cId="2821526056" sldId="266"/>
            <ac:picMk id="3" creationId="{5D405343-1FA4-5DE9-E3BE-EBF6E139C114}"/>
          </ac:picMkLst>
        </pc:picChg>
        <pc:picChg chg="mod">
          <ac:chgData name="Mitiguy, JohnPaul" userId="30bf319c-c588-40f6-a1f2-78d9b12f4dc4" providerId="ADAL" clId="{EA2896C9-1324-4F12-88B6-27D9C227C8D1}" dt="2024-06-17T16:04:08.471" v="1891" actId="1076"/>
          <ac:picMkLst>
            <pc:docMk/>
            <pc:sldMk cId="2821526056" sldId="266"/>
            <ac:picMk id="4" creationId="{2CF60BAD-8E38-C7BE-FC08-D62D0C5C0837}"/>
          </ac:picMkLst>
        </pc:picChg>
        <pc:picChg chg="add mod">
          <ac:chgData name="Mitiguy, JohnPaul" userId="30bf319c-c588-40f6-a1f2-78d9b12f4dc4" providerId="ADAL" clId="{EA2896C9-1324-4F12-88B6-27D9C227C8D1}" dt="2024-06-17T16:04:08.471" v="1891" actId="1076"/>
          <ac:picMkLst>
            <pc:docMk/>
            <pc:sldMk cId="2821526056" sldId="266"/>
            <ac:picMk id="22" creationId="{FED3B43D-2128-9D5B-431C-E611C74E7A21}"/>
          </ac:picMkLst>
        </pc:picChg>
        <pc:picChg chg="del mod">
          <ac:chgData name="Mitiguy, JohnPaul" userId="30bf319c-c588-40f6-a1f2-78d9b12f4dc4" providerId="ADAL" clId="{EA2896C9-1324-4F12-88B6-27D9C227C8D1}" dt="2024-06-17T16:09:01.450" v="1946" actId="478"/>
          <ac:picMkLst>
            <pc:docMk/>
            <pc:sldMk cId="2821526056" sldId="266"/>
            <ac:picMk id="50" creationId="{B6269141-C629-CDBF-9B22-8A70DC0E6D76}"/>
          </ac:picMkLst>
        </pc:picChg>
        <pc:picChg chg="mod">
          <ac:chgData name="Mitiguy, JohnPaul" userId="30bf319c-c588-40f6-a1f2-78d9b12f4dc4" providerId="ADAL" clId="{EA2896C9-1324-4F12-88B6-27D9C227C8D1}" dt="2024-06-17T16:04:08.471" v="1891" actId="1076"/>
          <ac:picMkLst>
            <pc:docMk/>
            <pc:sldMk cId="2821526056" sldId="266"/>
            <ac:picMk id="95" creationId="{0B9355DC-1FA8-D0A3-7DA7-8673B4A81862}"/>
          </ac:picMkLst>
        </pc:picChg>
        <pc:picChg chg="mod">
          <ac:chgData name="Mitiguy, JohnPaul" userId="30bf319c-c588-40f6-a1f2-78d9b12f4dc4" providerId="ADAL" clId="{EA2896C9-1324-4F12-88B6-27D9C227C8D1}" dt="2024-06-17T16:04:08.471" v="1891" actId="1076"/>
          <ac:picMkLst>
            <pc:docMk/>
            <pc:sldMk cId="2821526056" sldId="266"/>
            <ac:picMk id="115" creationId="{A1BEA8A6-4784-3F4D-9047-ED91773DCB80}"/>
          </ac:picMkLst>
        </pc:picChg>
        <pc:picChg chg="add mod">
          <ac:chgData name="Mitiguy, JohnPaul" userId="30bf319c-c588-40f6-a1f2-78d9b12f4dc4" providerId="ADAL" clId="{EA2896C9-1324-4F12-88B6-27D9C227C8D1}" dt="2024-06-17T16:05:14.919" v="1913" actId="1076"/>
          <ac:picMkLst>
            <pc:docMk/>
            <pc:sldMk cId="2821526056" sldId="266"/>
            <ac:picMk id="121" creationId="{7CBCDF80-C854-C02D-59D8-E9F93C722363}"/>
          </ac:picMkLst>
        </pc:pic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" creationId="{E854F3F7-EBDE-A9E3-5F11-9AF96B5B12F4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" creationId="{554C0656-B650-8746-7D2B-3E836462E433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" creationId="{0D5E1F44-54ED-4F58-DA88-A51701F3E266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0" creationId="{BCD50874-8CD2-42B0-7286-A697209ABA62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11" creationId="{D2CB295A-7C35-472B-4744-B5C8F1E39DDD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12" creationId="{38087DA9-1AD0-CFF6-2C74-8F0795EC9D74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3" creationId="{9CD86FA6-1EA9-0934-7FF7-7643786700E9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4" creationId="{9EEB8D57-6539-3431-4D30-A33E79ADD5C2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15" creationId="{73019463-C5C6-0D34-901D-5E5037D88B0D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6" creationId="{EE8AFDF0-0770-03EE-3767-6F599DDF441F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7" creationId="{99331651-1AFC-69E5-0D77-CF88ACBE2C70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18" creationId="{F8571BA1-AD91-2B69-3B5F-A3520F5776CE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9" creationId="{A781C8DC-463B-1A59-2773-1BC275072C8A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21" creationId="{CACCE5A5-C7E1-2155-3447-8968D4EC3B3A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24" creationId="{CC71E9F0-A49B-9BCC-9713-C2CF7E1B0EF8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27" creationId="{F77A22C8-796E-1C0D-CFF4-2FEADB4C5C23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30" creationId="{02278D8A-F7B4-CD48-C761-A45751917AC6}"/>
          </ac:cxnSpMkLst>
        </pc:cxnChg>
        <pc:cxnChg chg="del mod ord">
          <ac:chgData name="Mitiguy, JohnPaul" userId="30bf319c-c588-40f6-a1f2-78d9b12f4dc4" providerId="ADAL" clId="{EA2896C9-1324-4F12-88B6-27D9C227C8D1}" dt="2024-06-17T16:09:22.200" v="1952" actId="478"/>
          <ac:cxnSpMkLst>
            <pc:docMk/>
            <pc:sldMk cId="2821526056" sldId="266"/>
            <ac:cxnSpMk id="35" creationId="{837C64F0-B6DD-74B3-E0E8-BE3A195E9E60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37" creationId="{4365CA84-CB4B-A097-85F3-2E8EC0483E03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41" creationId="{4794C026-364B-CF71-729B-F93D2CAC64F4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42" creationId="{219794B0-6E69-0482-3AB5-0298EBB89D26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47" creationId="{0FEA3576-79CB-8BD2-5102-94E484EBCCEA}"/>
          </ac:cxnSpMkLst>
        </pc:cxnChg>
        <pc:cxnChg chg="add mod">
          <ac:chgData name="Mitiguy, JohnPaul" userId="30bf319c-c588-40f6-a1f2-78d9b12f4dc4" providerId="ADAL" clId="{EA2896C9-1324-4F12-88B6-27D9C227C8D1}" dt="2024-06-17T21:26:02.764" v="3094" actId="14100"/>
          <ac:cxnSpMkLst>
            <pc:docMk/>
            <pc:sldMk cId="2821526056" sldId="266"/>
            <ac:cxnSpMk id="48" creationId="{2AA0E4C8-5E06-D722-0CFD-15EFFA5996DA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52" creationId="{B5BE6387-AE3C-8BD6-033D-D5680796B978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55" creationId="{66803F71-99F9-7A27-12B9-27F7BAAB669D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57" creationId="{B0497897-2407-6B6A-D9D5-147161311B3C}"/>
          </ac:cxnSpMkLst>
        </pc:cxnChg>
        <pc:cxnChg chg="add mod">
          <ac:chgData name="Mitiguy, JohnPaul" userId="30bf319c-c588-40f6-a1f2-78d9b12f4dc4" providerId="ADAL" clId="{EA2896C9-1324-4F12-88B6-27D9C227C8D1}" dt="2024-06-17T20:11:01.530" v="2764" actId="208"/>
          <ac:cxnSpMkLst>
            <pc:docMk/>
            <pc:sldMk cId="2821526056" sldId="266"/>
            <ac:cxnSpMk id="59" creationId="{577C697C-11F4-F086-7E92-A07AED9C7E1C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0" creationId="{94666508-74C7-5BF6-CEA0-29ECFE6F6042}"/>
          </ac:cxnSpMkLst>
        </pc:cxnChg>
        <pc:cxnChg chg="add mod">
          <ac:chgData name="Mitiguy, JohnPaul" userId="30bf319c-c588-40f6-a1f2-78d9b12f4dc4" providerId="ADAL" clId="{EA2896C9-1324-4F12-88B6-27D9C227C8D1}" dt="2024-06-17T20:11:01.530" v="2764" actId="208"/>
          <ac:cxnSpMkLst>
            <pc:docMk/>
            <pc:sldMk cId="2821526056" sldId="266"/>
            <ac:cxnSpMk id="61" creationId="{CA3349C1-3741-7B0C-B7D5-17B1EB683929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2" creationId="{584927E1-0A98-A066-D153-AB15AFA63D52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3" creationId="{E45A8EF4-05A2-DCBF-0113-6FE50D7342ED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4" creationId="{CBDDE5C6-5668-A5FF-CD8F-3B88B39B1CBF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8" creationId="{3BD522AD-9088-78DB-AB62-89DD476CB450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69" creationId="{16EB0646-ACEE-9793-DF9D-B80CE4887C71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0" creationId="{92F28D44-B968-F9D6-BEA9-5E8EE46A78C0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1" creationId="{E10F45EF-222D-16C5-C94B-0393CA7C897F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2" creationId="{F573874D-417D-4232-1A7B-D7635F325E5D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3" creationId="{BA0961E2-901E-6636-6451-CF4BA69784C6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4" creationId="{CD54456B-794C-F63B-6FA9-9920640E9E9E}"/>
          </ac:cxnSpMkLst>
        </pc:cxnChg>
        <pc:cxnChg chg="del mod">
          <ac:chgData name="Mitiguy, JohnPaul" userId="30bf319c-c588-40f6-a1f2-78d9b12f4dc4" providerId="ADAL" clId="{EA2896C9-1324-4F12-88B6-27D9C227C8D1}" dt="2024-06-17T16:09:01.450" v="1946" actId="478"/>
          <ac:cxnSpMkLst>
            <pc:docMk/>
            <pc:sldMk cId="2821526056" sldId="266"/>
            <ac:cxnSpMk id="76" creationId="{BD93D9E9-D99D-3001-A17C-4BB8BBBAC8C2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77" creationId="{F5681769-4D4F-D41D-2835-1279D2A6E8C1}"/>
          </ac:cxnSpMkLst>
        </pc:cxnChg>
        <pc:cxnChg chg="del mod">
          <ac:chgData name="Mitiguy, JohnPaul" userId="30bf319c-c588-40f6-a1f2-78d9b12f4dc4" providerId="ADAL" clId="{EA2896C9-1324-4F12-88B6-27D9C227C8D1}" dt="2024-06-17T16:09:01.450" v="1946" actId="478"/>
          <ac:cxnSpMkLst>
            <pc:docMk/>
            <pc:sldMk cId="2821526056" sldId="266"/>
            <ac:cxnSpMk id="79" creationId="{28C337A2-DD79-0BD5-5E86-FFE6F8C50EE7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80" creationId="{FBE10258-FA61-234B-9734-B9D852A7388E}"/>
          </ac:cxnSpMkLst>
        </pc:cxnChg>
        <pc:cxnChg chg="del mod">
          <ac:chgData name="Mitiguy, JohnPaul" userId="30bf319c-c588-40f6-a1f2-78d9b12f4dc4" providerId="ADAL" clId="{EA2896C9-1324-4F12-88B6-27D9C227C8D1}" dt="2024-06-17T16:09:01.450" v="1946" actId="478"/>
          <ac:cxnSpMkLst>
            <pc:docMk/>
            <pc:sldMk cId="2821526056" sldId="266"/>
            <ac:cxnSpMk id="81" creationId="{9A437909-7354-E761-798E-AD525824A649}"/>
          </ac:cxnSpMkLst>
        </pc:cxnChg>
        <pc:cxnChg chg="del mod">
          <ac:chgData name="Mitiguy, JohnPaul" userId="30bf319c-c588-40f6-a1f2-78d9b12f4dc4" providerId="ADAL" clId="{EA2896C9-1324-4F12-88B6-27D9C227C8D1}" dt="2024-06-17T16:09:01.450" v="1946" actId="478"/>
          <ac:cxnSpMkLst>
            <pc:docMk/>
            <pc:sldMk cId="2821526056" sldId="266"/>
            <ac:cxnSpMk id="83" creationId="{9322E04F-835E-7E16-6D69-7E3A077F6DE4}"/>
          </ac:cxnSpMkLst>
        </pc:cxnChg>
        <pc:cxnChg chg="del mod">
          <ac:chgData name="Mitiguy, JohnPaul" userId="30bf319c-c588-40f6-a1f2-78d9b12f4dc4" providerId="ADAL" clId="{EA2896C9-1324-4F12-88B6-27D9C227C8D1}" dt="2024-06-17T16:09:01.450" v="1946" actId="478"/>
          <ac:cxnSpMkLst>
            <pc:docMk/>
            <pc:sldMk cId="2821526056" sldId="266"/>
            <ac:cxnSpMk id="84" creationId="{D75632D2-FB8B-D66C-E735-2DA674A83924}"/>
          </ac:cxnSpMkLst>
        </pc:cxnChg>
        <pc:cxnChg chg="mod">
          <ac:chgData name="Mitiguy, JohnPaul" userId="30bf319c-c588-40f6-a1f2-78d9b12f4dc4" providerId="ADAL" clId="{EA2896C9-1324-4F12-88B6-27D9C227C8D1}" dt="2024-06-17T21:26:02.764" v="3094" actId="14100"/>
          <ac:cxnSpMkLst>
            <pc:docMk/>
            <pc:sldMk cId="2821526056" sldId="266"/>
            <ac:cxnSpMk id="87" creationId="{7ABEA6C4-CE87-0B5F-8E78-4B5D72683904}"/>
          </ac:cxnSpMkLst>
        </pc:cxnChg>
        <pc:cxnChg chg="add 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88" creationId="{3342C5DC-6C4B-2EF0-C6B7-991443CADC4D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89" creationId="{A4507750-7604-A502-554A-0DE1348BDA2D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0" creationId="{26EB7BEF-3AB6-11A8-C1F0-18D86EE878A7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2" creationId="{0B19A997-7FDC-50C9-D4F8-948DC04FC578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3" creationId="{4552CE7E-A0C7-160D-FE95-F20E7668E723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4" creationId="{EBADFEC5-65D4-2730-90D2-4A9A34590349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6" creationId="{0FF254F2-FD80-061A-F2A3-905667F54673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97" creationId="{4B60DD70-89DB-896F-3A51-B82FB0EFCB19}"/>
          </ac:cxnSpMkLst>
        </pc:cxnChg>
        <pc:cxnChg chg="add mod">
          <ac:chgData name="Mitiguy, JohnPaul" userId="30bf319c-c588-40f6-a1f2-78d9b12f4dc4" providerId="ADAL" clId="{EA2896C9-1324-4F12-88B6-27D9C227C8D1}" dt="2024-06-17T16:04:38.837" v="1900" actId="1076"/>
          <ac:cxnSpMkLst>
            <pc:docMk/>
            <pc:sldMk cId="2821526056" sldId="266"/>
            <ac:cxnSpMk id="103" creationId="{99A60712-AA9F-E62C-F0E7-9209639E38A3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04" creationId="{3474B833-5CD2-D20F-B15A-6DE007CFB25D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06" creationId="{427AF989-37C4-3C88-1F67-3712CA690F89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07" creationId="{8478A146-3BC3-9B56-C275-03F88E624513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09" creationId="{D959BD0A-2EFB-FD21-BD67-8B02158E6697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10" creationId="{AD5E26E8-3696-F19C-3875-074FB14AC59E}"/>
          </ac:cxnSpMkLst>
        </pc:cxnChg>
        <pc:cxnChg chg="add mod">
          <ac:chgData name="Mitiguy, JohnPaul" userId="30bf319c-c588-40f6-a1f2-78d9b12f4dc4" providerId="ADAL" clId="{EA2896C9-1324-4F12-88B6-27D9C227C8D1}" dt="2024-06-17T16:04:45.304" v="1903" actId="14100"/>
          <ac:cxnSpMkLst>
            <pc:docMk/>
            <pc:sldMk cId="2821526056" sldId="266"/>
            <ac:cxnSpMk id="112" creationId="{1FA255EA-F253-4AD1-8B06-286FAF6DC1CF}"/>
          </ac:cxnSpMkLst>
        </pc:cxnChg>
        <pc:cxnChg chg="add mod">
          <ac:chgData name="Mitiguy, JohnPaul" userId="30bf319c-c588-40f6-a1f2-78d9b12f4dc4" providerId="ADAL" clId="{EA2896C9-1324-4F12-88B6-27D9C227C8D1}" dt="2024-06-17T16:04:49.587" v="1905" actId="1076"/>
          <ac:cxnSpMkLst>
            <pc:docMk/>
            <pc:sldMk cId="2821526056" sldId="266"/>
            <ac:cxnSpMk id="114" creationId="{CD63673D-2FCC-2635-A5CA-E84E5AE6EC17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16" creationId="{EA67E4FC-7A38-BF78-814C-7770C3E78A1F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17" creationId="{1EFED216-4D46-A5C4-6227-D574046D4CC9}"/>
          </ac:cxnSpMkLst>
        </pc:cxnChg>
        <pc:cxnChg chg="mod">
          <ac:chgData name="Mitiguy, JohnPaul" userId="30bf319c-c588-40f6-a1f2-78d9b12f4dc4" providerId="ADAL" clId="{EA2896C9-1324-4F12-88B6-27D9C227C8D1}" dt="2024-06-17T16:04:18.354" v="1893" actId="14100"/>
          <ac:cxnSpMkLst>
            <pc:docMk/>
            <pc:sldMk cId="2821526056" sldId="266"/>
            <ac:cxnSpMk id="118" creationId="{44FDAFE8-FE0B-CE66-49DA-3DF1E8F13DBD}"/>
          </ac:cxnSpMkLst>
        </pc:cxnChg>
        <pc:cxnChg chg="mod">
          <ac:chgData name="Mitiguy, JohnPaul" userId="30bf319c-c588-40f6-a1f2-78d9b12f4dc4" providerId="ADAL" clId="{EA2896C9-1324-4F12-88B6-27D9C227C8D1}" dt="2024-06-17T16:04:26.954" v="1895" actId="14100"/>
          <ac:cxnSpMkLst>
            <pc:docMk/>
            <pc:sldMk cId="2821526056" sldId="266"/>
            <ac:cxnSpMk id="119" creationId="{DFEDFBC6-B420-8505-089D-9DED1C31DF62}"/>
          </ac:cxnSpMkLst>
        </pc:cxnChg>
        <pc:cxnChg chg="add mod">
          <ac:chgData name="Mitiguy, JohnPaul" userId="30bf319c-c588-40f6-a1f2-78d9b12f4dc4" providerId="ADAL" clId="{EA2896C9-1324-4F12-88B6-27D9C227C8D1}" dt="2024-06-17T16:05:25.870" v="1916" actId="14100"/>
          <ac:cxnSpMkLst>
            <pc:docMk/>
            <pc:sldMk cId="2821526056" sldId="266"/>
            <ac:cxnSpMk id="122" creationId="{4FB24DBD-6058-EDA7-EDFC-B002A85D8E00}"/>
          </ac:cxnSpMkLst>
        </pc:cxnChg>
        <pc:cxnChg chg="mod">
          <ac:chgData name="Mitiguy, JohnPaul" userId="30bf319c-c588-40f6-a1f2-78d9b12f4dc4" providerId="ADAL" clId="{EA2896C9-1324-4F12-88B6-27D9C227C8D1}" dt="2024-06-17T20:03:35.305" v="2717" actId="14100"/>
          <ac:cxnSpMkLst>
            <pc:docMk/>
            <pc:sldMk cId="2821526056" sldId="266"/>
            <ac:cxnSpMk id="134" creationId="{362AA8E2-C70D-7006-F213-A66B49B1C8A6}"/>
          </ac:cxnSpMkLst>
        </pc:cxnChg>
        <pc:cxnChg chg="mod">
          <ac:chgData name="Mitiguy, JohnPaul" userId="30bf319c-c588-40f6-a1f2-78d9b12f4dc4" providerId="ADAL" clId="{EA2896C9-1324-4F12-88B6-27D9C227C8D1}" dt="2024-06-17T16:05:33.302" v="1917" actId="14100"/>
          <ac:cxnSpMkLst>
            <pc:docMk/>
            <pc:sldMk cId="2821526056" sldId="266"/>
            <ac:cxnSpMk id="136" creationId="{7FE7F3B4-BA2A-ED6A-A486-9F5E83485609}"/>
          </ac:cxnSpMkLst>
        </pc:cxnChg>
        <pc:cxnChg chg="mod">
          <ac:chgData name="Mitiguy, JohnPaul" userId="30bf319c-c588-40f6-a1f2-78d9b12f4dc4" providerId="ADAL" clId="{EA2896C9-1324-4F12-88B6-27D9C227C8D1}" dt="2024-06-17T16:04:08.471" v="1891" actId="1076"/>
          <ac:cxnSpMkLst>
            <pc:docMk/>
            <pc:sldMk cId="2821526056" sldId="266"/>
            <ac:cxnSpMk id="138" creationId="{370667CE-96EB-1C5F-31AC-75511E544523}"/>
          </ac:cxnSpMkLst>
        </pc:cxnChg>
      </pc:sldChg>
      <pc:sldChg chg="addSp delSp modSp add mod ord modShow">
        <pc:chgData name="Mitiguy, JohnPaul" userId="30bf319c-c588-40f6-a1f2-78d9b12f4dc4" providerId="ADAL" clId="{EA2896C9-1324-4F12-88B6-27D9C227C8D1}" dt="2024-06-18T20:49:26.882" v="3705" actId="729"/>
        <pc:sldMkLst>
          <pc:docMk/>
          <pc:sldMk cId="869553849" sldId="267"/>
        </pc:sldMkLst>
        <pc:spChg chg="mod">
          <ac:chgData name="Mitiguy, JohnPaul" userId="30bf319c-c588-40f6-a1f2-78d9b12f4dc4" providerId="ADAL" clId="{EA2896C9-1324-4F12-88B6-27D9C227C8D1}" dt="2024-06-17T16:39:33.882" v="2021" actId="6549"/>
          <ac:spMkLst>
            <pc:docMk/>
            <pc:sldMk cId="869553849" sldId="267"/>
            <ac:spMk id="2" creationId="{30F2F596-95B3-893A-C3E1-F26C9EEBD18B}"/>
          </ac:spMkLst>
        </pc:spChg>
        <pc:spChg chg="mod">
          <ac:chgData name="Mitiguy, JohnPaul" userId="30bf319c-c588-40f6-a1f2-78d9b12f4dc4" providerId="ADAL" clId="{EA2896C9-1324-4F12-88B6-27D9C227C8D1}" dt="2024-06-17T16:39:28.970" v="2014" actId="6549"/>
          <ac:spMkLst>
            <pc:docMk/>
            <pc:sldMk cId="869553849" sldId="267"/>
            <ac:spMk id="5" creationId="{EA1BFB43-E31E-EB60-AD31-F6A0914B2DBB}"/>
          </ac:spMkLst>
        </pc:spChg>
        <pc:spChg chg="mod ord">
          <ac:chgData name="Mitiguy, JohnPaul" userId="30bf319c-c588-40f6-a1f2-78d9b12f4dc4" providerId="ADAL" clId="{EA2896C9-1324-4F12-88B6-27D9C227C8D1}" dt="2024-06-17T16:42:33.335" v="2068" actId="166"/>
          <ac:spMkLst>
            <pc:docMk/>
            <pc:sldMk cId="869553849" sldId="267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6-17T16:52:40.578" v="2091" actId="20577"/>
          <ac:spMkLst>
            <pc:docMk/>
            <pc:sldMk cId="869553849" sldId="267"/>
            <ac:spMk id="8" creationId="{086FBD21-4045-D80D-2764-19BE1DB95F33}"/>
          </ac:spMkLst>
        </pc:spChg>
        <pc:spChg chg="mod">
          <ac:chgData name="Mitiguy, JohnPaul" userId="30bf319c-c588-40f6-a1f2-78d9b12f4dc4" providerId="ADAL" clId="{EA2896C9-1324-4F12-88B6-27D9C227C8D1}" dt="2024-06-17T16:42:55.992" v="2071" actId="20577"/>
          <ac:spMkLst>
            <pc:docMk/>
            <pc:sldMk cId="869553849" sldId="267"/>
            <ac:spMk id="9" creationId="{15347B7B-2CC7-E96D-50FF-177DFCB08C85}"/>
          </ac:spMkLst>
        </pc:spChg>
        <pc:spChg chg="mod">
          <ac:chgData name="Mitiguy, JohnPaul" userId="30bf319c-c588-40f6-a1f2-78d9b12f4dc4" providerId="ADAL" clId="{EA2896C9-1324-4F12-88B6-27D9C227C8D1}" dt="2024-06-17T16:43:13.019" v="2079" actId="6549"/>
          <ac:spMkLst>
            <pc:docMk/>
            <pc:sldMk cId="869553849" sldId="267"/>
            <ac:spMk id="10" creationId="{3C8DCC72-789F-E088-A302-0775A507BF53}"/>
          </ac:spMkLst>
        </pc:spChg>
        <pc:spChg chg="add mod">
          <ac:chgData name="Mitiguy, JohnPaul" userId="30bf319c-c588-40f6-a1f2-78d9b12f4dc4" providerId="ADAL" clId="{EA2896C9-1324-4F12-88B6-27D9C227C8D1}" dt="2024-06-17T16:39:45.133" v="2029" actId="6549"/>
          <ac:spMkLst>
            <pc:docMk/>
            <pc:sldMk cId="869553849" sldId="267"/>
            <ac:spMk id="11" creationId="{2C69A28E-A4FE-A941-8F25-511641AD1E92}"/>
          </ac:spMkLst>
        </pc:spChg>
        <pc:spChg chg="add mod">
          <ac:chgData name="Mitiguy, JohnPaul" userId="30bf319c-c588-40f6-a1f2-78d9b12f4dc4" providerId="ADAL" clId="{EA2896C9-1324-4F12-88B6-27D9C227C8D1}" dt="2024-06-17T16:39:51.586" v="2030"/>
          <ac:spMkLst>
            <pc:docMk/>
            <pc:sldMk cId="869553849" sldId="267"/>
            <ac:spMk id="12" creationId="{633C3308-0CAB-DCE5-61EB-38C5F62152E8}"/>
          </ac:spMkLst>
        </pc:spChg>
        <pc:spChg chg="add mod ord">
          <ac:chgData name="Mitiguy, JohnPaul" userId="30bf319c-c588-40f6-a1f2-78d9b12f4dc4" providerId="ADAL" clId="{EA2896C9-1324-4F12-88B6-27D9C227C8D1}" dt="2024-06-17T16:42:36.286" v="2069" actId="166"/>
          <ac:spMkLst>
            <pc:docMk/>
            <pc:sldMk cId="869553849" sldId="267"/>
            <ac:spMk id="13" creationId="{B3BAFC0C-14AD-6A5B-DFA7-6E3A01BD1D98}"/>
          </ac:spMkLst>
        </pc:spChg>
        <pc:spChg chg="add mod">
          <ac:chgData name="Mitiguy, JohnPaul" userId="30bf319c-c588-40f6-a1f2-78d9b12f4dc4" providerId="ADAL" clId="{EA2896C9-1324-4F12-88B6-27D9C227C8D1}" dt="2024-06-17T16:41:55.445" v="2056" actId="1076"/>
          <ac:spMkLst>
            <pc:docMk/>
            <pc:sldMk cId="869553849" sldId="267"/>
            <ac:spMk id="14" creationId="{B418B8AB-100B-DBF4-0C85-B56C3DD35CA5}"/>
          </ac:spMkLst>
        </pc:spChg>
        <pc:spChg chg="add mod">
          <ac:chgData name="Mitiguy, JohnPaul" userId="30bf319c-c588-40f6-a1f2-78d9b12f4dc4" providerId="ADAL" clId="{EA2896C9-1324-4F12-88B6-27D9C227C8D1}" dt="2024-06-17T16:42:13.356" v="2063" actId="14100"/>
          <ac:spMkLst>
            <pc:docMk/>
            <pc:sldMk cId="869553849" sldId="267"/>
            <ac:spMk id="15" creationId="{769919AA-2A58-2A08-2AE3-A2B13E0309DA}"/>
          </ac:spMkLst>
        </pc:spChg>
        <pc:spChg chg="add mod">
          <ac:chgData name="Mitiguy, JohnPaul" userId="30bf319c-c588-40f6-a1f2-78d9b12f4dc4" providerId="ADAL" clId="{EA2896C9-1324-4F12-88B6-27D9C227C8D1}" dt="2024-06-17T16:42:22.625" v="2067" actId="1076"/>
          <ac:spMkLst>
            <pc:docMk/>
            <pc:sldMk cId="869553849" sldId="267"/>
            <ac:spMk id="16" creationId="{5C6B8E47-71CF-4C41-F282-178B17AF6182}"/>
          </ac:spMkLst>
        </pc:spChg>
        <pc:spChg chg="mod">
          <ac:chgData name="Mitiguy, JohnPaul" userId="30bf319c-c588-40f6-a1f2-78d9b12f4dc4" providerId="ADAL" clId="{EA2896C9-1324-4F12-88B6-27D9C227C8D1}" dt="2024-06-17T16:37:48.514" v="1989" actId="1076"/>
          <ac:spMkLst>
            <pc:docMk/>
            <pc:sldMk cId="869553849" sldId="267"/>
            <ac:spMk id="20" creationId="{266D359B-4A8D-F334-F7A9-D6E57B51632B}"/>
          </ac:spMkLst>
        </pc:spChg>
        <pc:spChg chg="mod">
          <ac:chgData name="Mitiguy, JohnPaul" userId="30bf319c-c588-40f6-a1f2-78d9b12f4dc4" providerId="ADAL" clId="{EA2896C9-1324-4F12-88B6-27D9C227C8D1}" dt="2024-06-18T16:33:43.456" v="3400" actId="313"/>
          <ac:spMkLst>
            <pc:docMk/>
            <pc:sldMk cId="869553849" sldId="267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7T16:38:00.781" v="1992" actId="14100"/>
          <ac:spMkLst>
            <pc:docMk/>
            <pc:sldMk cId="869553849" sldId="267"/>
            <ac:spMk id="22" creationId="{EAFC935A-0F3D-3DFD-7652-2EAD11797851}"/>
          </ac:spMkLst>
        </pc:spChg>
        <pc:spChg chg="mod">
          <ac:chgData name="Mitiguy, JohnPaul" userId="30bf319c-c588-40f6-a1f2-78d9b12f4dc4" providerId="ADAL" clId="{EA2896C9-1324-4F12-88B6-27D9C227C8D1}" dt="2024-06-18T16:33:44.289" v="3401" actId="313"/>
          <ac:spMkLst>
            <pc:docMk/>
            <pc:sldMk cId="869553849" sldId="267"/>
            <ac:spMk id="23" creationId="{D89D689E-C66C-BD1B-D44F-EC7C24B2AD0C}"/>
          </ac:spMkLst>
        </pc:spChg>
        <pc:spChg chg="mod">
          <ac:chgData name="Mitiguy, JohnPaul" userId="30bf319c-c588-40f6-a1f2-78d9b12f4dc4" providerId="ADAL" clId="{EA2896C9-1324-4F12-88B6-27D9C227C8D1}" dt="2024-06-17T16:38:17.823" v="1995" actId="14100"/>
          <ac:spMkLst>
            <pc:docMk/>
            <pc:sldMk cId="869553849" sldId="267"/>
            <ac:spMk id="24" creationId="{C0AA88C7-82CA-2015-2BD6-A9B55C6210AE}"/>
          </ac:spMkLst>
        </pc:spChg>
        <pc:spChg chg="mod">
          <ac:chgData name="Mitiguy, JohnPaul" userId="30bf319c-c588-40f6-a1f2-78d9b12f4dc4" providerId="ADAL" clId="{EA2896C9-1324-4F12-88B6-27D9C227C8D1}" dt="2024-06-17T19:58:15.729" v="2651" actId="313"/>
          <ac:spMkLst>
            <pc:docMk/>
            <pc:sldMk cId="869553849" sldId="267"/>
            <ac:spMk id="25" creationId="{20118AEC-D5EB-C0C1-A5E8-FB2FB1986FD6}"/>
          </ac:spMkLst>
        </pc:spChg>
        <pc:spChg chg="mod">
          <ac:chgData name="Mitiguy, JohnPaul" userId="30bf319c-c588-40f6-a1f2-78d9b12f4dc4" providerId="ADAL" clId="{EA2896C9-1324-4F12-88B6-27D9C227C8D1}" dt="2024-06-17T16:38:22.519" v="1996" actId="14100"/>
          <ac:spMkLst>
            <pc:docMk/>
            <pc:sldMk cId="869553849" sldId="267"/>
            <ac:spMk id="26" creationId="{44069D4B-3C52-6CBF-DA75-D44431951946}"/>
          </ac:spMkLst>
        </pc:spChg>
        <pc:spChg chg="mod">
          <ac:chgData name="Mitiguy, JohnPaul" userId="30bf319c-c588-40f6-a1f2-78d9b12f4dc4" providerId="ADAL" clId="{EA2896C9-1324-4F12-88B6-27D9C227C8D1}" dt="2024-06-17T16:41:53.710" v="2055" actId="1076"/>
          <ac:spMkLst>
            <pc:docMk/>
            <pc:sldMk cId="869553849" sldId="267"/>
            <ac:spMk id="27" creationId="{A686156B-60EB-8F28-9CEB-1C6E0929A01A}"/>
          </ac:spMkLst>
        </pc:spChg>
        <pc:spChg chg="mod">
          <ac:chgData name="Mitiguy, JohnPaul" userId="30bf319c-c588-40f6-a1f2-78d9b12f4dc4" providerId="ADAL" clId="{EA2896C9-1324-4F12-88B6-27D9C227C8D1}" dt="2024-06-17T19:58:16.747" v="2652" actId="313"/>
          <ac:spMkLst>
            <pc:docMk/>
            <pc:sldMk cId="869553849" sldId="267"/>
            <ac:spMk id="28" creationId="{17A06F42-F559-DDD4-A79D-6D9FA6210BA3}"/>
          </ac:spMkLst>
        </pc:spChg>
        <pc:spChg chg="mod">
          <ac:chgData name="Mitiguy, JohnPaul" userId="30bf319c-c588-40f6-a1f2-78d9b12f4dc4" providerId="ADAL" clId="{EA2896C9-1324-4F12-88B6-27D9C227C8D1}" dt="2024-06-17T16:39:13.491" v="2007" actId="14100"/>
          <ac:spMkLst>
            <pc:docMk/>
            <pc:sldMk cId="869553849" sldId="267"/>
            <ac:spMk id="29" creationId="{EDED8500-CCC7-4C31-4774-803BD321B46F}"/>
          </ac:spMkLst>
        </pc:spChg>
        <pc:spChg chg="mod">
          <ac:chgData name="Mitiguy, JohnPaul" userId="30bf319c-c588-40f6-a1f2-78d9b12f4dc4" providerId="ADAL" clId="{EA2896C9-1324-4F12-88B6-27D9C227C8D1}" dt="2024-06-17T19:58:17.996" v="2653" actId="313"/>
          <ac:spMkLst>
            <pc:docMk/>
            <pc:sldMk cId="869553849" sldId="267"/>
            <ac:spMk id="30" creationId="{B1B15927-33CF-5E54-7F5E-20505DD56C45}"/>
          </ac:spMkLst>
        </pc:spChg>
        <pc:spChg chg="mod">
          <ac:chgData name="Mitiguy, JohnPaul" userId="30bf319c-c588-40f6-a1f2-78d9b12f4dc4" providerId="ADAL" clId="{EA2896C9-1324-4F12-88B6-27D9C227C8D1}" dt="2024-06-17T19:58:18.529" v="2654" actId="313"/>
          <ac:spMkLst>
            <pc:docMk/>
            <pc:sldMk cId="869553849" sldId="267"/>
            <ac:spMk id="32" creationId="{5DA07FDB-C320-5735-B68E-92D75B1C78E6}"/>
          </ac:spMkLst>
        </pc:spChg>
        <pc:spChg chg="mod">
          <ac:chgData name="Mitiguy, JohnPaul" userId="30bf319c-c588-40f6-a1f2-78d9b12f4dc4" providerId="ADAL" clId="{EA2896C9-1324-4F12-88B6-27D9C227C8D1}" dt="2024-06-17T19:58:18.967" v="2655" actId="313"/>
          <ac:spMkLst>
            <pc:docMk/>
            <pc:sldMk cId="869553849" sldId="267"/>
            <ac:spMk id="34" creationId="{F01E1464-C128-8A71-6863-DB4442D27713}"/>
          </ac:spMkLst>
        </pc:spChg>
        <pc:spChg chg="del">
          <ac:chgData name="Mitiguy, JohnPaul" userId="30bf319c-c588-40f6-a1f2-78d9b12f4dc4" providerId="ADAL" clId="{EA2896C9-1324-4F12-88B6-27D9C227C8D1}" dt="2024-06-17T16:43:44.774" v="2080" actId="478"/>
          <ac:spMkLst>
            <pc:docMk/>
            <pc:sldMk cId="869553849" sldId="267"/>
            <ac:spMk id="163" creationId="{D8202A1A-5D3D-F501-2B0C-BCCF946DB500}"/>
          </ac:spMkLst>
        </pc:spChg>
        <pc:picChg chg="del">
          <ac:chgData name="Mitiguy, JohnPaul" userId="30bf319c-c588-40f6-a1f2-78d9b12f4dc4" providerId="ADAL" clId="{EA2896C9-1324-4F12-88B6-27D9C227C8D1}" dt="2024-06-17T16:36:31.043" v="1972" actId="478"/>
          <ac:picMkLst>
            <pc:docMk/>
            <pc:sldMk cId="869553849" sldId="267"/>
            <ac:picMk id="4" creationId="{F958AC9C-D794-F22E-9D54-6179D944BBD6}"/>
          </ac:picMkLst>
        </pc:picChg>
        <pc:picChg chg="add del mod ord">
          <ac:chgData name="Mitiguy, JohnPaul" userId="30bf319c-c588-40f6-a1f2-78d9b12f4dc4" providerId="ADAL" clId="{EA2896C9-1324-4F12-88B6-27D9C227C8D1}" dt="2024-06-17T20:07:21.116" v="2739" actId="478"/>
          <ac:picMkLst>
            <pc:docMk/>
            <pc:sldMk cId="869553849" sldId="267"/>
            <ac:picMk id="6" creationId="{231AC946-4788-A7D0-F741-0EDA349FD3E9}"/>
          </ac:picMkLst>
        </pc:picChg>
        <pc:picChg chg="add mod ord">
          <ac:chgData name="Mitiguy, JohnPaul" userId="30bf319c-c588-40f6-a1f2-78d9b12f4dc4" providerId="ADAL" clId="{EA2896C9-1324-4F12-88B6-27D9C227C8D1}" dt="2024-06-17T20:08:04.680" v="2746" actId="1076"/>
          <ac:picMkLst>
            <pc:docMk/>
            <pc:sldMk cId="869553849" sldId="267"/>
            <ac:picMk id="18" creationId="{94F26163-8779-48CB-7E88-4FFD33E8297D}"/>
          </ac:picMkLst>
        </pc:picChg>
      </pc:sldChg>
      <pc:sldChg chg="addSp delSp modSp add mod modShow">
        <pc:chgData name="Mitiguy, JohnPaul" userId="30bf319c-c588-40f6-a1f2-78d9b12f4dc4" providerId="ADAL" clId="{EA2896C9-1324-4F12-88B6-27D9C227C8D1}" dt="2024-06-18T20:49:32.899" v="3706" actId="729"/>
        <pc:sldMkLst>
          <pc:docMk/>
          <pc:sldMk cId="1115883142" sldId="268"/>
        </pc:sldMkLst>
        <pc:spChg chg="mod">
          <ac:chgData name="Mitiguy, JohnPaul" userId="30bf319c-c588-40f6-a1f2-78d9b12f4dc4" providerId="ADAL" clId="{EA2896C9-1324-4F12-88B6-27D9C227C8D1}" dt="2024-06-17T19:58:58.209" v="2673" actId="20577"/>
          <ac:spMkLst>
            <pc:docMk/>
            <pc:sldMk cId="1115883142" sldId="268"/>
            <ac:spMk id="2" creationId="{2F259435-059D-90F9-492C-9C2E122772B7}"/>
          </ac:spMkLst>
        </pc:spChg>
        <pc:spChg chg="add mod">
          <ac:chgData name="Mitiguy, JohnPaul" userId="30bf319c-c588-40f6-a1f2-78d9b12f4dc4" providerId="ADAL" clId="{EA2896C9-1324-4F12-88B6-27D9C227C8D1}" dt="2024-06-17T17:32:08.023" v="2283" actId="1076"/>
          <ac:spMkLst>
            <pc:docMk/>
            <pc:sldMk cId="1115883142" sldId="268"/>
            <ac:spMk id="11" creationId="{7A2AF51C-F091-96F8-6D5A-66A74DD53CC2}"/>
          </ac:spMkLst>
        </pc:spChg>
        <pc:spChg chg="add mod">
          <ac:chgData name="Mitiguy, JohnPaul" userId="30bf319c-c588-40f6-a1f2-78d9b12f4dc4" providerId="ADAL" clId="{EA2896C9-1324-4F12-88B6-27D9C227C8D1}" dt="2024-06-17T17:32:14.686" v="2284" actId="1076"/>
          <ac:spMkLst>
            <pc:docMk/>
            <pc:sldMk cId="1115883142" sldId="268"/>
            <ac:spMk id="12" creationId="{1C68E43E-60BB-5957-1028-ECB692A25C60}"/>
          </ac:spMkLst>
        </pc:spChg>
        <pc:spChg chg="add del mod">
          <ac:chgData name="Mitiguy, JohnPaul" userId="30bf319c-c588-40f6-a1f2-78d9b12f4dc4" providerId="ADAL" clId="{EA2896C9-1324-4F12-88B6-27D9C227C8D1}" dt="2024-06-17T20:58:34.364" v="2909" actId="478"/>
          <ac:spMkLst>
            <pc:docMk/>
            <pc:sldMk cId="1115883142" sldId="268"/>
            <ac:spMk id="15" creationId="{9D442681-0C31-F4A2-20C8-11A863F8194F}"/>
          </ac:spMkLst>
        </pc:spChg>
        <pc:spChg chg="add mod">
          <ac:chgData name="Mitiguy, JohnPaul" userId="30bf319c-c588-40f6-a1f2-78d9b12f4dc4" providerId="ADAL" clId="{EA2896C9-1324-4F12-88B6-27D9C227C8D1}" dt="2024-06-17T20:03:42.121" v="2720" actId="1076"/>
          <ac:spMkLst>
            <pc:docMk/>
            <pc:sldMk cId="1115883142" sldId="268"/>
            <ac:spMk id="18" creationId="{BD50F0AB-9C54-11F7-655C-91F7F105C8C0}"/>
          </ac:spMkLst>
        </pc:spChg>
        <pc:spChg chg="add mod">
          <ac:chgData name="Mitiguy, JohnPaul" userId="30bf319c-c588-40f6-a1f2-78d9b12f4dc4" providerId="ADAL" clId="{EA2896C9-1324-4F12-88B6-27D9C227C8D1}" dt="2024-06-17T20:03:42.121" v="2720" actId="1076"/>
          <ac:spMkLst>
            <pc:docMk/>
            <pc:sldMk cId="1115883142" sldId="268"/>
            <ac:spMk id="21" creationId="{B4E0A8F7-3223-3F25-03AB-2C2B4978A051}"/>
          </ac:spMkLst>
        </pc:spChg>
        <pc:spChg chg="del">
          <ac:chgData name="Mitiguy, JohnPaul" userId="30bf319c-c588-40f6-a1f2-78d9b12f4dc4" providerId="ADAL" clId="{EA2896C9-1324-4F12-88B6-27D9C227C8D1}" dt="2024-06-17T17:31:52.185" v="2279" actId="478"/>
          <ac:spMkLst>
            <pc:docMk/>
            <pc:sldMk cId="1115883142" sldId="268"/>
            <ac:spMk id="108" creationId="{30883A4D-0834-6AA1-83DD-0A15A43C890C}"/>
          </ac:spMkLst>
        </pc:spChg>
        <pc:spChg chg="del">
          <ac:chgData name="Mitiguy, JohnPaul" userId="30bf319c-c588-40f6-a1f2-78d9b12f4dc4" providerId="ADAL" clId="{EA2896C9-1324-4F12-88B6-27D9C227C8D1}" dt="2024-06-17T20:03:39.816" v="2718" actId="478"/>
          <ac:spMkLst>
            <pc:docMk/>
            <pc:sldMk cId="1115883142" sldId="268"/>
            <ac:spMk id="123" creationId="{CA043ADB-0712-2050-B7AB-525ED0DDCC25}"/>
          </ac:spMkLst>
        </pc:spChg>
        <pc:spChg chg="del">
          <ac:chgData name="Mitiguy, JohnPaul" userId="30bf319c-c588-40f6-a1f2-78d9b12f4dc4" providerId="ADAL" clId="{EA2896C9-1324-4F12-88B6-27D9C227C8D1}" dt="2024-06-17T20:03:39.816" v="2718" actId="478"/>
          <ac:spMkLst>
            <pc:docMk/>
            <pc:sldMk cId="1115883142" sldId="268"/>
            <ac:spMk id="129" creationId="{9AA2A2B1-435D-9260-25EF-D72C610B48E3}"/>
          </ac:spMkLst>
        </pc:spChg>
        <pc:spChg chg="mod">
          <ac:chgData name="Mitiguy, JohnPaul" userId="30bf319c-c588-40f6-a1f2-78d9b12f4dc4" providerId="ADAL" clId="{EA2896C9-1324-4F12-88B6-27D9C227C8D1}" dt="2024-06-17T17:34:04.321" v="2301" actId="20577"/>
          <ac:spMkLst>
            <pc:docMk/>
            <pc:sldMk cId="1115883142" sldId="268"/>
            <ac:spMk id="145" creationId="{3A9C36DB-6C34-CFBC-A8C2-2FAE53F4404D}"/>
          </ac:spMkLst>
        </pc:spChg>
        <pc:spChg chg="del">
          <ac:chgData name="Mitiguy, JohnPaul" userId="30bf319c-c588-40f6-a1f2-78d9b12f4dc4" providerId="ADAL" clId="{EA2896C9-1324-4F12-88B6-27D9C227C8D1}" dt="2024-06-17T17:31:53.589" v="2280" actId="478"/>
          <ac:spMkLst>
            <pc:docMk/>
            <pc:sldMk cId="1115883142" sldId="268"/>
            <ac:spMk id="148" creationId="{D9D24078-2DE7-A1FE-9118-9867DAF30042}"/>
          </ac:spMkLst>
        </pc:spChg>
        <pc:spChg chg="mod">
          <ac:chgData name="Mitiguy, JohnPaul" userId="30bf319c-c588-40f6-a1f2-78d9b12f4dc4" providerId="ADAL" clId="{EA2896C9-1324-4F12-88B6-27D9C227C8D1}" dt="2024-06-17T17:32:25.175" v="2287" actId="20577"/>
          <ac:spMkLst>
            <pc:docMk/>
            <pc:sldMk cId="1115883142" sldId="268"/>
            <ac:spMk id="152" creationId="{D3B37A44-6979-17E7-98F6-4EF59DB5B70D}"/>
          </ac:spMkLst>
        </pc:spChg>
        <pc:cxnChg chg="mod">
          <ac:chgData name="Mitiguy, JohnPaul" userId="30bf319c-c588-40f6-a1f2-78d9b12f4dc4" providerId="ADAL" clId="{EA2896C9-1324-4F12-88B6-27D9C227C8D1}" dt="2024-06-17T20:10:53.542" v="2763" actId="208"/>
          <ac:cxnSpMkLst>
            <pc:docMk/>
            <pc:sldMk cId="1115883142" sldId="268"/>
            <ac:cxnSpMk id="59" creationId="{577C697C-11F4-F086-7E92-A07AED9C7E1C}"/>
          </ac:cxnSpMkLst>
        </pc:cxnChg>
        <pc:cxnChg chg="mod">
          <ac:chgData name="Mitiguy, JohnPaul" userId="30bf319c-c588-40f6-a1f2-78d9b12f4dc4" providerId="ADAL" clId="{EA2896C9-1324-4F12-88B6-27D9C227C8D1}" dt="2024-06-17T20:10:53.542" v="2763" actId="208"/>
          <ac:cxnSpMkLst>
            <pc:docMk/>
            <pc:sldMk cId="1115883142" sldId="268"/>
            <ac:cxnSpMk id="61" creationId="{CA3349C1-3741-7B0C-B7D5-17B1EB683929}"/>
          </ac:cxnSpMkLst>
        </pc:cxnChg>
        <pc:cxnChg chg="mod">
          <ac:chgData name="Mitiguy, JohnPaul" userId="30bf319c-c588-40f6-a1f2-78d9b12f4dc4" providerId="ADAL" clId="{EA2896C9-1324-4F12-88B6-27D9C227C8D1}" dt="2024-06-17T17:31:52.185" v="2279" actId="478"/>
          <ac:cxnSpMkLst>
            <pc:docMk/>
            <pc:sldMk cId="1115883142" sldId="268"/>
            <ac:cxnSpMk id="107" creationId="{8478A146-3BC3-9B56-C275-03F88E624513}"/>
          </ac:cxnSpMkLst>
        </pc:cxnChg>
        <pc:cxnChg chg="mod">
          <ac:chgData name="Mitiguy, JohnPaul" userId="30bf319c-c588-40f6-a1f2-78d9b12f4dc4" providerId="ADAL" clId="{EA2896C9-1324-4F12-88B6-27D9C227C8D1}" dt="2024-06-17T17:31:52.185" v="2279" actId="478"/>
          <ac:cxnSpMkLst>
            <pc:docMk/>
            <pc:sldMk cId="1115883142" sldId="268"/>
            <ac:cxnSpMk id="109" creationId="{D959BD0A-2EFB-FD21-BD67-8B02158E6697}"/>
          </ac:cxnSpMkLst>
        </pc:cxnChg>
        <pc:cxnChg chg="mod">
          <ac:chgData name="Mitiguy, JohnPaul" userId="30bf319c-c588-40f6-a1f2-78d9b12f4dc4" providerId="ADAL" clId="{EA2896C9-1324-4F12-88B6-27D9C227C8D1}" dt="2024-06-17T20:03:44.295" v="2721" actId="14100"/>
          <ac:cxnSpMkLst>
            <pc:docMk/>
            <pc:sldMk cId="1115883142" sldId="268"/>
            <ac:cxnSpMk id="134" creationId="{362AA8E2-C70D-7006-F213-A66B49B1C8A6}"/>
          </ac:cxnSpMkLst>
        </pc:cxnChg>
      </pc:sldChg>
      <pc:sldChg chg="addSp delSp modSp add mod replId modShow">
        <pc:chgData name="Mitiguy, JohnPaul" userId="30bf319c-c588-40f6-a1f2-78d9b12f4dc4" providerId="ADAL" clId="{EA2896C9-1324-4F12-88B6-27D9C227C8D1}" dt="2024-06-18T20:49:32.899" v="3706" actId="729"/>
        <pc:sldMkLst>
          <pc:docMk/>
          <pc:sldMk cId="1025805282" sldId="269"/>
        </pc:sldMkLst>
        <pc:spChg chg="mod">
          <ac:chgData name="Mitiguy, JohnPaul" userId="30bf319c-c588-40f6-a1f2-78d9b12f4dc4" providerId="ADAL" clId="{EA2896C9-1324-4F12-88B6-27D9C227C8D1}" dt="2024-06-17T20:09:57.307" v="2753" actId="1076"/>
          <ac:spMkLst>
            <pc:docMk/>
            <pc:sldMk cId="1025805282" sldId="269"/>
            <ac:spMk id="2" creationId="{30F2F596-95B3-893A-C3E1-F26C9EEBD18B}"/>
          </ac:spMkLst>
        </pc:spChg>
        <pc:spChg chg="mod">
          <ac:chgData name="Mitiguy, JohnPaul" userId="30bf319c-c588-40f6-a1f2-78d9b12f4dc4" providerId="ADAL" clId="{EA2896C9-1324-4F12-88B6-27D9C227C8D1}" dt="2024-06-17T17:41:21.830" v="2368" actId="1076"/>
          <ac:spMkLst>
            <pc:docMk/>
            <pc:sldMk cId="1025805282" sldId="269"/>
            <ac:spMk id="5" creationId="{EA1BFB43-E31E-EB60-AD31-F6A0914B2DBB}"/>
          </ac:spMkLst>
        </pc:spChg>
        <pc:spChg chg="mod">
          <ac:chgData name="Mitiguy, JohnPaul" userId="30bf319c-c588-40f6-a1f2-78d9b12f4dc4" providerId="ADAL" clId="{EA2896C9-1324-4F12-88B6-27D9C227C8D1}" dt="2024-06-17T17:42:08.153" v="2370" actId="20577"/>
          <ac:spMkLst>
            <pc:docMk/>
            <pc:sldMk cId="1025805282" sldId="269"/>
            <ac:spMk id="8" creationId="{086FBD21-4045-D80D-2764-19BE1DB95F33}"/>
          </ac:spMkLst>
        </pc:spChg>
        <pc:spChg chg="mod">
          <ac:chgData name="Mitiguy, JohnPaul" userId="30bf319c-c588-40f6-a1f2-78d9b12f4dc4" providerId="ADAL" clId="{EA2896C9-1324-4F12-88B6-27D9C227C8D1}" dt="2024-06-17T17:41:11.711" v="2365" actId="1076"/>
          <ac:spMkLst>
            <pc:docMk/>
            <pc:sldMk cId="1025805282" sldId="269"/>
            <ac:spMk id="9" creationId="{15347B7B-2CC7-E96D-50FF-177DFCB08C85}"/>
          </ac:spMkLst>
        </pc:spChg>
        <pc:spChg chg="mod">
          <ac:chgData name="Mitiguy, JohnPaul" userId="30bf319c-c588-40f6-a1f2-78d9b12f4dc4" providerId="ADAL" clId="{EA2896C9-1324-4F12-88B6-27D9C227C8D1}" dt="2024-06-17T17:41:16.719" v="2367" actId="1076"/>
          <ac:spMkLst>
            <pc:docMk/>
            <pc:sldMk cId="1025805282" sldId="269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8T16:33:45.191" v="3402" actId="313"/>
          <ac:spMkLst>
            <pc:docMk/>
            <pc:sldMk cId="1025805282" sldId="269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8T16:33:45.692" v="3403" actId="313"/>
          <ac:spMkLst>
            <pc:docMk/>
            <pc:sldMk cId="1025805282" sldId="269"/>
            <ac:spMk id="23" creationId="{D89D689E-C66C-BD1B-D44F-EC7C24B2AD0C}"/>
          </ac:spMkLst>
        </pc:spChg>
        <pc:spChg chg="mod">
          <ac:chgData name="Mitiguy, JohnPaul" userId="30bf319c-c588-40f6-a1f2-78d9b12f4dc4" providerId="ADAL" clId="{EA2896C9-1324-4F12-88B6-27D9C227C8D1}" dt="2024-06-17T19:58:20.039" v="2656" actId="313"/>
          <ac:spMkLst>
            <pc:docMk/>
            <pc:sldMk cId="1025805282" sldId="269"/>
            <ac:spMk id="25" creationId="{20118AEC-D5EB-C0C1-A5E8-FB2FB1986FD6}"/>
          </ac:spMkLst>
        </pc:spChg>
        <pc:spChg chg="mod">
          <ac:chgData name="Mitiguy, JohnPaul" userId="30bf319c-c588-40f6-a1f2-78d9b12f4dc4" providerId="ADAL" clId="{EA2896C9-1324-4F12-88B6-27D9C227C8D1}" dt="2024-06-17T19:58:20.518" v="2657" actId="313"/>
          <ac:spMkLst>
            <pc:docMk/>
            <pc:sldMk cId="1025805282" sldId="269"/>
            <ac:spMk id="28" creationId="{17A06F42-F559-DDD4-A79D-6D9FA6210BA3}"/>
          </ac:spMkLst>
        </pc:spChg>
        <pc:spChg chg="mod">
          <ac:chgData name="Mitiguy, JohnPaul" userId="30bf319c-c588-40f6-a1f2-78d9b12f4dc4" providerId="ADAL" clId="{EA2896C9-1324-4F12-88B6-27D9C227C8D1}" dt="2024-06-17T19:58:20.941" v="2658" actId="313"/>
          <ac:spMkLst>
            <pc:docMk/>
            <pc:sldMk cId="1025805282" sldId="269"/>
            <ac:spMk id="30" creationId="{B1B15927-33CF-5E54-7F5E-20505DD56C45}"/>
          </ac:spMkLst>
        </pc:spChg>
        <pc:spChg chg="mod">
          <ac:chgData name="Mitiguy, JohnPaul" userId="30bf319c-c588-40f6-a1f2-78d9b12f4dc4" providerId="ADAL" clId="{EA2896C9-1324-4F12-88B6-27D9C227C8D1}" dt="2024-06-17T19:58:21.320" v="2659" actId="313"/>
          <ac:spMkLst>
            <pc:docMk/>
            <pc:sldMk cId="1025805282" sldId="269"/>
            <ac:spMk id="32" creationId="{5DA07FDB-C320-5735-B68E-92D75B1C78E6}"/>
          </ac:spMkLst>
        </pc:spChg>
        <pc:spChg chg="mod">
          <ac:chgData name="Mitiguy, JohnPaul" userId="30bf319c-c588-40f6-a1f2-78d9b12f4dc4" providerId="ADAL" clId="{EA2896C9-1324-4F12-88B6-27D9C227C8D1}" dt="2024-06-17T19:58:21.758" v="2660" actId="313"/>
          <ac:spMkLst>
            <pc:docMk/>
            <pc:sldMk cId="1025805282" sldId="269"/>
            <ac:spMk id="34" creationId="{F01E1464-C128-8A71-6863-DB4442D27713}"/>
          </ac:spMkLst>
        </pc:spChg>
        <pc:picChg chg="add del mod ord">
          <ac:chgData name="Mitiguy, JohnPaul" userId="30bf319c-c588-40f6-a1f2-78d9b12f4dc4" providerId="ADAL" clId="{EA2896C9-1324-4F12-88B6-27D9C227C8D1}" dt="2024-06-17T20:09:14.819" v="2747" actId="478"/>
          <ac:picMkLst>
            <pc:docMk/>
            <pc:sldMk cId="1025805282" sldId="269"/>
            <ac:picMk id="4" creationId="{ED28A435-E65B-6F11-AC08-ECA81529A875}"/>
          </ac:picMkLst>
        </pc:picChg>
        <pc:picChg chg="del">
          <ac:chgData name="Mitiguy, JohnPaul" userId="30bf319c-c588-40f6-a1f2-78d9b12f4dc4" providerId="ADAL" clId="{EA2896C9-1324-4F12-88B6-27D9C227C8D1}" dt="2024-06-17T17:39:57.040" v="2343" actId="478"/>
          <ac:picMkLst>
            <pc:docMk/>
            <pc:sldMk cId="1025805282" sldId="269"/>
            <ac:picMk id="6" creationId="{231AC946-4788-A7D0-F741-0EDA349FD3E9}"/>
          </ac:picMkLst>
        </pc:picChg>
        <pc:picChg chg="add mod ord">
          <ac:chgData name="Mitiguy, JohnPaul" userId="30bf319c-c588-40f6-a1f2-78d9b12f4dc4" providerId="ADAL" clId="{EA2896C9-1324-4F12-88B6-27D9C227C8D1}" dt="2024-06-17T20:09:51.540" v="2752" actId="1076"/>
          <ac:picMkLst>
            <pc:docMk/>
            <pc:sldMk cId="1025805282" sldId="269"/>
            <ac:picMk id="18" creationId="{0DE4BE3C-2096-9CBC-C878-8A88AECF9A88}"/>
          </ac:picMkLst>
        </pc:picChg>
      </pc:sldChg>
      <pc:sldChg chg="addSp delSp modSp add mod modShow">
        <pc:chgData name="Mitiguy, JohnPaul" userId="30bf319c-c588-40f6-a1f2-78d9b12f4dc4" providerId="ADAL" clId="{EA2896C9-1324-4F12-88B6-27D9C227C8D1}" dt="2024-06-18T20:49:45.579" v="3707" actId="729"/>
        <pc:sldMkLst>
          <pc:docMk/>
          <pc:sldMk cId="3388133541" sldId="270"/>
        </pc:sldMkLst>
        <pc:spChg chg="add del mod">
          <ac:chgData name="Mitiguy, JohnPaul" userId="30bf319c-c588-40f6-a1f2-78d9b12f4dc4" providerId="ADAL" clId="{EA2896C9-1324-4F12-88B6-27D9C227C8D1}" dt="2024-06-17T20:58:37.857" v="2911" actId="478"/>
          <ac:spMkLst>
            <pc:docMk/>
            <pc:sldMk cId="3388133541" sldId="270"/>
            <ac:spMk id="2" creationId="{2F259435-059D-90F9-492C-9C2E122772B7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5" creationId="{941F28BB-DE09-D333-89AC-6FFA29C9B6D5}"/>
          </ac:spMkLst>
        </pc:spChg>
        <pc:spChg chg="del">
          <ac:chgData name="Mitiguy, JohnPaul" userId="30bf319c-c588-40f6-a1f2-78d9b12f4dc4" providerId="ADAL" clId="{EA2896C9-1324-4F12-88B6-27D9C227C8D1}" dt="2024-06-17T18:27:58.403" v="2408" actId="478"/>
          <ac:spMkLst>
            <pc:docMk/>
            <pc:sldMk cId="3388133541" sldId="270"/>
            <ac:spMk id="8" creationId="{608E85A2-FF42-EB45-152B-15F7DD36C821}"/>
          </ac:spMkLst>
        </pc:spChg>
        <pc:spChg chg="del">
          <ac:chgData name="Mitiguy, JohnPaul" userId="30bf319c-c588-40f6-a1f2-78d9b12f4dc4" providerId="ADAL" clId="{EA2896C9-1324-4F12-88B6-27D9C227C8D1}" dt="2024-06-17T18:39:54.095" v="2518" actId="478"/>
          <ac:spMkLst>
            <pc:docMk/>
            <pc:sldMk cId="3388133541" sldId="270"/>
            <ac:spMk id="11" creationId="{7A2AF51C-F091-96F8-6D5A-66A74DD53CC2}"/>
          </ac:spMkLst>
        </pc:spChg>
        <pc:spChg chg="del">
          <ac:chgData name="Mitiguy, JohnPaul" userId="30bf319c-c588-40f6-a1f2-78d9b12f4dc4" providerId="ADAL" clId="{EA2896C9-1324-4F12-88B6-27D9C227C8D1}" dt="2024-06-17T18:39:53.467" v="2517" actId="478"/>
          <ac:spMkLst>
            <pc:docMk/>
            <pc:sldMk cId="3388133541" sldId="270"/>
            <ac:spMk id="12" creationId="{1C68E43E-60BB-5957-1028-ECB692A25C60}"/>
          </ac:spMkLst>
        </pc:spChg>
        <pc:spChg chg="del mod">
          <ac:chgData name="Mitiguy, JohnPaul" userId="30bf319c-c588-40f6-a1f2-78d9b12f4dc4" providerId="ADAL" clId="{EA2896C9-1324-4F12-88B6-27D9C227C8D1}" dt="2024-06-17T20:58:39.577" v="2912" actId="478"/>
          <ac:spMkLst>
            <pc:docMk/>
            <pc:sldMk cId="3388133541" sldId="270"/>
            <ac:spMk id="15" creationId="{9D442681-0C31-F4A2-20C8-11A863F8194F}"/>
          </ac:spMkLst>
        </pc:spChg>
        <pc:spChg chg="del">
          <ac:chgData name="Mitiguy, JohnPaul" userId="30bf319c-c588-40f6-a1f2-78d9b12f4dc4" providerId="ADAL" clId="{EA2896C9-1324-4F12-88B6-27D9C227C8D1}" dt="2024-06-17T18:27:58.403" v="2408" actId="478"/>
          <ac:spMkLst>
            <pc:docMk/>
            <pc:sldMk cId="3388133541" sldId="270"/>
            <ac:spMk id="20" creationId="{A272E645-0EE6-6B59-C7BB-9C54F9CFDE1F}"/>
          </ac:spMkLst>
        </pc:spChg>
        <pc:spChg chg="del">
          <ac:chgData name="Mitiguy, JohnPaul" userId="30bf319c-c588-40f6-a1f2-78d9b12f4dc4" providerId="ADAL" clId="{EA2896C9-1324-4F12-88B6-27D9C227C8D1}" dt="2024-06-17T18:27:58.403" v="2408" actId="478"/>
          <ac:spMkLst>
            <pc:docMk/>
            <pc:sldMk cId="3388133541" sldId="270"/>
            <ac:spMk id="23" creationId="{977744D3-E45D-9090-7FCB-21ED35CBEAC9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25" creationId="{27DDF121-393B-BEF7-6D31-AF9CA2896D50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26" creationId="{FD13CB90-359B-6BDC-89F2-96CE126F5E5B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28" creationId="{E2CB5560-77BF-A4DD-DB74-EE091B629367}"/>
          </ac:spMkLst>
        </pc:spChg>
        <pc:spChg chg="add mod">
          <ac:chgData name="Mitiguy, JohnPaul" userId="30bf319c-c588-40f6-a1f2-78d9b12f4dc4" providerId="ADAL" clId="{EA2896C9-1324-4F12-88B6-27D9C227C8D1}" dt="2024-06-17T18:28:21.987" v="2411" actId="1076"/>
          <ac:spMkLst>
            <pc:docMk/>
            <pc:sldMk cId="3388133541" sldId="270"/>
            <ac:spMk id="39" creationId="{EE5E9E1F-5A80-D0CB-9E0F-37DFA8D75234}"/>
          </ac:spMkLst>
        </pc:spChg>
        <pc:spChg chg="add mod">
          <ac:chgData name="Mitiguy, JohnPaul" userId="30bf319c-c588-40f6-a1f2-78d9b12f4dc4" providerId="ADAL" clId="{EA2896C9-1324-4F12-88B6-27D9C227C8D1}" dt="2024-06-17T18:28:21.987" v="2411" actId="1076"/>
          <ac:spMkLst>
            <pc:docMk/>
            <pc:sldMk cId="3388133541" sldId="270"/>
            <ac:spMk id="40" creationId="{A18390AB-9821-C489-B165-3628C6459B20}"/>
          </ac:spMkLst>
        </pc:spChg>
        <pc:spChg chg="mod">
          <ac:chgData name="Mitiguy, JohnPaul" userId="30bf319c-c588-40f6-a1f2-78d9b12f4dc4" providerId="ADAL" clId="{EA2896C9-1324-4F12-88B6-27D9C227C8D1}" dt="2024-06-17T18:28:18.412" v="2410" actId="1076"/>
          <ac:spMkLst>
            <pc:docMk/>
            <pc:sldMk cId="3388133541" sldId="270"/>
            <ac:spMk id="66" creationId="{3A972584-B330-6C8C-B233-FCF0C5221C1C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78" creationId="{D961248D-9630-1E17-0DB9-00A2D3E1A2CD}"/>
          </ac:spMkLst>
        </pc:spChg>
        <pc:spChg chg="mod">
          <ac:chgData name="Mitiguy, JohnPaul" userId="30bf319c-c588-40f6-a1f2-78d9b12f4dc4" providerId="ADAL" clId="{EA2896C9-1324-4F12-88B6-27D9C227C8D1}" dt="2024-06-17T18:36:41.049" v="2474" actId="1076"/>
          <ac:spMkLst>
            <pc:docMk/>
            <pc:sldMk cId="3388133541" sldId="270"/>
            <ac:spMk id="91" creationId="{AED086FA-CD40-BCB8-3B05-C30C993E574A}"/>
          </ac:spMkLst>
        </pc:spChg>
        <pc:spChg chg="del mod">
          <ac:chgData name="Mitiguy, JohnPaul" userId="30bf319c-c588-40f6-a1f2-78d9b12f4dc4" providerId="ADAL" clId="{EA2896C9-1324-4F12-88B6-27D9C227C8D1}" dt="2024-06-17T20:03:59.832" v="2724" actId="478"/>
          <ac:spMkLst>
            <pc:docMk/>
            <pc:sldMk cId="3388133541" sldId="270"/>
            <ac:spMk id="123" creationId="{CA043ADB-0712-2050-B7AB-525ED0DDCC25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126" creationId="{A879DAB4-5384-2446-A16C-7EB8EC54B2B3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127" creationId="{427A0759-3B46-A187-241F-1FBB8063F210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128" creationId="{AE42D536-0902-841A-9947-F7F656014A60}"/>
          </ac:spMkLst>
        </pc:spChg>
        <pc:spChg chg="mod">
          <ac:chgData name="Mitiguy, JohnPaul" userId="30bf319c-c588-40f6-a1f2-78d9b12f4dc4" providerId="ADAL" clId="{EA2896C9-1324-4F12-88B6-27D9C227C8D1}" dt="2024-06-17T20:04:09.493" v="2728" actId="1076"/>
          <ac:spMkLst>
            <pc:docMk/>
            <pc:sldMk cId="3388133541" sldId="270"/>
            <ac:spMk id="129" creationId="{9AA2A2B1-435D-9260-25EF-D72C610B48E3}"/>
          </ac:spMkLst>
        </pc:spChg>
        <pc:spChg chg="del">
          <ac:chgData name="Mitiguy, JohnPaul" userId="30bf319c-c588-40f6-a1f2-78d9b12f4dc4" providerId="ADAL" clId="{EA2896C9-1324-4F12-88B6-27D9C227C8D1}" dt="2024-06-17T18:28:23.903" v="2412" actId="478"/>
          <ac:spMkLst>
            <pc:docMk/>
            <pc:sldMk cId="3388133541" sldId="270"/>
            <ac:spMk id="130" creationId="{ADAD35C5-7F91-402C-C3CF-CD3A0E0D8107}"/>
          </ac:spMkLst>
        </pc:spChg>
        <pc:spChg chg="add mod">
          <ac:chgData name="Mitiguy, JohnPaul" userId="30bf319c-c588-40f6-a1f2-78d9b12f4dc4" providerId="ADAL" clId="{EA2896C9-1324-4F12-88B6-27D9C227C8D1}" dt="2024-06-17T18:40:06.292" v="2523" actId="1076"/>
          <ac:spMkLst>
            <pc:docMk/>
            <pc:sldMk cId="3388133541" sldId="270"/>
            <ac:spMk id="142" creationId="{A7288825-6E30-3D31-26ED-9B5E1E0A2943}"/>
          </ac:spMkLst>
        </pc:spChg>
        <pc:spChg chg="mod">
          <ac:chgData name="Mitiguy, JohnPaul" userId="30bf319c-c588-40f6-a1f2-78d9b12f4dc4" providerId="ADAL" clId="{EA2896C9-1324-4F12-88B6-27D9C227C8D1}" dt="2024-06-17T18:28:18.412" v="2410" actId="1076"/>
          <ac:spMkLst>
            <pc:docMk/>
            <pc:sldMk cId="3388133541" sldId="270"/>
            <ac:spMk id="143" creationId="{106CCEAC-D3A0-C5FB-8428-303586D94545}"/>
          </ac:spMkLst>
        </pc:spChg>
        <pc:spChg chg="mod">
          <ac:chgData name="Mitiguy, JohnPaul" userId="30bf319c-c588-40f6-a1f2-78d9b12f4dc4" providerId="ADAL" clId="{EA2896C9-1324-4F12-88B6-27D9C227C8D1}" dt="2024-06-17T19:54:25.988" v="2584" actId="6549"/>
          <ac:spMkLst>
            <pc:docMk/>
            <pc:sldMk cId="3388133541" sldId="270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7T18:39:35.340" v="2503" actId="1076"/>
          <ac:spMkLst>
            <pc:docMk/>
            <pc:sldMk cId="3388133541" sldId="270"/>
            <ac:spMk id="146" creationId="{562162BA-EFEA-A169-F2D1-2D216C6BD951}"/>
          </ac:spMkLst>
        </pc:spChg>
        <pc:spChg chg="del mod">
          <ac:chgData name="Mitiguy, JohnPaul" userId="30bf319c-c588-40f6-a1f2-78d9b12f4dc4" providerId="ADAL" clId="{EA2896C9-1324-4F12-88B6-27D9C227C8D1}" dt="2024-06-17T18:43:54.896" v="2555" actId="478"/>
          <ac:spMkLst>
            <pc:docMk/>
            <pc:sldMk cId="3388133541" sldId="270"/>
            <ac:spMk id="149" creationId="{38C3F3E9-387F-6188-94B4-9341B11E6AF0}"/>
          </ac:spMkLst>
        </pc:spChg>
        <pc:spChg chg="del mod">
          <ac:chgData name="Mitiguy, JohnPaul" userId="30bf319c-c588-40f6-a1f2-78d9b12f4dc4" providerId="ADAL" clId="{EA2896C9-1324-4F12-88B6-27D9C227C8D1}" dt="2024-06-17T21:31:37.761" v="3160" actId="478"/>
          <ac:spMkLst>
            <pc:docMk/>
            <pc:sldMk cId="3388133541" sldId="270"/>
            <ac:spMk id="151" creationId="{7DA0390B-CFBB-BD0A-0E9A-CEBA85ABF87F}"/>
          </ac:spMkLst>
        </pc:spChg>
        <pc:spChg chg="del mod">
          <ac:chgData name="Mitiguy, JohnPaul" userId="30bf319c-c588-40f6-a1f2-78d9b12f4dc4" providerId="ADAL" clId="{EA2896C9-1324-4F12-88B6-27D9C227C8D1}" dt="2024-06-17T18:39:51.015" v="2512" actId="478"/>
          <ac:spMkLst>
            <pc:docMk/>
            <pc:sldMk cId="3388133541" sldId="270"/>
            <ac:spMk id="152" creationId="{D3B37A44-6979-17E7-98F6-4EF59DB5B70D}"/>
          </ac:spMkLst>
        </pc:spChg>
        <pc:spChg chg="add mod">
          <ac:chgData name="Mitiguy, JohnPaul" userId="30bf319c-c588-40f6-a1f2-78d9b12f4dc4" providerId="ADAL" clId="{EA2896C9-1324-4F12-88B6-27D9C227C8D1}" dt="2024-06-17T18:41:25.772" v="2535" actId="6549"/>
          <ac:spMkLst>
            <pc:docMk/>
            <pc:sldMk cId="3388133541" sldId="270"/>
            <ac:spMk id="153" creationId="{242A1959-2A0A-C5B2-7DD3-2CF0268CA756}"/>
          </ac:spMkLst>
        </pc:spChg>
        <pc:spChg chg="add mod">
          <ac:chgData name="Mitiguy, JohnPaul" userId="30bf319c-c588-40f6-a1f2-78d9b12f4dc4" providerId="ADAL" clId="{EA2896C9-1324-4F12-88B6-27D9C227C8D1}" dt="2024-06-17T18:40:20.965" v="2526" actId="1076"/>
          <ac:spMkLst>
            <pc:docMk/>
            <pc:sldMk cId="3388133541" sldId="270"/>
            <ac:spMk id="154" creationId="{4634C1B9-5ED8-D812-3A25-24BDA7B13545}"/>
          </ac:spMkLst>
        </pc:spChg>
        <pc:spChg chg="add mod">
          <ac:chgData name="Mitiguy, JohnPaul" userId="30bf319c-c588-40f6-a1f2-78d9b12f4dc4" providerId="ADAL" clId="{EA2896C9-1324-4F12-88B6-27D9C227C8D1}" dt="2024-06-17T18:44:55.869" v="2563" actId="6549"/>
          <ac:spMkLst>
            <pc:docMk/>
            <pc:sldMk cId="3388133541" sldId="270"/>
            <ac:spMk id="159" creationId="{361358F1-3C7B-D4A4-8B1F-437AB8479998}"/>
          </ac:spMkLst>
        </pc:spChg>
        <pc:spChg chg="mod">
          <ac:chgData name="Mitiguy, JohnPaul" userId="30bf319c-c588-40f6-a1f2-78d9b12f4dc4" providerId="ADAL" clId="{EA2896C9-1324-4F12-88B6-27D9C227C8D1}" dt="2024-06-17T18:37:42.511" v="2490" actId="1076"/>
          <ac:spMkLst>
            <pc:docMk/>
            <pc:sldMk cId="3388133541" sldId="270"/>
            <ac:spMk id="161" creationId="{342D8ACF-532D-E760-DA66-CBB1054BD18B}"/>
          </ac:spMkLst>
        </pc:spChg>
        <pc:spChg chg="add mod ord">
          <ac:chgData name="Mitiguy, JohnPaul" userId="30bf319c-c588-40f6-a1f2-78d9b12f4dc4" providerId="ADAL" clId="{EA2896C9-1324-4F12-88B6-27D9C227C8D1}" dt="2024-06-17T20:04:03.710" v="2726" actId="167"/>
          <ac:spMkLst>
            <pc:docMk/>
            <pc:sldMk cId="3388133541" sldId="270"/>
            <ac:spMk id="164" creationId="{1CA2312F-275C-E8DB-04CB-3840C7552D61}"/>
          </ac:spMkLst>
        </pc:spChg>
        <pc:spChg chg="add del mod">
          <ac:chgData name="Mitiguy, JohnPaul" userId="30bf319c-c588-40f6-a1f2-78d9b12f4dc4" providerId="ADAL" clId="{EA2896C9-1324-4F12-88B6-27D9C227C8D1}" dt="2024-06-17T20:03:58.398" v="2723" actId="478"/>
          <ac:spMkLst>
            <pc:docMk/>
            <pc:sldMk cId="3388133541" sldId="270"/>
            <ac:spMk id="165" creationId="{F2CB97C1-B4F4-62CF-2E5A-DC64EF54ACD0}"/>
          </ac:spMkLst>
        </pc:spChg>
        <pc:spChg chg="add del mod">
          <ac:chgData name="Mitiguy, JohnPaul" userId="30bf319c-c588-40f6-a1f2-78d9b12f4dc4" providerId="ADAL" clId="{EA2896C9-1324-4F12-88B6-27D9C227C8D1}" dt="2024-06-17T20:58:37.857" v="2911" actId="478"/>
          <ac:spMkLst>
            <pc:docMk/>
            <pc:sldMk cId="3388133541" sldId="270"/>
            <ac:spMk id="170" creationId="{F9801870-0243-AB49-AF9E-B6A5213707B8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72" creationId="{18792CDD-07C4-43BC-A88F-EE12DF5FC17A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76" creationId="{C619A2C0-347A-E1A1-8774-0C9E61D34D22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78" creationId="{F2F413A3-0AA7-BB46-4500-21006CEF68F7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92" creationId="{2DF2F1D7-AFE3-5A28-FA91-178D79992689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93" creationId="{4EF5BDE4-2552-4C86-740F-BDAC6E818512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94" creationId="{9CA4EE7F-D879-3845-CE41-B30F83986571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95" creationId="{A28C21A1-4DA1-B261-FC76-794E13EFE732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96" creationId="{7F229EC0-7C5E-4315-92C4-0A0994753F4D}"/>
          </ac:spMkLst>
        </pc:spChg>
        <pc:spChg chg="add mod">
          <ac:chgData name="Mitiguy, JohnPaul" userId="30bf319c-c588-40f6-a1f2-78d9b12f4dc4" providerId="ADAL" clId="{EA2896C9-1324-4F12-88B6-27D9C227C8D1}" dt="2024-06-17T21:31:38.447" v="3161"/>
          <ac:spMkLst>
            <pc:docMk/>
            <pc:sldMk cId="3388133541" sldId="270"/>
            <ac:spMk id="197" creationId="{BA7F0780-4C4E-6156-530F-7462763289EA}"/>
          </ac:spMkLst>
        </pc:spChg>
        <pc:picChg chg="del mod">
          <ac:chgData name="Mitiguy, JohnPaul" userId="30bf319c-c588-40f6-a1f2-78d9b12f4dc4" providerId="ADAL" clId="{EA2896C9-1324-4F12-88B6-27D9C227C8D1}" dt="2024-06-17T21:31:37.761" v="3160" actId="478"/>
          <ac:picMkLst>
            <pc:docMk/>
            <pc:sldMk cId="3388133541" sldId="270"/>
            <ac:picMk id="3" creationId="{5D405343-1FA4-5DE9-E3BE-EBF6E139C114}"/>
          </ac:picMkLst>
        </pc:picChg>
        <pc:picChg chg="del">
          <ac:chgData name="Mitiguy, JohnPaul" userId="30bf319c-c588-40f6-a1f2-78d9b12f4dc4" providerId="ADAL" clId="{EA2896C9-1324-4F12-88B6-27D9C227C8D1}" dt="2024-06-17T18:27:58.403" v="2408" actId="478"/>
          <ac:picMkLst>
            <pc:docMk/>
            <pc:sldMk cId="3388133541" sldId="270"/>
            <ac:picMk id="22" creationId="{FED3B43D-2128-9D5B-431C-E611C74E7A21}"/>
          </ac:picMkLst>
        </pc:picChg>
        <pc:picChg chg="mod">
          <ac:chgData name="Mitiguy, JohnPaul" userId="30bf319c-c588-40f6-a1f2-78d9b12f4dc4" providerId="ADAL" clId="{EA2896C9-1324-4F12-88B6-27D9C227C8D1}" dt="2024-06-17T18:37:29.333" v="2485" actId="1076"/>
          <ac:picMkLst>
            <pc:docMk/>
            <pc:sldMk cId="3388133541" sldId="270"/>
            <ac:picMk id="95" creationId="{0B9355DC-1FA8-D0A3-7DA7-8673B4A81862}"/>
          </ac:picMkLst>
        </pc:picChg>
        <pc:picChg chg="del">
          <ac:chgData name="Mitiguy, JohnPaul" userId="30bf319c-c588-40f6-a1f2-78d9b12f4dc4" providerId="ADAL" clId="{EA2896C9-1324-4F12-88B6-27D9C227C8D1}" dt="2024-06-17T18:39:49.959" v="2510" actId="478"/>
          <ac:picMkLst>
            <pc:docMk/>
            <pc:sldMk cId="3388133541" sldId="270"/>
            <ac:picMk id="115" creationId="{A1BEA8A6-4784-3F4D-9047-ED91773DCB80}"/>
          </ac:picMkLst>
        </pc:picChg>
        <pc:picChg chg="del mod">
          <ac:chgData name="Mitiguy, JohnPaul" userId="30bf319c-c588-40f6-a1f2-78d9b12f4dc4" providerId="ADAL" clId="{EA2896C9-1324-4F12-88B6-27D9C227C8D1}" dt="2024-06-17T18:43:08.749" v="2543" actId="478"/>
          <ac:picMkLst>
            <pc:docMk/>
            <pc:sldMk cId="3388133541" sldId="270"/>
            <ac:picMk id="121" creationId="{7CBCDF80-C854-C02D-59D8-E9F93C722363}"/>
          </ac:picMkLst>
        </pc:picChg>
        <pc:picChg chg="add mod">
          <ac:chgData name="Mitiguy, JohnPaul" userId="30bf319c-c588-40f6-a1f2-78d9b12f4dc4" providerId="ADAL" clId="{EA2896C9-1324-4F12-88B6-27D9C227C8D1}" dt="2024-06-17T18:40:06.292" v="2523" actId="1076"/>
          <ac:picMkLst>
            <pc:docMk/>
            <pc:sldMk cId="3388133541" sldId="270"/>
            <ac:picMk id="148" creationId="{03ACFE95-52FE-CE76-50FE-88DA1A82CCBB}"/>
          </ac:picMkLst>
        </pc:picChg>
        <pc:picChg chg="add mod">
          <ac:chgData name="Mitiguy, JohnPaul" userId="30bf319c-c588-40f6-a1f2-78d9b12f4dc4" providerId="ADAL" clId="{EA2896C9-1324-4F12-88B6-27D9C227C8D1}" dt="2024-06-17T20:04:18.746" v="2730" actId="1076"/>
          <ac:picMkLst>
            <pc:docMk/>
            <pc:sldMk cId="3388133541" sldId="270"/>
            <ac:picMk id="157" creationId="{9D3BCC9E-3004-88D0-3C5E-1D14FABB9667}"/>
          </ac:picMkLst>
        </pc:picChg>
        <pc:picChg chg="add mod">
          <ac:chgData name="Mitiguy, JohnPaul" userId="30bf319c-c588-40f6-a1f2-78d9b12f4dc4" providerId="ADAL" clId="{EA2896C9-1324-4F12-88B6-27D9C227C8D1}" dt="2024-06-17T21:31:38.447" v="3161"/>
          <ac:picMkLst>
            <pc:docMk/>
            <pc:sldMk cId="3388133541" sldId="270"/>
            <ac:picMk id="177" creationId="{2078C45C-79DA-9D9A-E6A0-E0F1DA53982C}"/>
          </ac:picMkLst>
        </pc:pic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6" creationId="{E854F3F7-EBDE-A9E3-5F11-9AF96B5B12F4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7" creationId="{554C0656-B650-8746-7D2B-3E836462E433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9" creationId="{0D5E1F44-54ED-4F58-DA88-A51701F3E266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10" creationId="{BCD50874-8CD2-42B0-7286-A697209ABA62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13" creationId="{9CD86FA6-1EA9-0934-7FF7-7643786700E9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14" creationId="{9EEB8D57-6539-3431-4D30-A33E79ADD5C2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16" creationId="{EE8AFDF0-0770-03EE-3767-6F599DDF441F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17" creationId="{99331651-1AFC-69E5-0D77-CF88ACBE2C70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19" creationId="{A781C8DC-463B-1A59-2773-1BC275072C8A}"/>
          </ac:cxnSpMkLst>
        </pc:cxnChg>
        <pc:cxnChg chg="add mod">
          <ac:chgData name="Mitiguy, JohnPaul" userId="30bf319c-c588-40f6-a1f2-78d9b12f4dc4" providerId="ADAL" clId="{EA2896C9-1324-4F12-88B6-27D9C227C8D1}" dt="2024-06-17T18:28:18.412" v="2410" actId="1076"/>
          <ac:cxnSpMkLst>
            <pc:docMk/>
            <pc:sldMk cId="3388133541" sldId="270"/>
            <ac:cxnSpMk id="24" creationId="{9EF0899E-6859-8E1A-5E20-B407DF9805DC}"/>
          </ac:cxnSpMkLst>
        </pc:cxnChg>
        <pc:cxnChg chg="add 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31" creationId="{1F0BD305-0BA6-DB6C-38DC-A67D3151E0F1}"/>
          </ac:cxnSpMkLst>
        </pc:cxnChg>
        <pc:cxnChg chg="add mod">
          <ac:chgData name="Mitiguy, JohnPaul" userId="30bf319c-c588-40f6-a1f2-78d9b12f4dc4" providerId="ADAL" clId="{EA2896C9-1324-4F12-88B6-27D9C227C8D1}" dt="2024-06-17T18:28:18.412" v="2410" actId="1076"/>
          <ac:cxnSpMkLst>
            <pc:docMk/>
            <pc:sldMk cId="3388133541" sldId="270"/>
            <ac:cxnSpMk id="33" creationId="{87CDE563-7823-3EBC-848A-0F7920AAC32E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37" creationId="{4365CA84-CB4B-A097-85F3-2E8EC0483E03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41" creationId="{4794C026-364B-CF71-729B-F93D2CAC64F4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42" creationId="{219794B0-6E69-0482-3AB5-0298EBB89D26}"/>
          </ac:cxnSpMkLst>
        </pc:cxnChg>
        <pc:cxnChg chg="add mod">
          <ac:chgData name="Mitiguy, JohnPaul" userId="30bf319c-c588-40f6-a1f2-78d9b12f4dc4" providerId="ADAL" clId="{EA2896C9-1324-4F12-88B6-27D9C227C8D1}" dt="2024-06-17T18:28:21.987" v="2411" actId="1076"/>
          <ac:cxnSpMkLst>
            <pc:docMk/>
            <pc:sldMk cId="3388133541" sldId="270"/>
            <ac:cxnSpMk id="43" creationId="{3CB95FCE-35EE-051B-611C-88AFDBADA668}"/>
          </ac:cxnSpMkLst>
        </pc:cxnChg>
        <pc:cxnChg chg="add mod">
          <ac:chgData name="Mitiguy, JohnPaul" userId="30bf319c-c588-40f6-a1f2-78d9b12f4dc4" providerId="ADAL" clId="{EA2896C9-1324-4F12-88B6-27D9C227C8D1}" dt="2024-06-17T18:28:21.987" v="2411" actId="1076"/>
          <ac:cxnSpMkLst>
            <pc:docMk/>
            <pc:sldMk cId="3388133541" sldId="270"/>
            <ac:cxnSpMk id="44" creationId="{642FAD25-BAC6-CBE2-5066-25C464736F14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47" creationId="{0FEA3576-79CB-8BD2-5102-94E484EBCCEA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48" creationId="{2AA0E4C8-5E06-D722-0CFD-15EFFA5996DA}"/>
          </ac:cxnSpMkLst>
        </pc:cxnChg>
        <pc:cxnChg chg="mod">
          <ac:chgData name="Mitiguy, JohnPaul" userId="30bf319c-c588-40f6-a1f2-78d9b12f4dc4" providerId="ADAL" clId="{EA2896C9-1324-4F12-88B6-27D9C227C8D1}" dt="2024-06-17T18:25:56.972" v="2379" actId="14100"/>
          <ac:cxnSpMkLst>
            <pc:docMk/>
            <pc:sldMk cId="3388133541" sldId="270"/>
            <ac:cxnSpMk id="52" creationId="{B5BE6387-AE3C-8BD6-033D-D5680796B978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55" creationId="{66803F71-99F9-7A27-12B9-27F7BAAB669D}"/>
          </ac:cxnSpMkLst>
        </pc:cxnChg>
        <pc:cxnChg chg="mod">
          <ac:chgData name="Mitiguy, JohnPaul" userId="30bf319c-c588-40f6-a1f2-78d9b12f4dc4" providerId="ADAL" clId="{EA2896C9-1324-4F12-88B6-27D9C227C8D1}" dt="2024-06-17T18:43:42.281" v="2553" actId="14100"/>
          <ac:cxnSpMkLst>
            <pc:docMk/>
            <pc:sldMk cId="3388133541" sldId="270"/>
            <ac:cxnSpMk id="57" creationId="{B0497897-2407-6B6A-D9D5-147161311B3C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59" creationId="{577C697C-11F4-F086-7E92-A07AED9C7E1C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60" creationId="{94666508-74C7-5BF6-CEA0-29ECFE6F6042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61" creationId="{CA3349C1-3741-7B0C-B7D5-17B1EB683929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62" creationId="{584927E1-0A98-A066-D153-AB15AFA63D52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63" creationId="{E45A8EF4-05A2-DCBF-0113-6FE50D7342ED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64" creationId="{CBDDE5C6-5668-A5FF-CD8F-3B88B39B1CBF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68" creationId="{3BD522AD-9088-78DB-AB62-89DD476CB450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69" creationId="{16EB0646-ACEE-9793-DF9D-B80CE4887C71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70" creationId="{92F28D44-B968-F9D6-BEA9-5E8EE46A78C0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71" creationId="{E10F45EF-222D-16C5-C94B-0393CA7C897F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72" creationId="{F573874D-417D-4232-1A7B-D7635F325E5D}"/>
          </ac:cxnSpMkLst>
        </pc:cxnChg>
        <pc:cxnChg chg="del">
          <ac:chgData name="Mitiguy, JohnPaul" userId="30bf319c-c588-40f6-a1f2-78d9b12f4dc4" providerId="ADAL" clId="{EA2896C9-1324-4F12-88B6-27D9C227C8D1}" dt="2024-06-17T18:26:21.205" v="2382" actId="478"/>
          <ac:cxnSpMkLst>
            <pc:docMk/>
            <pc:sldMk cId="3388133541" sldId="270"/>
            <ac:cxnSpMk id="73" creationId="{BA0961E2-901E-6636-6451-CF4BA69784C6}"/>
          </ac:cxnSpMkLst>
        </pc:cxnChg>
        <pc:cxnChg chg="del">
          <ac:chgData name="Mitiguy, JohnPaul" userId="30bf319c-c588-40f6-a1f2-78d9b12f4dc4" providerId="ADAL" clId="{EA2896C9-1324-4F12-88B6-27D9C227C8D1}" dt="2024-06-17T18:27:58.403" v="2408" actId="478"/>
          <ac:cxnSpMkLst>
            <pc:docMk/>
            <pc:sldMk cId="3388133541" sldId="270"/>
            <ac:cxnSpMk id="74" creationId="{CD54456B-794C-F63B-6FA9-9920640E9E9E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77" creationId="{F5681769-4D4F-D41D-2835-1279D2A6E8C1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80" creationId="{FBE10258-FA61-234B-9734-B9D852A7388E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87" creationId="{7ABEA6C4-CE87-0B5F-8E78-4B5D72683904}"/>
          </ac:cxnSpMkLst>
        </pc:cxnChg>
        <pc:cxnChg chg="del">
          <ac:chgData name="Mitiguy, JohnPaul" userId="30bf319c-c588-40f6-a1f2-78d9b12f4dc4" providerId="ADAL" clId="{EA2896C9-1324-4F12-88B6-27D9C227C8D1}" dt="2024-06-17T18:39:46.751" v="2504" actId="478"/>
          <ac:cxnSpMkLst>
            <pc:docMk/>
            <pc:sldMk cId="3388133541" sldId="270"/>
            <ac:cxnSpMk id="88" creationId="{3342C5DC-6C4B-2EF0-C6B7-991443CADC4D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89" creationId="{A4507750-7604-A502-554A-0DE1348BDA2D}"/>
          </ac:cxnSpMkLst>
        </pc:cxnChg>
        <pc:cxnChg chg="del mod">
          <ac:chgData name="Mitiguy, JohnPaul" userId="30bf319c-c588-40f6-a1f2-78d9b12f4dc4" providerId="ADAL" clId="{EA2896C9-1324-4F12-88B6-27D9C227C8D1}" dt="2024-06-17T21:31:37.761" v="3160" actId="478"/>
          <ac:cxnSpMkLst>
            <pc:docMk/>
            <pc:sldMk cId="3388133541" sldId="270"/>
            <ac:cxnSpMk id="90" creationId="{26EB7BEF-3AB6-11A8-C1F0-18D86EE878A7}"/>
          </ac:cxnSpMkLst>
        </pc:cxnChg>
        <pc:cxnChg chg="del mod">
          <ac:chgData name="Mitiguy, JohnPaul" userId="30bf319c-c588-40f6-a1f2-78d9b12f4dc4" providerId="ADAL" clId="{EA2896C9-1324-4F12-88B6-27D9C227C8D1}" dt="2024-06-17T18:39:48.308" v="2507" actId="478"/>
          <ac:cxnSpMkLst>
            <pc:docMk/>
            <pc:sldMk cId="3388133541" sldId="270"/>
            <ac:cxnSpMk id="92" creationId="{0B19A997-7FDC-50C9-D4F8-948DC04FC578}"/>
          </ac:cxnSpMkLst>
        </pc:cxnChg>
        <pc:cxnChg chg="mod">
          <ac:chgData name="Mitiguy, JohnPaul" userId="30bf319c-c588-40f6-a1f2-78d9b12f4dc4" providerId="ADAL" clId="{EA2896C9-1324-4F12-88B6-27D9C227C8D1}" dt="2024-06-17T18:36:58.892" v="2479" actId="14100"/>
          <ac:cxnSpMkLst>
            <pc:docMk/>
            <pc:sldMk cId="3388133541" sldId="270"/>
            <ac:cxnSpMk id="93" creationId="{4552CE7E-A0C7-160D-FE95-F20E7668E723}"/>
          </ac:cxnSpMkLst>
        </pc:cxnChg>
        <pc:cxnChg chg="mod">
          <ac:chgData name="Mitiguy, JohnPaul" userId="30bf319c-c588-40f6-a1f2-78d9b12f4dc4" providerId="ADAL" clId="{EA2896C9-1324-4F12-88B6-27D9C227C8D1}" dt="2024-06-17T18:37:32.757" v="2486" actId="14100"/>
          <ac:cxnSpMkLst>
            <pc:docMk/>
            <pc:sldMk cId="3388133541" sldId="270"/>
            <ac:cxnSpMk id="94" creationId="{EBADFEC5-65D4-2730-90D2-4A9A34590349}"/>
          </ac:cxnSpMkLst>
        </pc:cxnChg>
        <pc:cxnChg chg="del mod">
          <ac:chgData name="Mitiguy, JohnPaul" userId="30bf319c-c588-40f6-a1f2-78d9b12f4dc4" providerId="ADAL" clId="{EA2896C9-1324-4F12-88B6-27D9C227C8D1}" dt="2024-06-17T18:39:47.553" v="2505" actId="478"/>
          <ac:cxnSpMkLst>
            <pc:docMk/>
            <pc:sldMk cId="3388133541" sldId="270"/>
            <ac:cxnSpMk id="96" creationId="{0FF254F2-FD80-061A-F2A3-905667F54673}"/>
          </ac:cxnSpMkLst>
        </pc:cxnChg>
        <pc:cxnChg chg="mod">
          <ac:chgData name="Mitiguy, JohnPaul" userId="30bf319c-c588-40f6-a1f2-78d9b12f4dc4" providerId="ADAL" clId="{EA2896C9-1324-4F12-88B6-27D9C227C8D1}" dt="2024-06-17T18:37:58.881" v="2495" actId="14100"/>
          <ac:cxnSpMkLst>
            <pc:docMk/>
            <pc:sldMk cId="3388133541" sldId="270"/>
            <ac:cxnSpMk id="97" creationId="{4B60DD70-89DB-896F-3A51-B82FB0EFCB19}"/>
          </ac:cxnSpMkLst>
        </pc:cxnChg>
        <pc:cxnChg chg="del">
          <ac:chgData name="Mitiguy, JohnPaul" userId="30bf319c-c588-40f6-a1f2-78d9b12f4dc4" providerId="ADAL" clId="{EA2896C9-1324-4F12-88B6-27D9C227C8D1}" dt="2024-06-17T18:43:07.299" v="2540" actId="478"/>
          <ac:cxnSpMkLst>
            <pc:docMk/>
            <pc:sldMk cId="3388133541" sldId="270"/>
            <ac:cxnSpMk id="103" creationId="{99A60712-AA9F-E62C-F0E7-9209639E38A3}"/>
          </ac:cxnSpMkLst>
        </pc:cxnChg>
        <pc:cxnChg chg="del">
          <ac:chgData name="Mitiguy, JohnPaul" userId="30bf319c-c588-40f6-a1f2-78d9b12f4dc4" providerId="ADAL" clId="{EA2896C9-1324-4F12-88B6-27D9C227C8D1}" dt="2024-06-17T18:39:48.841" v="2508" actId="478"/>
          <ac:cxnSpMkLst>
            <pc:docMk/>
            <pc:sldMk cId="3388133541" sldId="270"/>
            <ac:cxnSpMk id="104" creationId="{3474B833-5CD2-D20F-B15A-6DE007CFB25D}"/>
          </ac:cxnSpMkLst>
        </pc:cxnChg>
        <pc:cxnChg chg="del">
          <ac:chgData name="Mitiguy, JohnPaul" userId="30bf319c-c588-40f6-a1f2-78d9b12f4dc4" providerId="ADAL" clId="{EA2896C9-1324-4F12-88B6-27D9C227C8D1}" dt="2024-06-17T18:39:49.442" v="2509" actId="478"/>
          <ac:cxnSpMkLst>
            <pc:docMk/>
            <pc:sldMk cId="3388133541" sldId="270"/>
            <ac:cxnSpMk id="106" creationId="{427AF989-37C4-3C88-1F67-3712CA690F89}"/>
          </ac:cxnSpMkLst>
        </pc:cxnChg>
        <pc:cxnChg chg="del mod">
          <ac:chgData name="Mitiguy, JohnPaul" userId="30bf319c-c588-40f6-a1f2-78d9b12f4dc4" providerId="ADAL" clId="{EA2896C9-1324-4F12-88B6-27D9C227C8D1}" dt="2024-06-17T18:39:54.727" v="2520" actId="478"/>
          <ac:cxnSpMkLst>
            <pc:docMk/>
            <pc:sldMk cId="3388133541" sldId="270"/>
            <ac:cxnSpMk id="107" creationId="{8478A146-3BC3-9B56-C275-03F88E624513}"/>
          </ac:cxnSpMkLst>
        </pc:cxnChg>
        <pc:cxnChg chg="del">
          <ac:chgData name="Mitiguy, JohnPaul" userId="30bf319c-c588-40f6-a1f2-78d9b12f4dc4" providerId="ADAL" clId="{EA2896C9-1324-4F12-88B6-27D9C227C8D1}" dt="2024-06-17T18:39:55.266" v="2521" actId="478"/>
          <ac:cxnSpMkLst>
            <pc:docMk/>
            <pc:sldMk cId="3388133541" sldId="270"/>
            <ac:cxnSpMk id="109" creationId="{D959BD0A-2EFB-FD21-BD67-8B02158E6697}"/>
          </ac:cxnSpMkLst>
        </pc:cxnChg>
        <pc:cxnChg chg="del">
          <ac:chgData name="Mitiguy, JohnPaul" userId="30bf319c-c588-40f6-a1f2-78d9b12f4dc4" providerId="ADAL" clId="{EA2896C9-1324-4F12-88B6-27D9C227C8D1}" dt="2024-06-17T18:39:52.897" v="2516" actId="478"/>
          <ac:cxnSpMkLst>
            <pc:docMk/>
            <pc:sldMk cId="3388133541" sldId="270"/>
            <ac:cxnSpMk id="110" creationId="{AD5E26E8-3696-F19C-3875-074FB14AC59E}"/>
          </ac:cxnSpMkLst>
        </pc:cxnChg>
        <pc:cxnChg chg="del">
          <ac:chgData name="Mitiguy, JohnPaul" userId="30bf319c-c588-40f6-a1f2-78d9b12f4dc4" providerId="ADAL" clId="{EA2896C9-1324-4F12-88B6-27D9C227C8D1}" dt="2024-06-17T18:43:08.216" v="2541" actId="478"/>
          <ac:cxnSpMkLst>
            <pc:docMk/>
            <pc:sldMk cId="3388133541" sldId="270"/>
            <ac:cxnSpMk id="112" creationId="{1FA255EA-F253-4AD1-8B06-286FAF6DC1CF}"/>
          </ac:cxnSpMkLst>
        </pc:cxnChg>
        <pc:cxnChg chg="mod">
          <ac:chgData name="Mitiguy, JohnPaul" userId="30bf319c-c588-40f6-a1f2-78d9b12f4dc4" providerId="ADAL" clId="{EA2896C9-1324-4F12-88B6-27D9C227C8D1}" dt="2024-06-17T18:43:39.005" v="2552" actId="14100"/>
          <ac:cxnSpMkLst>
            <pc:docMk/>
            <pc:sldMk cId="3388133541" sldId="270"/>
            <ac:cxnSpMk id="114" creationId="{CD63673D-2FCC-2635-A5CA-E84E5AE6EC17}"/>
          </ac:cxnSpMkLst>
        </pc:cxnChg>
        <pc:cxnChg chg="del">
          <ac:chgData name="Mitiguy, JohnPaul" userId="30bf319c-c588-40f6-a1f2-78d9b12f4dc4" providerId="ADAL" clId="{EA2896C9-1324-4F12-88B6-27D9C227C8D1}" dt="2024-06-17T18:39:52.195" v="2515" actId="478"/>
          <ac:cxnSpMkLst>
            <pc:docMk/>
            <pc:sldMk cId="3388133541" sldId="270"/>
            <ac:cxnSpMk id="116" creationId="{EA67E4FC-7A38-BF78-814C-7770C3E78A1F}"/>
          </ac:cxnSpMkLst>
        </pc:cxnChg>
        <pc:cxnChg chg="del mod">
          <ac:chgData name="Mitiguy, JohnPaul" userId="30bf319c-c588-40f6-a1f2-78d9b12f4dc4" providerId="ADAL" clId="{EA2896C9-1324-4F12-88B6-27D9C227C8D1}" dt="2024-06-17T18:39:51.594" v="2514" actId="478"/>
          <ac:cxnSpMkLst>
            <pc:docMk/>
            <pc:sldMk cId="3388133541" sldId="270"/>
            <ac:cxnSpMk id="117" creationId="{1EFED216-4D46-A5C4-6227-D574046D4CC9}"/>
          </ac:cxnSpMkLst>
        </pc:cxnChg>
        <pc:cxnChg chg="del">
          <ac:chgData name="Mitiguy, JohnPaul" userId="30bf319c-c588-40f6-a1f2-78d9b12f4dc4" providerId="ADAL" clId="{EA2896C9-1324-4F12-88B6-27D9C227C8D1}" dt="2024-06-17T18:43:06.543" v="2539" actId="478"/>
          <ac:cxnSpMkLst>
            <pc:docMk/>
            <pc:sldMk cId="3388133541" sldId="270"/>
            <ac:cxnSpMk id="118" creationId="{44FDAFE8-FE0B-CE66-49DA-3DF1E8F13DBD}"/>
          </ac:cxnSpMkLst>
        </pc:cxnChg>
        <pc:cxnChg chg="del">
          <ac:chgData name="Mitiguy, JohnPaul" userId="30bf319c-c588-40f6-a1f2-78d9b12f4dc4" providerId="ADAL" clId="{EA2896C9-1324-4F12-88B6-27D9C227C8D1}" dt="2024-06-17T18:43:06.212" v="2538" actId="478"/>
          <ac:cxnSpMkLst>
            <pc:docMk/>
            <pc:sldMk cId="3388133541" sldId="270"/>
            <ac:cxnSpMk id="119" creationId="{DFEDFBC6-B420-8505-089D-9DED1C31DF62}"/>
          </ac:cxnSpMkLst>
        </pc:cxnChg>
        <pc:cxnChg chg="del">
          <ac:chgData name="Mitiguy, JohnPaul" userId="30bf319c-c588-40f6-a1f2-78d9b12f4dc4" providerId="ADAL" clId="{EA2896C9-1324-4F12-88B6-27D9C227C8D1}" dt="2024-06-17T18:43:09.303" v="2544" actId="478"/>
          <ac:cxnSpMkLst>
            <pc:docMk/>
            <pc:sldMk cId="3388133541" sldId="270"/>
            <ac:cxnSpMk id="122" creationId="{4FB24DBD-6058-EDA7-EDFC-B002A85D8E00}"/>
          </ac:cxnSpMkLst>
        </pc:cxnChg>
        <pc:cxnChg chg="del mod">
          <ac:chgData name="Mitiguy, JohnPaul" userId="30bf319c-c588-40f6-a1f2-78d9b12f4dc4" providerId="ADAL" clId="{EA2896C9-1324-4F12-88B6-27D9C227C8D1}" dt="2024-06-17T18:43:29.435" v="2549" actId="478"/>
          <ac:cxnSpMkLst>
            <pc:docMk/>
            <pc:sldMk cId="3388133541" sldId="270"/>
            <ac:cxnSpMk id="134" creationId="{362AA8E2-C70D-7006-F213-A66B49B1C8A6}"/>
          </ac:cxnSpMkLst>
        </pc:cxnChg>
        <pc:cxnChg chg="add mod">
          <ac:chgData name="Mitiguy, JohnPaul" userId="30bf319c-c588-40f6-a1f2-78d9b12f4dc4" providerId="ADAL" clId="{EA2896C9-1324-4F12-88B6-27D9C227C8D1}" dt="2024-06-17T18:40:06.292" v="2523" actId="1076"/>
          <ac:cxnSpMkLst>
            <pc:docMk/>
            <pc:sldMk cId="3388133541" sldId="270"/>
            <ac:cxnSpMk id="144" creationId="{8213F22F-DC70-4BF6-9BA0-5EE01C016ACB}"/>
          </ac:cxnSpMkLst>
        </pc:cxnChg>
        <pc:cxnChg chg="add mod">
          <ac:chgData name="Mitiguy, JohnPaul" userId="30bf319c-c588-40f6-a1f2-78d9b12f4dc4" providerId="ADAL" clId="{EA2896C9-1324-4F12-88B6-27D9C227C8D1}" dt="2024-06-17T18:40:06.292" v="2523" actId="1076"/>
          <ac:cxnSpMkLst>
            <pc:docMk/>
            <pc:sldMk cId="3388133541" sldId="270"/>
            <ac:cxnSpMk id="147" creationId="{E85EC98C-1854-7604-7B09-848D54F9F70F}"/>
          </ac:cxnSpMkLst>
        </pc:cxnChg>
        <pc:cxnChg chg="add mod">
          <ac:chgData name="Mitiguy, JohnPaul" userId="30bf319c-c588-40f6-a1f2-78d9b12f4dc4" providerId="ADAL" clId="{EA2896C9-1324-4F12-88B6-27D9C227C8D1}" dt="2024-06-17T18:40:06.292" v="2523" actId="1076"/>
          <ac:cxnSpMkLst>
            <pc:docMk/>
            <pc:sldMk cId="3388133541" sldId="270"/>
            <ac:cxnSpMk id="150" creationId="{46B9FFB2-AA07-4D3D-1217-4B682CF29278}"/>
          </ac:cxnSpMkLst>
        </pc:cxnChg>
        <pc:cxnChg chg="add mod">
          <ac:chgData name="Mitiguy, JohnPaul" userId="30bf319c-c588-40f6-a1f2-78d9b12f4dc4" providerId="ADAL" clId="{EA2896C9-1324-4F12-88B6-27D9C227C8D1}" dt="2024-06-17T20:04:18.746" v="2730" actId="1076"/>
          <ac:cxnSpMkLst>
            <pc:docMk/>
            <pc:sldMk cId="3388133541" sldId="270"/>
            <ac:cxnSpMk id="156" creationId="{226FA612-7CB3-F60A-93DC-6F6FF2E7DE12}"/>
          </ac:cxnSpMkLst>
        </pc:cxnChg>
        <pc:cxnChg chg="add mod">
          <ac:chgData name="Mitiguy, JohnPaul" userId="30bf319c-c588-40f6-a1f2-78d9b12f4dc4" providerId="ADAL" clId="{EA2896C9-1324-4F12-88B6-27D9C227C8D1}" dt="2024-06-17T20:04:18.746" v="2730" actId="1076"/>
          <ac:cxnSpMkLst>
            <pc:docMk/>
            <pc:sldMk cId="3388133541" sldId="270"/>
            <ac:cxnSpMk id="158" creationId="{32E8CEBE-A789-E76F-73E1-8BEB77D32BB3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71" creationId="{0FF2D24D-AD23-EEF4-4C59-B30EC68230A1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73" creationId="{3CB9B9F3-3537-C430-1DA1-4553C43157D3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74" creationId="{FC0544E4-E198-4938-753B-08A68D19656D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75" creationId="{6D40D67B-C6B9-4587-2502-5B060803E253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79" creationId="{4D9E1176-0301-1DC7-B06C-026C05B043F4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0" creationId="{926A75CD-3E9F-07A3-F43B-9A3640BBF0D2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1" creationId="{42FFD1A2-C8EB-5EEF-C6C1-C12AAF72D711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2" creationId="{60D4D82E-9B87-F244-DDD6-FFDC58D1892F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3" creationId="{CE348704-52CA-2D16-A2DB-0C4EF7D65979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4" creationId="{7BF2E4B5-4163-CCBF-C555-BDABF314ECD1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5" creationId="{BC497BEF-24CD-CDC1-1249-79DA9465D50B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6" creationId="{74D364AE-B333-3DC1-3B69-3FFF2AC1E173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7" creationId="{1F3239C3-6F57-2F2F-3C32-422E98D9A21F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8" creationId="{B8FEBFAA-493F-1CD7-862D-6FAB394796AD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89" creationId="{E201DBFB-3A3F-C6D0-6102-375EB1D961F9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90" creationId="{88D1B472-3504-5C88-2C25-A0E7493141B5}"/>
          </ac:cxnSpMkLst>
        </pc:cxnChg>
        <pc:cxnChg chg="add mod">
          <ac:chgData name="Mitiguy, JohnPaul" userId="30bf319c-c588-40f6-a1f2-78d9b12f4dc4" providerId="ADAL" clId="{EA2896C9-1324-4F12-88B6-27D9C227C8D1}" dt="2024-06-17T21:31:38.447" v="3161"/>
          <ac:cxnSpMkLst>
            <pc:docMk/>
            <pc:sldMk cId="3388133541" sldId="270"/>
            <ac:cxnSpMk id="191" creationId="{C91E595B-E205-D5B2-7E7F-BDBC9F2BC0D3}"/>
          </ac:cxnSpMkLst>
        </pc:cxnChg>
      </pc:sldChg>
      <pc:sldChg chg="addSp delSp modSp add mod replId modShow">
        <pc:chgData name="Mitiguy, JohnPaul" userId="30bf319c-c588-40f6-a1f2-78d9b12f4dc4" providerId="ADAL" clId="{EA2896C9-1324-4F12-88B6-27D9C227C8D1}" dt="2024-06-18T20:49:45.579" v="3707" actId="729"/>
        <pc:sldMkLst>
          <pc:docMk/>
          <pc:sldMk cId="3822373911" sldId="271"/>
        </pc:sldMkLst>
        <pc:spChg chg="mod">
          <ac:chgData name="Mitiguy, JohnPaul" userId="30bf319c-c588-40f6-a1f2-78d9b12f4dc4" providerId="ADAL" clId="{EA2896C9-1324-4F12-88B6-27D9C227C8D1}" dt="2024-06-17T20:10:21.650" v="2760" actId="1076"/>
          <ac:spMkLst>
            <pc:docMk/>
            <pc:sldMk cId="3822373911" sldId="271"/>
            <ac:spMk id="2" creationId="{30F2F596-95B3-893A-C3E1-F26C9EEBD18B}"/>
          </ac:spMkLst>
        </pc:spChg>
        <pc:spChg chg="mod">
          <ac:chgData name="Mitiguy, JohnPaul" userId="30bf319c-c588-40f6-a1f2-78d9b12f4dc4" providerId="ADAL" clId="{EA2896C9-1324-4F12-88B6-27D9C227C8D1}" dt="2024-06-17T20:10:19.113" v="2759" actId="1076"/>
          <ac:spMkLst>
            <pc:docMk/>
            <pc:sldMk cId="3822373911" sldId="271"/>
            <ac:spMk id="5" creationId="{EA1BFB43-E31E-EB60-AD31-F6A0914B2DBB}"/>
          </ac:spMkLst>
        </pc:spChg>
        <pc:spChg chg="mod">
          <ac:chgData name="Mitiguy, JohnPaul" userId="30bf319c-c588-40f6-a1f2-78d9b12f4dc4" providerId="ADAL" clId="{EA2896C9-1324-4F12-88B6-27D9C227C8D1}" dt="2024-06-17T19:56:02.144" v="2591" actId="20577"/>
          <ac:spMkLst>
            <pc:docMk/>
            <pc:sldMk cId="3822373911" sldId="271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6-17T20:10:16.006" v="2758" actId="1076"/>
          <ac:spMkLst>
            <pc:docMk/>
            <pc:sldMk cId="3822373911" sldId="271"/>
            <ac:spMk id="8" creationId="{086FBD21-4045-D80D-2764-19BE1DB95F33}"/>
          </ac:spMkLst>
        </pc:spChg>
        <pc:spChg chg="mod">
          <ac:chgData name="Mitiguy, JohnPaul" userId="30bf319c-c588-40f6-a1f2-78d9b12f4dc4" providerId="ADAL" clId="{EA2896C9-1324-4F12-88B6-27D9C227C8D1}" dt="2024-06-17T20:10:13.816" v="2757" actId="1076"/>
          <ac:spMkLst>
            <pc:docMk/>
            <pc:sldMk cId="3822373911" sldId="271"/>
            <ac:spMk id="9" creationId="{15347B7B-2CC7-E96D-50FF-177DFCB08C85}"/>
          </ac:spMkLst>
        </pc:spChg>
        <pc:spChg chg="mod">
          <ac:chgData name="Mitiguy, JohnPaul" userId="30bf319c-c588-40f6-a1f2-78d9b12f4dc4" providerId="ADAL" clId="{EA2896C9-1324-4F12-88B6-27D9C227C8D1}" dt="2024-06-17T19:57:16.561" v="2603" actId="20577"/>
          <ac:spMkLst>
            <pc:docMk/>
            <pc:sldMk cId="3822373911" sldId="271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7T19:56:00.202" v="2589" actId="20577"/>
          <ac:spMkLst>
            <pc:docMk/>
            <pc:sldMk cId="3822373911" sldId="271"/>
            <ac:spMk id="11" creationId="{2C69A28E-A4FE-A941-8F25-511641AD1E92}"/>
          </ac:spMkLst>
        </pc:spChg>
        <pc:spChg chg="mod">
          <ac:chgData name="Mitiguy, JohnPaul" userId="30bf319c-c588-40f6-a1f2-78d9b12f4dc4" providerId="ADAL" clId="{EA2896C9-1324-4F12-88B6-27D9C227C8D1}" dt="2024-06-17T19:56:04.349" v="2593" actId="20577"/>
          <ac:spMkLst>
            <pc:docMk/>
            <pc:sldMk cId="3822373911" sldId="271"/>
            <ac:spMk id="12" creationId="{633C3308-0CAB-DCE5-61EB-38C5F62152E8}"/>
          </ac:spMkLst>
        </pc:spChg>
        <pc:spChg chg="mod">
          <ac:chgData name="Mitiguy, JohnPaul" userId="30bf319c-c588-40f6-a1f2-78d9b12f4dc4" providerId="ADAL" clId="{EA2896C9-1324-4F12-88B6-27D9C227C8D1}" dt="2024-06-17T19:56:06.586" v="2595" actId="20577"/>
          <ac:spMkLst>
            <pc:docMk/>
            <pc:sldMk cId="3822373911" sldId="271"/>
            <ac:spMk id="13" creationId="{B3BAFC0C-14AD-6A5B-DFA7-6E3A01BD1D98}"/>
          </ac:spMkLst>
        </pc:spChg>
        <pc:spChg chg="mod">
          <ac:chgData name="Mitiguy, JohnPaul" userId="30bf319c-c588-40f6-a1f2-78d9b12f4dc4" providerId="ADAL" clId="{EA2896C9-1324-4F12-88B6-27D9C227C8D1}" dt="2024-06-18T16:33:46.131" v="3404" actId="313"/>
          <ac:spMkLst>
            <pc:docMk/>
            <pc:sldMk cId="3822373911" sldId="271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8T16:33:46.547" v="3405" actId="313"/>
          <ac:spMkLst>
            <pc:docMk/>
            <pc:sldMk cId="3822373911" sldId="271"/>
            <ac:spMk id="23" creationId="{D89D689E-C66C-BD1B-D44F-EC7C24B2AD0C}"/>
          </ac:spMkLst>
        </pc:spChg>
        <pc:spChg chg="mod">
          <ac:chgData name="Mitiguy, JohnPaul" userId="30bf319c-c588-40f6-a1f2-78d9b12f4dc4" providerId="ADAL" clId="{EA2896C9-1324-4F12-88B6-27D9C227C8D1}" dt="2024-06-17T19:57:42.099" v="2626" actId="20577"/>
          <ac:spMkLst>
            <pc:docMk/>
            <pc:sldMk cId="3822373911" sldId="271"/>
            <ac:spMk id="25" creationId="{20118AEC-D5EB-C0C1-A5E8-FB2FB1986FD6}"/>
          </ac:spMkLst>
        </pc:spChg>
        <pc:spChg chg="mod">
          <ac:chgData name="Mitiguy, JohnPaul" userId="30bf319c-c588-40f6-a1f2-78d9b12f4dc4" providerId="ADAL" clId="{EA2896C9-1324-4F12-88B6-27D9C227C8D1}" dt="2024-06-17T19:57:45.052" v="2632" actId="20577"/>
          <ac:spMkLst>
            <pc:docMk/>
            <pc:sldMk cId="3822373911" sldId="271"/>
            <ac:spMk id="28" creationId="{17A06F42-F559-DDD4-A79D-6D9FA6210BA3}"/>
          </ac:spMkLst>
        </pc:spChg>
        <pc:spChg chg="mod">
          <ac:chgData name="Mitiguy, JohnPaul" userId="30bf319c-c588-40f6-a1f2-78d9b12f4dc4" providerId="ADAL" clId="{EA2896C9-1324-4F12-88B6-27D9C227C8D1}" dt="2024-06-17T19:58:23.046" v="2661" actId="313"/>
          <ac:spMkLst>
            <pc:docMk/>
            <pc:sldMk cId="3822373911" sldId="271"/>
            <ac:spMk id="30" creationId="{B1B15927-33CF-5E54-7F5E-20505DD56C45}"/>
          </ac:spMkLst>
        </pc:spChg>
        <pc:spChg chg="mod">
          <ac:chgData name="Mitiguy, JohnPaul" userId="30bf319c-c588-40f6-a1f2-78d9b12f4dc4" providerId="ADAL" clId="{EA2896C9-1324-4F12-88B6-27D9C227C8D1}" dt="2024-06-17T19:58:23.663" v="2662" actId="313"/>
          <ac:spMkLst>
            <pc:docMk/>
            <pc:sldMk cId="3822373911" sldId="271"/>
            <ac:spMk id="32" creationId="{5DA07FDB-C320-5735-B68E-92D75B1C78E6}"/>
          </ac:spMkLst>
        </pc:spChg>
        <pc:spChg chg="mod">
          <ac:chgData name="Mitiguy, JohnPaul" userId="30bf319c-c588-40f6-a1f2-78d9b12f4dc4" providerId="ADAL" clId="{EA2896C9-1324-4F12-88B6-27D9C227C8D1}" dt="2024-06-17T19:57:48.329" v="2638" actId="20577"/>
          <ac:spMkLst>
            <pc:docMk/>
            <pc:sldMk cId="3822373911" sldId="271"/>
            <ac:spMk id="34" creationId="{F01E1464-C128-8A71-6863-DB4442D27713}"/>
          </ac:spMkLst>
        </pc:spChg>
        <pc:picChg chg="add mod ord">
          <ac:chgData name="Mitiguy, JohnPaul" userId="30bf319c-c588-40f6-a1f2-78d9b12f4dc4" providerId="ADAL" clId="{EA2896C9-1324-4F12-88B6-27D9C227C8D1}" dt="2024-06-17T20:10:07.100" v="2756" actId="167"/>
          <ac:picMkLst>
            <pc:docMk/>
            <pc:sldMk cId="3822373911" sldId="271"/>
            <ac:picMk id="3" creationId="{031C2477-C3CA-124B-C965-46863E08AC23}"/>
          </ac:picMkLst>
        </pc:picChg>
        <pc:picChg chg="del">
          <ac:chgData name="Mitiguy, JohnPaul" userId="30bf319c-c588-40f6-a1f2-78d9b12f4dc4" providerId="ADAL" clId="{EA2896C9-1324-4F12-88B6-27D9C227C8D1}" dt="2024-06-17T20:10:04.509" v="2754" actId="478"/>
          <ac:picMkLst>
            <pc:docMk/>
            <pc:sldMk cId="3822373911" sldId="271"/>
            <ac:picMk id="4" creationId="{ED28A435-E65B-6F11-AC08-ECA81529A875}"/>
          </ac:picMkLst>
        </pc:picChg>
      </pc:sldChg>
      <pc:sldChg chg="addSp delSp modSp add mod modShow">
        <pc:chgData name="Mitiguy, JohnPaul" userId="30bf319c-c588-40f6-a1f2-78d9b12f4dc4" providerId="ADAL" clId="{EA2896C9-1324-4F12-88B6-27D9C227C8D1}" dt="2024-06-18T20:50:13.705" v="3708" actId="729"/>
        <pc:sldMkLst>
          <pc:docMk/>
          <pc:sldMk cId="1802413013" sldId="272"/>
        </pc:sldMkLst>
        <pc:spChg chg="mod">
          <ac:chgData name="Mitiguy, JohnPaul" userId="30bf319c-c588-40f6-a1f2-78d9b12f4dc4" providerId="ADAL" clId="{EA2896C9-1324-4F12-88B6-27D9C227C8D1}" dt="2024-06-17T20:57:56.922" v="2908" actId="20577"/>
          <ac:spMkLst>
            <pc:docMk/>
            <pc:sldMk cId="1802413013" sldId="272"/>
            <ac:spMk id="2" creationId="{2F259435-059D-90F9-492C-9C2E122772B7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5" creationId="{941F28BB-DE09-D333-89AC-6FFA29C9B6D5}"/>
          </ac:spMkLst>
        </pc:spChg>
        <pc:spChg chg="add mod">
          <ac:chgData name="Mitiguy, JohnPaul" userId="30bf319c-c588-40f6-a1f2-78d9b12f4dc4" providerId="ADAL" clId="{EA2896C9-1324-4F12-88B6-27D9C227C8D1}" dt="2024-06-17T20:54:51.655" v="2903" actId="1076"/>
          <ac:spMkLst>
            <pc:docMk/>
            <pc:sldMk cId="1802413013" sldId="272"/>
            <ac:spMk id="7" creationId="{59060E19-381A-5C75-07B1-E94CD00E4418}"/>
          </ac:spMkLst>
        </pc:spChg>
        <pc:spChg chg="add mod">
          <ac:chgData name="Mitiguy, JohnPaul" userId="30bf319c-c588-40f6-a1f2-78d9b12f4dc4" providerId="ADAL" clId="{EA2896C9-1324-4F12-88B6-27D9C227C8D1}" dt="2024-06-17T20:54:54.969" v="2904" actId="1076"/>
          <ac:spMkLst>
            <pc:docMk/>
            <pc:sldMk cId="1802413013" sldId="272"/>
            <ac:spMk id="8" creationId="{DFCBAECA-AA65-FAA5-5D6F-DF4C311BBD39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10" creationId="{6993885A-11D2-1FA9-6ADF-6CE767129741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14" creationId="{A81F947B-6C52-A86D-F887-E580D0FC7133}"/>
          </ac:spMkLst>
        </pc:spChg>
        <pc:spChg chg="del">
          <ac:chgData name="Mitiguy, JohnPaul" userId="30bf319c-c588-40f6-a1f2-78d9b12f4dc4" providerId="ADAL" clId="{EA2896C9-1324-4F12-88B6-27D9C227C8D1}" dt="2024-06-18T16:09:33.594" v="3389" actId="478"/>
          <ac:spMkLst>
            <pc:docMk/>
            <pc:sldMk cId="1802413013" sldId="272"/>
            <ac:spMk id="15" creationId="{9D442681-0C31-F4A2-20C8-11A863F8194F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17" creationId="{2F882BFF-052B-9A55-1E22-897D331550E3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25" creationId="{27DDF121-393B-BEF7-6D31-AF9CA2896D50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26" creationId="{FD13CB90-359B-6BDC-89F2-96CE126F5E5B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28" creationId="{E2CB5560-77BF-A4DD-DB74-EE091B629367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45" creationId="{C700107C-81F7-B052-7A55-50BF7C1C5ECC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46" creationId="{BE6A2EEB-5933-3E40-A7D2-6E388FA5287B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49" creationId="{CBBDABE6-BB44-7BB9-2109-F87FC5DF8E26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50" creationId="{0B417819-190F-B769-A53D-9BAA9C317BB6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51" creationId="{F4820E44-D9C8-3284-06AB-B1AFB524DEB9}"/>
          </ac:spMkLst>
        </pc:spChg>
        <pc:spChg chg="add mod">
          <ac:chgData name="Mitiguy, JohnPaul" userId="30bf319c-c588-40f6-a1f2-78d9b12f4dc4" providerId="ADAL" clId="{EA2896C9-1324-4F12-88B6-27D9C227C8D1}" dt="2024-06-17T21:31:28.438" v="3159"/>
          <ac:spMkLst>
            <pc:docMk/>
            <pc:sldMk cId="1802413013" sldId="272"/>
            <ac:spMk id="53" creationId="{DF58B53A-8ABA-3B84-6347-A1039E8AB213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78" creationId="{D961248D-9630-1E17-0DB9-00A2D3E1A2CD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126" creationId="{A879DAB4-5384-2446-A16C-7EB8EC54B2B3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127" creationId="{427A0759-3B46-A187-241F-1FBB8063F210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128" creationId="{AE42D536-0902-841A-9947-F7F656014A60}"/>
          </ac:spMkLst>
        </pc:spChg>
        <pc:spChg chg="mod">
          <ac:chgData name="Mitiguy, JohnPaul" userId="30bf319c-c588-40f6-a1f2-78d9b12f4dc4" providerId="ADAL" clId="{EA2896C9-1324-4F12-88B6-27D9C227C8D1}" dt="2024-06-17T20:38:55.252" v="2783" actId="6549"/>
          <ac:spMkLst>
            <pc:docMk/>
            <pc:sldMk cId="1802413013" sldId="272"/>
            <ac:spMk id="129" creationId="{9AA2A2B1-435D-9260-25EF-D72C610B48E3}"/>
          </ac:spMkLst>
        </pc:spChg>
        <pc:spChg chg="mod">
          <ac:chgData name="Mitiguy, JohnPaul" userId="30bf319c-c588-40f6-a1f2-78d9b12f4dc4" providerId="ADAL" clId="{EA2896C9-1324-4F12-88B6-27D9C227C8D1}" dt="2024-06-17T20:41:17.194" v="2797" actId="20577"/>
          <ac:spMkLst>
            <pc:docMk/>
            <pc:sldMk cId="1802413013" sldId="272"/>
            <ac:spMk id="145" creationId="{3A9C36DB-6C34-CFBC-A8C2-2FAE53F4404D}"/>
          </ac:spMkLst>
        </pc:spChg>
        <pc:spChg chg="del">
          <ac:chgData name="Mitiguy, JohnPaul" userId="30bf319c-c588-40f6-a1f2-78d9b12f4dc4" providerId="ADAL" clId="{EA2896C9-1324-4F12-88B6-27D9C227C8D1}" dt="2024-06-17T21:31:25.948" v="3155" actId="478"/>
          <ac:spMkLst>
            <pc:docMk/>
            <pc:sldMk cId="1802413013" sldId="272"/>
            <ac:spMk id="151" creationId="{7DA0390B-CFBB-BD0A-0E9A-CEBA85ABF87F}"/>
          </ac:spMkLst>
        </pc:spChg>
        <pc:spChg chg="mod">
          <ac:chgData name="Mitiguy, JohnPaul" userId="30bf319c-c588-40f6-a1f2-78d9b12f4dc4" providerId="ADAL" clId="{EA2896C9-1324-4F12-88B6-27D9C227C8D1}" dt="2024-06-17T20:38:19.817" v="2773" actId="20577"/>
          <ac:spMkLst>
            <pc:docMk/>
            <pc:sldMk cId="1802413013" sldId="272"/>
            <ac:spMk id="159" creationId="{361358F1-3C7B-D4A4-8B1F-437AB8479998}"/>
          </ac:spMkLst>
        </pc:spChg>
        <pc:spChg chg="mod">
          <ac:chgData name="Mitiguy, JohnPaul" userId="30bf319c-c588-40f6-a1f2-78d9b12f4dc4" providerId="ADAL" clId="{EA2896C9-1324-4F12-88B6-27D9C227C8D1}" dt="2024-06-17T20:38:27.631" v="2774" actId="14100"/>
          <ac:spMkLst>
            <pc:docMk/>
            <pc:sldMk cId="1802413013" sldId="272"/>
            <ac:spMk id="164" creationId="{1CA2312F-275C-E8DB-04CB-3840C7552D61}"/>
          </ac:spMkLst>
        </pc:spChg>
        <pc:picChg chg="del">
          <ac:chgData name="Mitiguy, JohnPaul" userId="30bf319c-c588-40f6-a1f2-78d9b12f4dc4" providerId="ADAL" clId="{EA2896C9-1324-4F12-88B6-27D9C227C8D1}" dt="2024-06-17T21:31:25.948" v="3155" actId="478"/>
          <ac:picMkLst>
            <pc:docMk/>
            <pc:sldMk cId="1802413013" sldId="272"/>
            <ac:picMk id="3" creationId="{5D405343-1FA4-5DE9-E3BE-EBF6E139C114}"/>
          </ac:picMkLst>
        </pc:picChg>
        <pc:picChg chg="add mod">
          <ac:chgData name="Mitiguy, JohnPaul" userId="30bf319c-c588-40f6-a1f2-78d9b12f4dc4" providerId="ADAL" clId="{EA2896C9-1324-4F12-88B6-27D9C227C8D1}" dt="2024-06-17T21:31:28.438" v="3159"/>
          <ac:picMkLst>
            <pc:docMk/>
            <pc:sldMk cId="1802413013" sldId="272"/>
            <ac:picMk id="16" creationId="{28DACD64-CE40-762F-4373-CCBBA3B01245}"/>
          </ac:picMkLst>
        </pc:pic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9" creationId="{65EABD5F-D430-456B-AACF-2F74D712554B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11" creationId="{FE8E065C-F04C-123D-4584-739F51063E09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12" creationId="{2AD2D415-B7CB-3D80-AABE-2EE6F200C266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13" creationId="{3A554849-D049-A678-6BDF-DD1669E18685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18" creationId="{57FEB9EA-67CD-78FB-21B6-E08FA43F4CB8}"/>
          </ac:cxnSpMkLst>
        </pc:cxnChg>
        <pc:cxnChg chg="del">
          <ac:chgData name="Mitiguy, JohnPaul" userId="30bf319c-c588-40f6-a1f2-78d9b12f4dc4" providerId="ADAL" clId="{EA2896C9-1324-4F12-88B6-27D9C227C8D1}" dt="2024-06-17T21:31:27.759" v="3158" actId="478"/>
          <ac:cxnSpMkLst>
            <pc:docMk/>
            <pc:sldMk cId="1802413013" sldId="272"/>
            <ac:cxnSpMk id="19" creationId="{A781C8DC-463B-1A59-2773-1BC275072C8A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20" creationId="{6543A985-F000-BC69-04A5-053BD23226C8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21" creationId="{27A25C40-3E22-0EC9-3725-84300D1DD734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22" creationId="{EB73137A-9537-D1D7-A067-3BD323765341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23" creationId="{A4E20E6D-DBCF-57C2-02E3-1A91C5D23B68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27" creationId="{5755A4ED-00C9-2985-25FB-B21E53B8502E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29" creationId="{1522846C-9ADC-39D2-1D69-616CF6E24297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30" creationId="{89E50749-1CFD-217F-582B-9D96865D7CE2}"/>
          </ac:cxnSpMkLst>
        </pc:cxnChg>
        <pc:cxnChg chg="del mod">
          <ac:chgData name="Mitiguy, JohnPaul" userId="30bf319c-c588-40f6-a1f2-78d9b12f4dc4" providerId="ADAL" clId="{EA2896C9-1324-4F12-88B6-27D9C227C8D1}" dt="2024-06-17T21:31:27.273" v="3157" actId="478"/>
          <ac:cxnSpMkLst>
            <pc:docMk/>
            <pc:sldMk cId="1802413013" sldId="272"/>
            <ac:cxnSpMk id="31" creationId="{1F0BD305-0BA6-DB6C-38DC-A67D3151E0F1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32" creationId="{D8E76B7D-5EC7-0131-A32C-A2A2FAA459F3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34" creationId="{D49C0687-EBCC-83B5-1D28-9759732F9045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35" creationId="{98126D87-B2FC-9136-E40A-FD6E2BE9625D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36" creationId="{3983DBE0-C041-1564-EF72-7302D2A898DE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37" creationId="{4365CA84-CB4B-A097-85F3-2E8EC0483E03}"/>
          </ac:cxnSpMkLst>
        </pc:cxnChg>
        <pc:cxnChg chg="add mod">
          <ac:chgData name="Mitiguy, JohnPaul" userId="30bf319c-c588-40f6-a1f2-78d9b12f4dc4" providerId="ADAL" clId="{EA2896C9-1324-4F12-88B6-27D9C227C8D1}" dt="2024-06-17T21:31:28.438" v="3159"/>
          <ac:cxnSpMkLst>
            <pc:docMk/>
            <pc:sldMk cId="1802413013" sldId="272"/>
            <ac:cxnSpMk id="38" creationId="{04190B08-3954-75CB-C3A5-2DDE7C056B78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41" creationId="{4794C026-364B-CF71-729B-F93D2CAC64F4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42" creationId="{219794B0-6E69-0482-3AB5-0298EBB89D26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47" creationId="{0FEA3576-79CB-8BD2-5102-94E484EBCCEA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48" creationId="{2AA0E4C8-5E06-D722-0CFD-15EFFA5996DA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55" creationId="{66803F71-99F9-7A27-12B9-27F7BAAB669D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59" creationId="{577C697C-11F4-F086-7E92-A07AED9C7E1C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61" creationId="{CA3349C1-3741-7B0C-B7D5-17B1EB683929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62" creationId="{584927E1-0A98-A066-D153-AB15AFA63D52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64" creationId="{CBDDE5C6-5668-A5FF-CD8F-3B88B39B1CBF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77" creationId="{F5681769-4D4F-D41D-2835-1279D2A6E8C1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80" creationId="{FBE10258-FA61-234B-9734-B9D852A7388E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87" creationId="{7ABEA6C4-CE87-0B5F-8E78-4B5D72683904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89" creationId="{A4507750-7604-A502-554A-0DE1348BDA2D}"/>
          </ac:cxnSpMkLst>
        </pc:cxnChg>
        <pc:cxnChg chg="del">
          <ac:chgData name="Mitiguy, JohnPaul" userId="30bf319c-c588-40f6-a1f2-78d9b12f4dc4" providerId="ADAL" clId="{EA2896C9-1324-4F12-88B6-27D9C227C8D1}" dt="2024-06-17T21:31:25.948" v="3155" actId="478"/>
          <ac:cxnSpMkLst>
            <pc:docMk/>
            <pc:sldMk cId="1802413013" sldId="272"/>
            <ac:cxnSpMk id="90" creationId="{26EB7BEF-3AB6-11A8-C1F0-18D86EE878A7}"/>
          </ac:cxnSpMkLst>
        </pc:cxnChg>
        <pc:cxnChg chg="mod">
          <ac:chgData name="Mitiguy, JohnPaul" userId="30bf319c-c588-40f6-a1f2-78d9b12f4dc4" providerId="ADAL" clId="{EA2896C9-1324-4F12-88B6-27D9C227C8D1}" dt="2024-06-17T20:38:27.631" v="2774" actId="14100"/>
          <ac:cxnSpMkLst>
            <pc:docMk/>
            <pc:sldMk cId="1802413013" sldId="272"/>
            <ac:cxnSpMk id="156" creationId="{226FA612-7CB3-F60A-93DC-6F6FF2E7DE12}"/>
          </ac:cxnSpMkLst>
        </pc:cxnChg>
      </pc:sldChg>
      <pc:sldChg chg="addSp delSp modSp add mod replId modShow">
        <pc:chgData name="Mitiguy, JohnPaul" userId="30bf319c-c588-40f6-a1f2-78d9b12f4dc4" providerId="ADAL" clId="{EA2896C9-1324-4F12-88B6-27D9C227C8D1}" dt="2024-06-18T20:50:13.705" v="3708" actId="729"/>
        <pc:sldMkLst>
          <pc:docMk/>
          <pc:sldMk cId="1134796507" sldId="273"/>
        </pc:sldMkLst>
        <pc:spChg chg="add mod">
          <ac:chgData name="Mitiguy, JohnPaul" userId="30bf319c-c588-40f6-a1f2-78d9b12f4dc4" providerId="ADAL" clId="{EA2896C9-1324-4F12-88B6-27D9C227C8D1}" dt="2024-06-17T20:47:27.072" v="2858" actId="1076"/>
          <ac:spMkLst>
            <pc:docMk/>
            <pc:sldMk cId="1134796507" sldId="273"/>
            <ac:spMk id="4" creationId="{A159F6AE-8E16-F921-BA1C-BCF030576748}"/>
          </ac:spMkLst>
        </pc:spChg>
        <pc:spChg chg="add mod">
          <ac:chgData name="Mitiguy, JohnPaul" userId="30bf319c-c588-40f6-a1f2-78d9b12f4dc4" providerId="ADAL" clId="{EA2896C9-1324-4F12-88B6-27D9C227C8D1}" dt="2024-06-17T20:47:38.499" v="2863" actId="688"/>
          <ac:spMkLst>
            <pc:docMk/>
            <pc:sldMk cId="1134796507" sldId="273"/>
            <ac:spMk id="6" creationId="{AD10BD46-EC97-ACDA-D822-0769D6C5E391}"/>
          </ac:spMkLst>
        </pc:spChg>
        <pc:spChg chg="mod">
          <ac:chgData name="Mitiguy, JohnPaul" userId="30bf319c-c588-40f6-a1f2-78d9b12f4dc4" providerId="ADAL" clId="{EA2896C9-1324-4F12-88B6-27D9C227C8D1}" dt="2024-06-17T20:45:16.075" v="2805" actId="1076"/>
          <ac:spMkLst>
            <pc:docMk/>
            <pc:sldMk cId="1134796507" sldId="273"/>
            <ac:spMk id="10" creationId="{3C8DCC72-789F-E088-A302-0775A507BF53}"/>
          </ac:spMkLst>
        </pc:spChg>
        <pc:spChg chg="add mod">
          <ac:chgData name="Mitiguy, JohnPaul" userId="30bf319c-c588-40f6-a1f2-78d9b12f4dc4" providerId="ADAL" clId="{EA2896C9-1324-4F12-88B6-27D9C227C8D1}" dt="2024-06-17T20:48:32.712" v="2880" actId="20577"/>
          <ac:spMkLst>
            <pc:docMk/>
            <pc:sldMk cId="1134796507" sldId="273"/>
            <ac:spMk id="17" creationId="{E3E4F42E-94E8-7ADE-90B6-4F4D8AD81653}"/>
          </ac:spMkLst>
        </pc:spChg>
        <pc:spChg chg="add mod">
          <ac:chgData name="Mitiguy, JohnPaul" userId="30bf319c-c588-40f6-a1f2-78d9b12f4dc4" providerId="ADAL" clId="{EA2896C9-1324-4F12-88B6-27D9C227C8D1}" dt="2024-06-17T20:48:40.177" v="2882" actId="1076"/>
          <ac:spMkLst>
            <pc:docMk/>
            <pc:sldMk cId="1134796507" sldId="273"/>
            <ac:spMk id="18" creationId="{8ED16584-5C4C-4ED9-07D6-A8DE5DF65BE8}"/>
          </ac:spMkLst>
        </pc:spChg>
        <pc:spChg chg="mod">
          <ac:chgData name="Mitiguy, JohnPaul" userId="30bf319c-c588-40f6-a1f2-78d9b12f4dc4" providerId="ADAL" clId="{EA2896C9-1324-4F12-88B6-27D9C227C8D1}" dt="2024-06-18T16:33:47.017" v="3406" actId="313"/>
          <ac:spMkLst>
            <pc:docMk/>
            <pc:sldMk cId="1134796507" sldId="273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8T16:33:47.496" v="3407" actId="313"/>
          <ac:spMkLst>
            <pc:docMk/>
            <pc:sldMk cId="1134796507" sldId="273"/>
            <ac:spMk id="23" creationId="{D89D689E-C66C-BD1B-D44F-EC7C24B2AD0C}"/>
          </ac:spMkLst>
        </pc:spChg>
        <pc:spChg chg="mod">
          <ac:chgData name="Mitiguy, JohnPaul" userId="30bf319c-c588-40f6-a1f2-78d9b12f4dc4" providerId="ADAL" clId="{EA2896C9-1324-4F12-88B6-27D9C227C8D1}" dt="2024-06-17T20:48:27.469" v="2877" actId="1076"/>
          <ac:spMkLst>
            <pc:docMk/>
            <pc:sldMk cId="1134796507" sldId="273"/>
            <ac:spMk id="31" creationId="{15581CFA-2252-E4BA-21B8-BFCA1ACF91E3}"/>
          </ac:spMkLst>
        </pc:spChg>
        <pc:spChg chg="mod">
          <ac:chgData name="Mitiguy, JohnPaul" userId="30bf319c-c588-40f6-a1f2-78d9b12f4dc4" providerId="ADAL" clId="{EA2896C9-1324-4F12-88B6-27D9C227C8D1}" dt="2024-06-17T20:48:50.539" v="2884" actId="14100"/>
          <ac:spMkLst>
            <pc:docMk/>
            <pc:sldMk cId="1134796507" sldId="273"/>
            <ac:spMk id="32" creationId="{5DA07FDB-C320-5735-B68E-92D75B1C78E6}"/>
          </ac:spMkLst>
        </pc:spChg>
        <pc:spChg chg="mod">
          <ac:chgData name="Mitiguy, JohnPaul" userId="30bf319c-c588-40f6-a1f2-78d9b12f4dc4" providerId="ADAL" clId="{EA2896C9-1324-4F12-88B6-27D9C227C8D1}" dt="2024-06-17T20:46:47.910" v="2826" actId="1076"/>
          <ac:spMkLst>
            <pc:docMk/>
            <pc:sldMk cId="1134796507" sldId="273"/>
            <ac:spMk id="33" creationId="{6EAFC5FA-45F0-9969-61CA-1021602C9232}"/>
          </ac:spMkLst>
        </pc:spChg>
        <pc:spChg chg="mod">
          <ac:chgData name="Mitiguy, JohnPaul" userId="30bf319c-c588-40f6-a1f2-78d9b12f4dc4" providerId="ADAL" clId="{EA2896C9-1324-4F12-88B6-27D9C227C8D1}" dt="2024-06-17T20:46:50.338" v="2827" actId="1076"/>
          <ac:spMkLst>
            <pc:docMk/>
            <pc:sldMk cId="1134796507" sldId="273"/>
            <ac:spMk id="34" creationId="{F01E1464-C128-8A71-6863-DB4442D27713}"/>
          </ac:spMkLst>
        </pc:spChg>
        <pc:picChg chg="del">
          <ac:chgData name="Mitiguy, JohnPaul" userId="30bf319c-c588-40f6-a1f2-78d9b12f4dc4" providerId="ADAL" clId="{EA2896C9-1324-4F12-88B6-27D9C227C8D1}" dt="2024-06-17T20:51:20.749" v="2885" actId="478"/>
          <ac:picMkLst>
            <pc:docMk/>
            <pc:sldMk cId="1134796507" sldId="273"/>
            <ac:picMk id="3" creationId="{031C2477-C3CA-124B-C965-46863E08AC23}"/>
          </ac:picMkLst>
        </pc:picChg>
        <pc:picChg chg="add mod ord">
          <ac:chgData name="Mitiguy, JohnPaul" userId="30bf319c-c588-40f6-a1f2-78d9b12f4dc4" providerId="ADAL" clId="{EA2896C9-1324-4F12-88B6-27D9C227C8D1}" dt="2024-06-17T20:52:14.346" v="2891" actId="1076"/>
          <ac:picMkLst>
            <pc:docMk/>
            <pc:sldMk cId="1134796507" sldId="273"/>
            <ac:picMk id="35" creationId="{51E2C4FE-486C-25C5-98B8-1A1404011307}"/>
          </ac:picMkLst>
        </pc:picChg>
      </pc:sldChg>
      <pc:sldChg chg="addSp delSp modSp add mod or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1673489510" sldId="274"/>
        </pc:sldMkLst>
        <pc:spChg chg="mod">
          <ac:chgData name="Mitiguy, JohnPaul" userId="30bf319c-c588-40f6-a1f2-78d9b12f4dc4" providerId="ADAL" clId="{EA2896C9-1324-4F12-88B6-27D9C227C8D1}" dt="2024-06-17T21:17:04.023" v="3079" actId="6549"/>
          <ac:spMkLst>
            <pc:docMk/>
            <pc:sldMk cId="1673489510" sldId="274"/>
            <ac:spMk id="2" creationId="{2F259435-059D-90F9-492C-9C2E122772B7}"/>
          </ac:spMkLst>
        </pc:spChg>
        <pc:spChg chg="mod">
          <ac:chgData name="Mitiguy, JohnPaul" userId="30bf319c-c588-40f6-a1f2-78d9b12f4dc4" providerId="ADAL" clId="{EA2896C9-1324-4F12-88B6-27D9C227C8D1}" dt="2024-06-17T21:02:44.484" v="2946" actId="6549"/>
          <ac:spMkLst>
            <pc:docMk/>
            <pc:sldMk cId="1673489510" sldId="274"/>
            <ac:spMk id="5" creationId="{941F28BB-DE09-D333-89AC-6FFA29C9B6D5}"/>
          </ac:spMkLst>
        </pc:spChg>
        <pc:spChg chg="add mod">
          <ac:chgData name="Mitiguy, JohnPaul" userId="30bf319c-c588-40f6-a1f2-78d9b12f4dc4" providerId="ADAL" clId="{EA2896C9-1324-4F12-88B6-27D9C227C8D1}" dt="2024-06-17T21:03:04.563" v="2949" actId="1076"/>
          <ac:spMkLst>
            <pc:docMk/>
            <pc:sldMk cId="1673489510" sldId="274"/>
            <ac:spMk id="6" creationId="{8B294EA3-F3A9-6C4B-8623-B152505670A0}"/>
          </ac:spMkLst>
        </pc:spChg>
        <pc:spChg chg="del">
          <ac:chgData name="Mitiguy, JohnPaul" userId="30bf319c-c588-40f6-a1f2-78d9b12f4dc4" providerId="ADAL" clId="{EA2896C9-1324-4F12-88B6-27D9C227C8D1}" dt="2024-06-17T21:07:11.719" v="2980" actId="478"/>
          <ac:spMkLst>
            <pc:docMk/>
            <pc:sldMk cId="1673489510" sldId="274"/>
            <ac:spMk id="7" creationId="{59060E19-381A-5C75-07B1-E94CD00E4418}"/>
          </ac:spMkLst>
        </pc:spChg>
        <pc:spChg chg="del">
          <ac:chgData name="Mitiguy, JohnPaul" userId="30bf319c-c588-40f6-a1f2-78d9b12f4dc4" providerId="ADAL" clId="{EA2896C9-1324-4F12-88B6-27D9C227C8D1}" dt="2024-06-17T21:07:11.719" v="2980" actId="478"/>
          <ac:spMkLst>
            <pc:docMk/>
            <pc:sldMk cId="1673489510" sldId="274"/>
            <ac:spMk id="8" creationId="{DFCBAECA-AA65-FAA5-5D6F-DF4C311BBD39}"/>
          </ac:spMkLst>
        </pc:spChg>
        <pc:spChg chg="add mod">
          <ac:chgData name="Mitiguy, JohnPaul" userId="30bf319c-c588-40f6-a1f2-78d9b12f4dc4" providerId="ADAL" clId="{EA2896C9-1324-4F12-88B6-27D9C227C8D1}" dt="2024-06-17T21:03:04.563" v="2949" actId="1076"/>
          <ac:spMkLst>
            <pc:docMk/>
            <pc:sldMk cId="1673489510" sldId="274"/>
            <ac:spMk id="9" creationId="{D274399D-EE31-B5C7-245C-F2886DE21FEE}"/>
          </ac:spMkLst>
        </pc:spChg>
        <pc:spChg chg="del mod">
          <ac:chgData name="Mitiguy, JohnPaul" userId="30bf319c-c588-40f6-a1f2-78d9b12f4dc4" providerId="ADAL" clId="{EA2896C9-1324-4F12-88B6-27D9C227C8D1}" dt="2024-06-18T16:09:40.010" v="3390" actId="478"/>
          <ac:spMkLst>
            <pc:docMk/>
            <pc:sldMk cId="1673489510" sldId="274"/>
            <ac:spMk id="15" creationId="{9D442681-0C31-F4A2-20C8-11A863F8194F}"/>
          </ac:spMkLst>
        </pc:spChg>
        <pc:spChg chg="add mod">
          <ac:chgData name="Mitiguy, JohnPaul" userId="30bf319c-c588-40f6-a1f2-78d9b12f4dc4" providerId="ADAL" clId="{EA2896C9-1324-4F12-88B6-27D9C227C8D1}" dt="2024-06-17T21:02:52.318" v="2947"/>
          <ac:spMkLst>
            <pc:docMk/>
            <pc:sldMk cId="1673489510" sldId="274"/>
            <ac:spMk id="22" creationId="{A02AE5E2-3CD7-A682-7215-D067A003CBAD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25" creationId="{27DDF121-393B-BEF7-6D31-AF9CA2896D50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26" creationId="{FD13CB90-359B-6BDC-89F2-96CE126F5E5B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28" creationId="{E2CB5560-77BF-A4DD-DB74-EE091B629367}"/>
          </ac:spMkLst>
        </pc:spChg>
        <pc:spChg chg="mod">
          <ac:chgData name="Mitiguy, JohnPaul" userId="30bf319c-c588-40f6-a1f2-78d9b12f4dc4" providerId="ADAL" clId="{EA2896C9-1324-4F12-88B6-27D9C227C8D1}" dt="2024-06-17T21:01:40.130" v="2921" actId="1076"/>
          <ac:spMkLst>
            <pc:docMk/>
            <pc:sldMk cId="1673489510" sldId="274"/>
            <ac:spMk id="39" creationId="{EE5E9E1F-5A80-D0CB-9E0F-37DFA8D75234}"/>
          </ac:spMkLst>
        </pc:spChg>
        <pc:spChg chg="mod">
          <ac:chgData name="Mitiguy, JohnPaul" userId="30bf319c-c588-40f6-a1f2-78d9b12f4dc4" providerId="ADAL" clId="{EA2896C9-1324-4F12-88B6-27D9C227C8D1}" dt="2024-06-17T21:01:40.130" v="2921" actId="1076"/>
          <ac:spMkLst>
            <pc:docMk/>
            <pc:sldMk cId="1673489510" sldId="274"/>
            <ac:spMk id="40" creationId="{A18390AB-9821-C489-B165-3628C6459B20}"/>
          </ac:spMkLst>
        </pc:spChg>
        <pc:spChg chg="mod">
          <ac:chgData name="Mitiguy, JohnPaul" userId="30bf319c-c588-40f6-a1f2-78d9b12f4dc4" providerId="ADAL" clId="{EA2896C9-1324-4F12-88B6-27D9C227C8D1}" dt="2024-06-17T21:01:40.130" v="2921" actId="1076"/>
          <ac:spMkLst>
            <pc:docMk/>
            <pc:sldMk cId="1673489510" sldId="274"/>
            <ac:spMk id="66" creationId="{3A972584-B330-6C8C-B233-FCF0C5221C1C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78" creationId="{D961248D-9630-1E17-0DB9-00A2D3E1A2CD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126" creationId="{A879DAB4-5384-2446-A16C-7EB8EC54B2B3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127" creationId="{427A0759-3B46-A187-241F-1FBB8063F210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128" creationId="{AE42D536-0902-841A-9947-F7F656014A60}"/>
          </ac:spMkLst>
        </pc:spChg>
        <pc:spChg chg="mod">
          <ac:chgData name="Mitiguy, JohnPaul" userId="30bf319c-c588-40f6-a1f2-78d9b12f4dc4" providerId="ADAL" clId="{EA2896C9-1324-4F12-88B6-27D9C227C8D1}" dt="2024-06-17T21:09:35.580" v="2990" actId="1076"/>
          <ac:spMkLst>
            <pc:docMk/>
            <pc:sldMk cId="1673489510" sldId="274"/>
            <ac:spMk id="129" creationId="{9AA2A2B1-435D-9260-25EF-D72C610B48E3}"/>
          </ac:spMkLst>
        </pc:spChg>
        <pc:spChg chg="mod">
          <ac:chgData name="Mitiguy, JohnPaul" userId="30bf319c-c588-40f6-a1f2-78d9b12f4dc4" providerId="ADAL" clId="{EA2896C9-1324-4F12-88B6-27D9C227C8D1}" dt="2024-06-17T21:01:40.130" v="2921" actId="1076"/>
          <ac:spMkLst>
            <pc:docMk/>
            <pc:sldMk cId="1673489510" sldId="274"/>
            <ac:spMk id="143" creationId="{106CCEAC-D3A0-C5FB-8428-303586D94545}"/>
          </ac:spMkLst>
        </pc:spChg>
        <pc:spChg chg="mod">
          <ac:chgData name="Mitiguy, JohnPaul" userId="30bf319c-c588-40f6-a1f2-78d9b12f4dc4" providerId="ADAL" clId="{EA2896C9-1324-4F12-88B6-27D9C227C8D1}" dt="2024-06-17T21:15:03.317" v="3042" actId="6549"/>
          <ac:spMkLst>
            <pc:docMk/>
            <pc:sldMk cId="1673489510" sldId="274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7T21:04:41.345" v="2963" actId="6549"/>
          <ac:spMkLst>
            <pc:docMk/>
            <pc:sldMk cId="1673489510" sldId="274"/>
            <ac:spMk id="146" creationId="{562162BA-EFEA-A169-F2D1-2D216C6BD951}"/>
          </ac:spMkLst>
        </pc:spChg>
        <pc:spChg chg="del">
          <ac:chgData name="Mitiguy, JohnPaul" userId="30bf319c-c588-40f6-a1f2-78d9b12f4dc4" providerId="ADAL" clId="{EA2896C9-1324-4F12-88B6-27D9C227C8D1}" dt="2024-06-17T21:01:08.131" v="2918" actId="478"/>
          <ac:spMkLst>
            <pc:docMk/>
            <pc:sldMk cId="1673489510" sldId="274"/>
            <ac:spMk id="151" creationId="{7DA0390B-CFBB-BD0A-0E9A-CEBA85ABF87F}"/>
          </ac:spMkLst>
        </pc:spChg>
        <pc:spChg chg="mod">
          <ac:chgData name="Mitiguy, JohnPaul" userId="30bf319c-c588-40f6-a1f2-78d9b12f4dc4" providerId="ADAL" clId="{EA2896C9-1324-4F12-88B6-27D9C227C8D1}" dt="2024-06-17T21:05:59.312" v="2971" actId="6549"/>
          <ac:spMkLst>
            <pc:docMk/>
            <pc:sldMk cId="1673489510" sldId="274"/>
            <ac:spMk id="153" creationId="{242A1959-2A0A-C5B2-7DD3-2CF0268CA756}"/>
          </ac:spMkLst>
        </pc:spChg>
        <pc:spChg chg="mod">
          <ac:chgData name="Mitiguy, JohnPaul" userId="30bf319c-c588-40f6-a1f2-78d9b12f4dc4" providerId="ADAL" clId="{EA2896C9-1324-4F12-88B6-27D9C227C8D1}" dt="2024-06-17T21:07:03.785" v="2979" actId="6549"/>
          <ac:spMkLst>
            <pc:docMk/>
            <pc:sldMk cId="1673489510" sldId="274"/>
            <ac:spMk id="159" creationId="{361358F1-3C7B-D4A4-8B1F-437AB8479998}"/>
          </ac:spMkLst>
        </pc:spChg>
        <pc:spChg chg="mod">
          <ac:chgData name="Mitiguy, JohnPaul" userId="30bf319c-c588-40f6-a1f2-78d9b12f4dc4" providerId="ADAL" clId="{EA2896C9-1324-4F12-88B6-27D9C227C8D1}" dt="2024-06-17T21:09:32.642" v="2989" actId="14100"/>
          <ac:spMkLst>
            <pc:docMk/>
            <pc:sldMk cId="1673489510" sldId="274"/>
            <ac:spMk id="164" creationId="{1CA2312F-275C-E8DB-04CB-3840C7552D61}"/>
          </ac:spMkLst>
        </pc:spChg>
        <pc:picChg chg="mod">
          <ac:chgData name="Mitiguy, JohnPaul" userId="30bf319c-c588-40f6-a1f2-78d9b12f4dc4" providerId="ADAL" clId="{EA2896C9-1324-4F12-88B6-27D9C227C8D1}" dt="2024-06-17T21:02:03.933" v="2928" actId="1076"/>
          <ac:picMkLst>
            <pc:docMk/>
            <pc:sldMk cId="1673489510" sldId="274"/>
            <ac:picMk id="3" creationId="{5D405343-1FA4-5DE9-E3BE-EBF6E139C114}"/>
          </ac:picMkLst>
        </pc:picChg>
        <pc:picChg chg="add mod">
          <ac:chgData name="Mitiguy, JohnPaul" userId="30bf319c-c588-40f6-a1f2-78d9b12f4dc4" providerId="ADAL" clId="{EA2896C9-1324-4F12-88B6-27D9C227C8D1}" dt="2024-06-17T21:02:08.159" v="2930" actId="1076"/>
          <ac:picMkLst>
            <pc:docMk/>
            <pc:sldMk cId="1673489510" sldId="274"/>
            <ac:picMk id="16" creationId="{3847CB3A-D540-6998-84D1-00C8250E66D7}"/>
          </ac:picMkLst>
        </pc:picChg>
        <pc:cxnChg chg="add mod">
          <ac:chgData name="Mitiguy, JohnPaul" userId="30bf319c-c588-40f6-a1f2-78d9b12f4dc4" providerId="ADAL" clId="{EA2896C9-1324-4F12-88B6-27D9C227C8D1}" dt="2024-06-17T21:02:23.889" v="2935" actId="14100"/>
          <ac:cxnSpMkLst>
            <pc:docMk/>
            <pc:sldMk cId="1673489510" sldId="274"/>
            <ac:cxnSpMk id="18" creationId="{61A1E847-8F9C-2039-77BD-A79AA6607C9E}"/>
          </ac:cxnSpMkLst>
        </pc:cxnChg>
        <pc:cxnChg chg="mod">
          <ac:chgData name="Mitiguy, JohnPaul" userId="30bf319c-c588-40f6-a1f2-78d9b12f4dc4" providerId="ADAL" clId="{EA2896C9-1324-4F12-88B6-27D9C227C8D1}" dt="2024-06-17T21:03:09.443" v="2951" actId="14100"/>
          <ac:cxnSpMkLst>
            <pc:docMk/>
            <pc:sldMk cId="1673489510" sldId="274"/>
            <ac:cxnSpMk id="19" creationId="{A781C8DC-463B-1A59-2773-1BC275072C8A}"/>
          </ac:cxnSpMkLst>
        </pc:cxnChg>
        <pc:cxnChg chg="mod ord">
          <ac:chgData name="Mitiguy, JohnPaul" userId="30bf319c-c588-40f6-a1f2-78d9b12f4dc4" providerId="ADAL" clId="{EA2896C9-1324-4F12-88B6-27D9C227C8D1}" dt="2024-06-17T21:01:44.255" v="2922" actId="167"/>
          <ac:cxnSpMkLst>
            <pc:docMk/>
            <pc:sldMk cId="1673489510" sldId="274"/>
            <ac:cxnSpMk id="24" creationId="{9EF0899E-6859-8E1A-5E20-B407DF9805DC}"/>
          </ac:cxnSpMkLst>
        </pc:cxnChg>
        <pc:cxnChg chg="mod">
          <ac:chgData name="Mitiguy, JohnPaul" userId="30bf319c-c588-40f6-a1f2-78d9b12f4dc4" providerId="ADAL" clId="{EA2896C9-1324-4F12-88B6-27D9C227C8D1}" dt="2024-06-17T21:02:27.175" v="2936" actId="14100"/>
          <ac:cxnSpMkLst>
            <pc:docMk/>
            <pc:sldMk cId="1673489510" sldId="274"/>
            <ac:cxnSpMk id="31" creationId="{1F0BD305-0BA6-DB6C-38DC-A67D3151E0F1}"/>
          </ac:cxnSpMkLst>
        </pc:cxnChg>
        <pc:cxnChg chg="mod">
          <ac:chgData name="Mitiguy, JohnPaul" userId="30bf319c-c588-40f6-a1f2-78d9b12f4dc4" providerId="ADAL" clId="{EA2896C9-1324-4F12-88B6-27D9C227C8D1}" dt="2024-06-17T21:01:53.609" v="2924" actId="14100"/>
          <ac:cxnSpMkLst>
            <pc:docMk/>
            <pc:sldMk cId="1673489510" sldId="274"/>
            <ac:cxnSpMk id="33" creationId="{87CDE563-7823-3EBC-848A-0F7920AAC32E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37" creationId="{4365CA84-CB4B-A097-85F3-2E8EC0483E03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41" creationId="{4794C026-364B-CF71-729B-F93D2CAC64F4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42" creationId="{219794B0-6E69-0482-3AB5-0298EBB89D26}"/>
          </ac:cxnSpMkLst>
        </pc:cxnChg>
        <pc:cxnChg chg="mod">
          <ac:chgData name="Mitiguy, JohnPaul" userId="30bf319c-c588-40f6-a1f2-78d9b12f4dc4" providerId="ADAL" clId="{EA2896C9-1324-4F12-88B6-27D9C227C8D1}" dt="2024-06-17T21:01:25.109" v="2920" actId="14100"/>
          <ac:cxnSpMkLst>
            <pc:docMk/>
            <pc:sldMk cId="1673489510" sldId="274"/>
            <ac:cxnSpMk id="43" creationId="{3CB95FCE-35EE-051B-611C-88AFDBADA668}"/>
          </ac:cxnSpMkLst>
        </pc:cxnChg>
        <pc:cxnChg chg="mod">
          <ac:chgData name="Mitiguy, JohnPaul" userId="30bf319c-c588-40f6-a1f2-78d9b12f4dc4" providerId="ADAL" clId="{EA2896C9-1324-4F12-88B6-27D9C227C8D1}" dt="2024-06-17T21:01:56.986" v="2925" actId="14100"/>
          <ac:cxnSpMkLst>
            <pc:docMk/>
            <pc:sldMk cId="1673489510" sldId="274"/>
            <ac:cxnSpMk id="44" creationId="{642FAD25-BAC6-CBE2-5066-25C464736F14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47" creationId="{0FEA3576-79CB-8BD2-5102-94E484EBCCEA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48" creationId="{2AA0E4C8-5E06-D722-0CFD-15EFFA5996DA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55" creationId="{66803F71-99F9-7A27-12B9-27F7BAAB669D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59" creationId="{577C697C-11F4-F086-7E92-A07AED9C7E1C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61" creationId="{CA3349C1-3741-7B0C-B7D5-17B1EB683929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62" creationId="{584927E1-0A98-A066-D153-AB15AFA63D52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64" creationId="{CBDDE5C6-5668-A5FF-CD8F-3B88B39B1CBF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77" creationId="{F5681769-4D4F-D41D-2835-1279D2A6E8C1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80" creationId="{FBE10258-FA61-234B-9734-B9D852A7388E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87" creationId="{7ABEA6C4-CE87-0B5F-8E78-4B5D72683904}"/>
          </ac:cxnSpMkLst>
        </pc:cxnChg>
        <pc:cxnChg chg="mod">
          <ac:chgData name="Mitiguy, JohnPaul" userId="30bf319c-c588-40f6-a1f2-78d9b12f4dc4" providerId="ADAL" clId="{EA2896C9-1324-4F12-88B6-27D9C227C8D1}" dt="2024-06-17T21:03:14.624" v="2953" actId="14100"/>
          <ac:cxnSpMkLst>
            <pc:docMk/>
            <pc:sldMk cId="1673489510" sldId="274"/>
            <ac:cxnSpMk id="89" creationId="{A4507750-7604-A502-554A-0DE1348BDA2D}"/>
          </ac:cxnSpMkLst>
        </pc:cxnChg>
        <pc:cxnChg chg="del">
          <ac:chgData name="Mitiguy, JohnPaul" userId="30bf319c-c588-40f6-a1f2-78d9b12f4dc4" providerId="ADAL" clId="{EA2896C9-1324-4F12-88B6-27D9C227C8D1}" dt="2024-06-17T21:01:08.131" v="2918" actId="478"/>
          <ac:cxnSpMkLst>
            <pc:docMk/>
            <pc:sldMk cId="1673489510" sldId="274"/>
            <ac:cxnSpMk id="90" creationId="{26EB7BEF-3AB6-11A8-C1F0-18D86EE878A7}"/>
          </ac:cxnSpMkLst>
        </pc:cxnChg>
        <pc:cxnChg chg="mod">
          <ac:chgData name="Mitiguy, JohnPaul" userId="30bf319c-c588-40f6-a1f2-78d9b12f4dc4" providerId="ADAL" clId="{EA2896C9-1324-4F12-88B6-27D9C227C8D1}" dt="2024-06-17T21:09:32.642" v="2989" actId="14100"/>
          <ac:cxnSpMkLst>
            <pc:docMk/>
            <pc:sldMk cId="1673489510" sldId="274"/>
            <ac:cxnSpMk id="156" creationId="{226FA612-7CB3-F60A-93DC-6F6FF2E7DE12}"/>
          </ac:cxnSpMkLst>
        </pc:cxnChg>
      </pc:sldChg>
      <pc:sldChg chg="addSp delSp modSp add mod ord replI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1272137715" sldId="275"/>
        </pc:sldMkLst>
        <pc:spChg chg="del mod">
          <ac:chgData name="Mitiguy, JohnPaul" userId="30bf319c-c588-40f6-a1f2-78d9b12f4dc4" providerId="ADAL" clId="{EA2896C9-1324-4F12-88B6-27D9C227C8D1}" dt="2024-06-17T21:15:23.529" v="3048" actId="478"/>
          <ac:spMkLst>
            <pc:docMk/>
            <pc:sldMk cId="1272137715" sldId="275"/>
            <ac:spMk id="4" creationId="{A159F6AE-8E16-F921-BA1C-BCF030576748}"/>
          </ac:spMkLst>
        </pc:spChg>
        <pc:spChg chg="del mod">
          <ac:chgData name="Mitiguy, JohnPaul" userId="30bf319c-c588-40f6-a1f2-78d9b12f4dc4" providerId="ADAL" clId="{EA2896C9-1324-4F12-88B6-27D9C227C8D1}" dt="2024-06-17T21:15:23.529" v="3048" actId="478"/>
          <ac:spMkLst>
            <pc:docMk/>
            <pc:sldMk cId="1272137715" sldId="275"/>
            <ac:spMk id="6" creationId="{AD10BD46-EC97-ACDA-D822-0769D6C5E391}"/>
          </ac:spMkLst>
        </pc:spChg>
        <pc:spChg chg="del mod">
          <ac:chgData name="Mitiguy, JohnPaul" userId="30bf319c-c588-40f6-a1f2-78d9b12f4dc4" providerId="ADAL" clId="{EA2896C9-1324-4F12-88B6-27D9C227C8D1}" dt="2024-06-17T21:13:44.607" v="3027" actId="478"/>
          <ac:spMkLst>
            <pc:docMk/>
            <pc:sldMk cId="1272137715" sldId="275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6-17T21:17:44.757" v="3083" actId="1076"/>
          <ac:spMkLst>
            <pc:docMk/>
            <pc:sldMk cId="1272137715" sldId="275"/>
            <ac:spMk id="8" creationId="{086FBD21-4045-D80D-2764-19BE1DB95F33}"/>
          </ac:spMkLst>
        </pc:spChg>
        <pc:spChg chg="mod">
          <ac:chgData name="Mitiguy, JohnPaul" userId="30bf319c-c588-40f6-a1f2-78d9b12f4dc4" providerId="ADAL" clId="{EA2896C9-1324-4F12-88B6-27D9C227C8D1}" dt="2024-06-17T21:17:42.551" v="3082" actId="1076"/>
          <ac:spMkLst>
            <pc:docMk/>
            <pc:sldMk cId="1272137715" sldId="275"/>
            <ac:spMk id="9" creationId="{15347B7B-2CC7-E96D-50FF-177DFCB08C85}"/>
          </ac:spMkLst>
        </pc:spChg>
        <pc:spChg chg="mod">
          <ac:chgData name="Mitiguy, JohnPaul" userId="30bf319c-c588-40f6-a1f2-78d9b12f4dc4" providerId="ADAL" clId="{EA2896C9-1324-4F12-88B6-27D9C227C8D1}" dt="2024-06-17T21:15:17.815" v="3046" actId="20577"/>
          <ac:spMkLst>
            <pc:docMk/>
            <pc:sldMk cId="1272137715" sldId="275"/>
            <ac:spMk id="10" creationId="{3C8DCC72-789F-E088-A302-0775A507BF53}"/>
          </ac:spMkLst>
        </pc:spChg>
        <pc:spChg chg="del mod">
          <ac:chgData name="Mitiguy, JohnPaul" userId="30bf319c-c588-40f6-a1f2-78d9b12f4dc4" providerId="ADAL" clId="{EA2896C9-1324-4F12-88B6-27D9C227C8D1}" dt="2024-06-17T21:13:44.607" v="3027" actId="478"/>
          <ac:spMkLst>
            <pc:docMk/>
            <pc:sldMk cId="1272137715" sldId="275"/>
            <ac:spMk id="11" creationId="{2C69A28E-A4FE-A941-8F25-511641AD1E92}"/>
          </ac:spMkLst>
        </pc:spChg>
        <pc:spChg chg="del">
          <ac:chgData name="Mitiguy, JohnPaul" userId="30bf319c-c588-40f6-a1f2-78d9b12f4dc4" providerId="ADAL" clId="{EA2896C9-1324-4F12-88B6-27D9C227C8D1}" dt="2024-06-17T21:13:44.607" v="3027" actId="478"/>
          <ac:spMkLst>
            <pc:docMk/>
            <pc:sldMk cId="1272137715" sldId="275"/>
            <ac:spMk id="12" creationId="{633C3308-0CAB-DCE5-61EB-38C5F62152E8}"/>
          </ac:spMkLst>
        </pc:spChg>
        <pc:spChg chg="mod">
          <ac:chgData name="Mitiguy, JohnPaul" userId="30bf319c-c588-40f6-a1f2-78d9b12f4dc4" providerId="ADAL" clId="{EA2896C9-1324-4F12-88B6-27D9C227C8D1}" dt="2024-06-17T21:14:14.699" v="3032" actId="20577"/>
          <ac:spMkLst>
            <pc:docMk/>
            <pc:sldMk cId="1272137715" sldId="275"/>
            <ac:spMk id="13" creationId="{B3BAFC0C-14AD-6A5B-DFA7-6E3A01BD1D98}"/>
          </ac:spMkLst>
        </pc:spChg>
        <pc:spChg chg="del">
          <ac:chgData name="Mitiguy, JohnPaul" userId="30bf319c-c588-40f6-a1f2-78d9b12f4dc4" providerId="ADAL" clId="{EA2896C9-1324-4F12-88B6-27D9C227C8D1}" dt="2024-06-17T21:10:28.022" v="3002" actId="478"/>
          <ac:spMkLst>
            <pc:docMk/>
            <pc:sldMk cId="1272137715" sldId="275"/>
            <ac:spMk id="14" creationId="{B418B8AB-100B-DBF4-0C85-B56C3DD35CA5}"/>
          </ac:spMkLst>
        </pc:spChg>
        <pc:spChg chg="del">
          <ac:chgData name="Mitiguy, JohnPaul" userId="30bf319c-c588-40f6-a1f2-78d9b12f4dc4" providerId="ADAL" clId="{EA2896C9-1324-4F12-88B6-27D9C227C8D1}" dt="2024-06-17T21:10:26.187" v="2999" actId="478"/>
          <ac:spMkLst>
            <pc:docMk/>
            <pc:sldMk cId="1272137715" sldId="275"/>
            <ac:spMk id="15" creationId="{769919AA-2A58-2A08-2AE3-A2B13E0309DA}"/>
          </ac:spMkLst>
        </pc:spChg>
        <pc:spChg chg="del">
          <ac:chgData name="Mitiguy, JohnPaul" userId="30bf319c-c588-40f6-a1f2-78d9b12f4dc4" providerId="ADAL" clId="{EA2896C9-1324-4F12-88B6-27D9C227C8D1}" dt="2024-06-17T21:10:26.772" v="3000" actId="478"/>
          <ac:spMkLst>
            <pc:docMk/>
            <pc:sldMk cId="1272137715" sldId="275"/>
            <ac:spMk id="16" creationId="{5C6B8E47-71CF-4C41-F282-178B17AF6182}"/>
          </ac:spMkLst>
        </pc:spChg>
        <pc:spChg chg="del mod">
          <ac:chgData name="Mitiguy, JohnPaul" userId="30bf319c-c588-40f6-a1f2-78d9b12f4dc4" providerId="ADAL" clId="{EA2896C9-1324-4F12-88B6-27D9C227C8D1}" dt="2024-06-17T21:15:23.529" v="3048" actId="478"/>
          <ac:spMkLst>
            <pc:docMk/>
            <pc:sldMk cId="1272137715" sldId="275"/>
            <ac:spMk id="17" creationId="{E3E4F42E-94E8-7ADE-90B6-4F4D8AD81653}"/>
          </ac:spMkLst>
        </pc:spChg>
        <pc:spChg chg="del">
          <ac:chgData name="Mitiguy, JohnPaul" userId="30bf319c-c588-40f6-a1f2-78d9b12f4dc4" providerId="ADAL" clId="{EA2896C9-1324-4F12-88B6-27D9C227C8D1}" dt="2024-06-17T21:15:23.529" v="3048" actId="478"/>
          <ac:spMkLst>
            <pc:docMk/>
            <pc:sldMk cId="1272137715" sldId="275"/>
            <ac:spMk id="18" creationId="{8ED16584-5C4C-4ED9-07D6-A8DE5DF65BE8}"/>
          </ac:spMkLst>
        </pc:spChg>
        <pc:spChg chg="mod">
          <ac:chgData name="Mitiguy, JohnPaul" userId="30bf319c-c588-40f6-a1f2-78d9b12f4dc4" providerId="ADAL" clId="{EA2896C9-1324-4F12-88B6-27D9C227C8D1}" dt="2024-06-17T21:17:32.960" v="3081" actId="14100"/>
          <ac:spMkLst>
            <pc:docMk/>
            <pc:sldMk cId="1272137715" sldId="275"/>
            <ac:spMk id="20" creationId="{266D359B-4A8D-F334-F7A9-D6E57B51632B}"/>
          </ac:spMkLst>
        </pc:spChg>
        <pc:spChg chg="mod">
          <ac:chgData name="Mitiguy, JohnPaul" userId="30bf319c-c588-40f6-a1f2-78d9b12f4dc4" providerId="ADAL" clId="{EA2896C9-1324-4F12-88B6-27D9C227C8D1}" dt="2024-06-18T16:33:47.966" v="3408" actId="313"/>
          <ac:spMkLst>
            <pc:docMk/>
            <pc:sldMk cId="1272137715" sldId="275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8T16:33:48.452" v="3409" actId="313"/>
          <ac:spMkLst>
            <pc:docMk/>
            <pc:sldMk cId="1272137715" sldId="275"/>
            <ac:spMk id="23" creationId="{D89D689E-C66C-BD1B-D44F-EC7C24B2AD0C}"/>
          </ac:spMkLst>
        </pc:spChg>
        <pc:spChg chg="del">
          <ac:chgData name="Mitiguy, JohnPaul" userId="30bf319c-c588-40f6-a1f2-78d9b12f4dc4" providerId="ADAL" clId="{EA2896C9-1324-4F12-88B6-27D9C227C8D1}" dt="2024-06-17T21:10:27.358" v="3001" actId="478"/>
          <ac:spMkLst>
            <pc:docMk/>
            <pc:sldMk cId="1272137715" sldId="275"/>
            <ac:spMk id="27" creationId="{A686156B-60EB-8F28-9CEB-1C6E0929A01A}"/>
          </ac:spMkLst>
        </pc:spChg>
        <pc:spChg chg="mod">
          <ac:chgData name="Mitiguy, JohnPaul" userId="30bf319c-c588-40f6-a1f2-78d9b12f4dc4" providerId="ADAL" clId="{EA2896C9-1324-4F12-88B6-27D9C227C8D1}" dt="2024-06-17T21:14:21.362" v="3036" actId="1076"/>
          <ac:spMkLst>
            <pc:docMk/>
            <pc:sldMk cId="1272137715" sldId="275"/>
            <ac:spMk id="28" creationId="{17A06F42-F559-DDD4-A79D-6D9FA6210BA3}"/>
          </ac:spMkLst>
        </pc:spChg>
        <pc:spChg chg="add mod">
          <ac:chgData name="Mitiguy, JohnPaul" userId="30bf319c-c588-40f6-a1f2-78d9b12f4dc4" providerId="ADAL" clId="{EA2896C9-1324-4F12-88B6-27D9C227C8D1}" dt="2024-06-17T21:14:33.328" v="3040" actId="1076"/>
          <ac:spMkLst>
            <pc:docMk/>
            <pc:sldMk cId="1272137715" sldId="275"/>
            <ac:spMk id="36" creationId="{F7A6EA7E-E8DC-37C5-4630-83F5D1AEB4FF}"/>
          </ac:spMkLst>
        </pc:spChg>
        <pc:picChg chg="add del mod ord">
          <ac:chgData name="Mitiguy, JohnPaul" userId="30bf319c-c588-40f6-a1f2-78d9b12f4dc4" providerId="ADAL" clId="{EA2896C9-1324-4F12-88B6-27D9C227C8D1}" dt="2024-06-17T21:24:36.580" v="3084" actId="478"/>
          <ac:picMkLst>
            <pc:docMk/>
            <pc:sldMk cId="1272137715" sldId="275"/>
            <ac:picMk id="19" creationId="{5EAB558C-970C-D579-E5AE-DEE35B908B4B}"/>
          </ac:picMkLst>
        </pc:picChg>
        <pc:picChg chg="del">
          <ac:chgData name="Mitiguy, JohnPaul" userId="30bf319c-c588-40f6-a1f2-78d9b12f4dc4" providerId="ADAL" clId="{EA2896C9-1324-4F12-88B6-27D9C227C8D1}" dt="2024-06-17T21:09:39.643" v="2991" actId="478"/>
          <ac:picMkLst>
            <pc:docMk/>
            <pc:sldMk cId="1272137715" sldId="275"/>
            <ac:picMk id="35" creationId="{51E2C4FE-486C-25C5-98B8-1A1404011307}"/>
          </ac:picMkLst>
        </pc:picChg>
        <pc:picChg chg="add mod ord">
          <ac:chgData name="Mitiguy, JohnPaul" userId="30bf319c-c588-40f6-a1f2-78d9b12f4dc4" providerId="ADAL" clId="{EA2896C9-1324-4F12-88B6-27D9C227C8D1}" dt="2024-06-17T21:25:05.179" v="3090" actId="1076"/>
          <ac:picMkLst>
            <pc:docMk/>
            <pc:sldMk cId="1272137715" sldId="275"/>
            <ac:picMk id="38" creationId="{6DB2D4B2-DAF8-6A11-6117-04A64A709C6F}"/>
          </ac:picMkLst>
        </pc:picChg>
      </pc:sldChg>
      <pc:sldChg chg="addSp delSp modSp add mod or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2791164060" sldId="276"/>
        </pc:sldMkLst>
        <pc:spChg chg="mod">
          <ac:chgData name="Mitiguy, JohnPaul" userId="30bf319c-c588-40f6-a1f2-78d9b12f4dc4" providerId="ADAL" clId="{EA2896C9-1324-4F12-88B6-27D9C227C8D1}" dt="2024-06-18T17:06:04.951" v="3646" actId="207"/>
          <ac:spMkLst>
            <pc:docMk/>
            <pc:sldMk cId="2791164060" sldId="276"/>
            <ac:spMk id="2" creationId="{2F259435-059D-90F9-492C-9C2E122772B7}"/>
          </ac:spMkLst>
        </pc:spChg>
        <pc:spChg chg="mod">
          <ac:chgData name="Mitiguy, JohnPaul" userId="30bf319c-c588-40f6-a1f2-78d9b12f4dc4" providerId="ADAL" clId="{EA2896C9-1324-4F12-88B6-27D9C227C8D1}" dt="2024-06-17T21:30:57.580" v="3154" actId="1076"/>
          <ac:spMkLst>
            <pc:docMk/>
            <pc:sldMk cId="2791164060" sldId="276"/>
            <ac:spMk id="5" creationId="{941F28BB-DE09-D333-89AC-6FFA29C9B6D5}"/>
          </ac:spMkLst>
        </pc:spChg>
        <pc:spChg chg="del">
          <ac:chgData name="Mitiguy, JohnPaul" userId="30bf319c-c588-40f6-a1f2-78d9b12f4dc4" providerId="ADAL" clId="{EA2896C9-1324-4F12-88B6-27D9C227C8D1}" dt="2024-06-17T21:33:45.878" v="3170" actId="478"/>
          <ac:spMkLst>
            <pc:docMk/>
            <pc:sldMk cId="2791164060" sldId="276"/>
            <ac:spMk id="7" creationId="{59060E19-381A-5C75-07B1-E94CD00E4418}"/>
          </ac:spMkLst>
        </pc:spChg>
        <pc:spChg chg="del mod">
          <ac:chgData name="Mitiguy, JohnPaul" userId="30bf319c-c588-40f6-a1f2-78d9b12f4dc4" providerId="ADAL" clId="{EA2896C9-1324-4F12-88B6-27D9C227C8D1}" dt="2024-06-17T21:33:45.191" v="3169" actId="478"/>
          <ac:spMkLst>
            <pc:docMk/>
            <pc:sldMk cId="2791164060" sldId="276"/>
            <ac:spMk id="8" creationId="{DFCBAECA-AA65-FAA5-5D6F-DF4C311BBD39}"/>
          </ac:spMkLst>
        </pc:spChg>
        <pc:spChg chg="del mod ord">
          <ac:chgData name="Mitiguy, JohnPaul" userId="30bf319c-c588-40f6-a1f2-78d9b12f4dc4" providerId="ADAL" clId="{EA2896C9-1324-4F12-88B6-27D9C227C8D1}" dt="2024-06-18T17:05:58.868" v="3645" actId="478"/>
          <ac:spMkLst>
            <pc:docMk/>
            <pc:sldMk cId="2791164060" sldId="276"/>
            <ac:spMk id="15" creationId="{9D442681-0C31-F4A2-20C8-11A863F8194F}"/>
          </ac:spMkLst>
        </pc:spChg>
        <pc:spChg chg="add mod">
          <ac:chgData name="Mitiguy, JohnPaul" userId="30bf319c-c588-40f6-a1f2-78d9b12f4dc4" providerId="ADAL" clId="{EA2896C9-1324-4F12-88B6-27D9C227C8D1}" dt="2024-06-17T21:28:25.758" v="3116" actId="1076"/>
          <ac:spMkLst>
            <pc:docMk/>
            <pc:sldMk cId="2791164060" sldId="276"/>
            <ac:spMk id="16" creationId="{60CF8DBE-34B0-C0EB-C357-E4CBEEBBA28D}"/>
          </ac:spMkLst>
        </pc:spChg>
        <pc:spChg chg="add mod">
          <ac:chgData name="Mitiguy, JohnPaul" userId="30bf319c-c588-40f6-a1f2-78d9b12f4dc4" providerId="ADAL" clId="{EA2896C9-1324-4F12-88B6-27D9C227C8D1}" dt="2024-06-17T21:28:25.758" v="3116" actId="1076"/>
          <ac:spMkLst>
            <pc:docMk/>
            <pc:sldMk cId="2791164060" sldId="276"/>
            <ac:spMk id="17" creationId="{9ACD8616-3E16-E96D-6AFD-3446E3F3E43D}"/>
          </ac:spMkLst>
        </pc:spChg>
        <pc:spChg chg="del">
          <ac:chgData name="Mitiguy, JohnPaul" userId="30bf319c-c588-40f6-a1f2-78d9b12f4dc4" providerId="ADAL" clId="{EA2896C9-1324-4F12-88B6-27D9C227C8D1}" dt="2024-06-17T21:26:38.703" v="3100" actId="478"/>
          <ac:spMkLst>
            <pc:docMk/>
            <pc:sldMk cId="2791164060" sldId="276"/>
            <ac:spMk id="25" creationId="{27DDF121-393B-BEF7-6D31-AF9CA2896D50}"/>
          </ac:spMkLst>
        </pc:spChg>
        <pc:spChg chg="del">
          <ac:chgData name="Mitiguy, JohnPaul" userId="30bf319c-c588-40f6-a1f2-78d9b12f4dc4" providerId="ADAL" clId="{EA2896C9-1324-4F12-88B6-27D9C227C8D1}" dt="2024-06-17T21:26:38.703" v="3100" actId="478"/>
          <ac:spMkLst>
            <pc:docMk/>
            <pc:sldMk cId="2791164060" sldId="276"/>
            <ac:spMk id="26" creationId="{FD13CB90-359B-6BDC-89F2-96CE126F5E5B}"/>
          </ac:spMkLst>
        </pc:spChg>
        <pc:spChg chg="del">
          <ac:chgData name="Mitiguy, JohnPaul" userId="30bf319c-c588-40f6-a1f2-78d9b12f4dc4" providerId="ADAL" clId="{EA2896C9-1324-4F12-88B6-27D9C227C8D1}" dt="2024-06-17T21:26:38.703" v="3100" actId="478"/>
          <ac:spMkLst>
            <pc:docMk/>
            <pc:sldMk cId="2791164060" sldId="276"/>
            <ac:spMk id="28" creationId="{E2CB5560-77BF-A4DD-DB74-EE091B629367}"/>
          </ac:spMkLst>
        </pc:spChg>
        <pc:spChg chg="add mod">
          <ac:chgData name="Mitiguy, JohnPaul" userId="30bf319c-c588-40f6-a1f2-78d9b12f4dc4" providerId="ADAL" clId="{EA2896C9-1324-4F12-88B6-27D9C227C8D1}" dt="2024-06-17T21:29:41.439" v="3135" actId="1076"/>
          <ac:spMkLst>
            <pc:docMk/>
            <pc:sldMk cId="2791164060" sldId="276"/>
            <ac:spMk id="35" creationId="{61D2B62B-362D-CE28-6B89-328656E40222}"/>
          </ac:spMkLst>
        </pc:spChg>
        <pc:spChg chg="add mod">
          <ac:chgData name="Mitiguy, JohnPaul" userId="30bf319c-c588-40f6-a1f2-78d9b12f4dc4" providerId="ADAL" clId="{EA2896C9-1324-4F12-88B6-27D9C227C8D1}" dt="2024-06-17T21:29:41.439" v="3135" actId="1076"/>
          <ac:spMkLst>
            <pc:docMk/>
            <pc:sldMk cId="2791164060" sldId="276"/>
            <ac:spMk id="36" creationId="{AC389CCF-7FBF-691E-7456-EB6B878818AE}"/>
          </ac:spMkLst>
        </pc:spChg>
        <pc:spChg chg="add mod">
          <ac:chgData name="Mitiguy, JohnPaul" userId="30bf319c-c588-40f6-a1f2-78d9b12f4dc4" providerId="ADAL" clId="{EA2896C9-1324-4F12-88B6-27D9C227C8D1}" dt="2024-06-17T21:29:50.275" v="3137" actId="1076"/>
          <ac:spMkLst>
            <pc:docMk/>
            <pc:sldMk cId="2791164060" sldId="276"/>
            <ac:spMk id="38" creationId="{F79AA083-6BF7-D3D8-6166-805AED5C22FC}"/>
          </ac:spMkLst>
        </pc:spChg>
        <pc:spChg chg="add mod">
          <ac:chgData name="Mitiguy, JohnPaul" userId="30bf319c-c588-40f6-a1f2-78d9b12f4dc4" providerId="ADAL" clId="{EA2896C9-1324-4F12-88B6-27D9C227C8D1}" dt="2024-06-17T21:29:50.275" v="3137" actId="1076"/>
          <ac:spMkLst>
            <pc:docMk/>
            <pc:sldMk cId="2791164060" sldId="276"/>
            <ac:spMk id="45" creationId="{47F10EF9-8B6A-DDAD-24C3-7BCC3AD6FFE2}"/>
          </ac:spMkLst>
        </pc:spChg>
        <pc:spChg chg="add mod">
          <ac:chgData name="Mitiguy, JohnPaul" userId="30bf319c-c588-40f6-a1f2-78d9b12f4dc4" providerId="ADAL" clId="{EA2896C9-1324-4F12-88B6-27D9C227C8D1}" dt="2024-06-17T21:33:36.037" v="3165" actId="1076"/>
          <ac:spMkLst>
            <pc:docMk/>
            <pc:sldMk cId="2791164060" sldId="276"/>
            <ac:spMk id="60" creationId="{7027B046-8D97-DBCE-79CE-5EFC6520B4D5}"/>
          </ac:spMkLst>
        </pc:spChg>
        <pc:spChg chg="add mod">
          <ac:chgData name="Mitiguy, JohnPaul" userId="30bf319c-c588-40f6-a1f2-78d9b12f4dc4" providerId="ADAL" clId="{EA2896C9-1324-4F12-88B6-27D9C227C8D1}" dt="2024-06-17T21:33:36.037" v="3165" actId="1076"/>
          <ac:spMkLst>
            <pc:docMk/>
            <pc:sldMk cId="2791164060" sldId="276"/>
            <ac:spMk id="63" creationId="{3EC4DDA3-34E4-A552-22BC-F7303284290E}"/>
          </ac:spMkLst>
        </pc:spChg>
        <pc:spChg chg="mod">
          <ac:chgData name="Mitiguy, JohnPaul" userId="30bf319c-c588-40f6-a1f2-78d9b12f4dc4" providerId="ADAL" clId="{EA2896C9-1324-4F12-88B6-27D9C227C8D1}" dt="2024-06-17T21:28:31.002" v="3117" actId="1076"/>
          <ac:spMkLst>
            <pc:docMk/>
            <pc:sldMk cId="2791164060" sldId="276"/>
            <ac:spMk id="78" creationId="{D961248D-9630-1E17-0DB9-00A2D3E1A2CD}"/>
          </ac:spMkLst>
        </pc:spChg>
        <pc:spChg chg="del">
          <ac:chgData name="Mitiguy, JohnPaul" userId="30bf319c-c588-40f6-a1f2-78d9b12f4dc4" providerId="ADAL" clId="{EA2896C9-1324-4F12-88B6-27D9C227C8D1}" dt="2024-06-17T21:26:41.456" v="3101" actId="478"/>
          <ac:spMkLst>
            <pc:docMk/>
            <pc:sldMk cId="2791164060" sldId="276"/>
            <ac:spMk id="126" creationId="{A879DAB4-5384-2446-A16C-7EB8EC54B2B3}"/>
          </ac:spMkLst>
        </pc:spChg>
        <pc:spChg chg="del">
          <ac:chgData name="Mitiguy, JohnPaul" userId="30bf319c-c588-40f6-a1f2-78d9b12f4dc4" providerId="ADAL" clId="{EA2896C9-1324-4F12-88B6-27D9C227C8D1}" dt="2024-06-17T21:26:38.703" v="3100" actId="478"/>
          <ac:spMkLst>
            <pc:docMk/>
            <pc:sldMk cId="2791164060" sldId="276"/>
            <ac:spMk id="127" creationId="{427A0759-3B46-A187-241F-1FBB8063F210}"/>
          </ac:spMkLst>
        </pc:spChg>
        <pc:spChg chg="del">
          <ac:chgData name="Mitiguy, JohnPaul" userId="30bf319c-c588-40f6-a1f2-78d9b12f4dc4" providerId="ADAL" clId="{EA2896C9-1324-4F12-88B6-27D9C227C8D1}" dt="2024-06-17T21:26:38.703" v="3100" actId="478"/>
          <ac:spMkLst>
            <pc:docMk/>
            <pc:sldMk cId="2791164060" sldId="276"/>
            <ac:spMk id="128" creationId="{AE42D536-0902-841A-9947-F7F656014A60}"/>
          </ac:spMkLst>
        </pc:spChg>
        <pc:spChg chg="del">
          <ac:chgData name="Mitiguy, JohnPaul" userId="30bf319c-c588-40f6-a1f2-78d9b12f4dc4" providerId="ADAL" clId="{EA2896C9-1324-4F12-88B6-27D9C227C8D1}" dt="2024-06-17T21:33:29.035" v="3163" actId="478"/>
          <ac:spMkLst>
            <pc:docMk/>
            <pc:sldMk cId="2791164060" sldId="276"/>
            <ac:spMk id="129" creationId="{9AA2A2B1-435D-9260-25EF-D72C610B48E3}"/>
          </ac:spMkLst>
        </pc:spChg>
        <pc:spChg chg="mod">
          <ac:chgData name="Mitiguy, JohnPaul" userId="30bf319c-c588-40f6-a1f2-78d9b12f4dc4" providerId="ADAL" clId="{EA2896C9-1324-4F12-88B6-27D9C227C8D1}" dt="2024-06-17T21:36:45.041" v="3181" actId="20577"/>
          <ac:spMkLst>
            <pc:docMk/>
            <pc:sldMk cId="2791164060" sldId="276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7T21:28:31.002" v="3117" actId="1076"/>
          <ac:spMkLst>
            <pc:docMk/>
            <pc:sldMk cId="2791164060" sldId="276"/>
            <ac:spMk id="151" creationId="{7DA0390B-CFBB-BD0A-0E9A-CEBA85ABF87F}"/>
          </ac:spMkLst>
        </pc:spChg>
        <pc:spChg chg="mod">
          <ac:chgData name="Mitiguy, JohnPaul" userId="30bf319c-c588-40f6-a1f2-78d9b12f4dc4" providerId="ADAL" clId="{EA2896C9-1324-4F12-88B6-27D9C227C8D1}" dt="2024-06-17T21:35:27.526" v="3178" actId="6549"/>
          <ac:spMkLst>
            <pc:docMk/>
            <pc:sldMk cId="2791164060" sldId="276"/>
            <ac:spMk id="159" creationId="{361358F1-3C7B-D4A4-8B1F-437AB8479998}"/>
          </ac:spMkLst>
        </pc:spChg>
        <pc:spChg chg="del">
          <ac:chgData name="Mitiguy, JohnPaul" userId="30bf319c-c588-40f6-a1f2-78d9b12f4dc4" providerId="ADAL" clId="{EA2896C9-1324-4F12-88B6-27D9C227C8D1}" dt="2024-06-17T21:33:27.895" v="3162" actId="478"/>
          <ac:spMkLst>
            <pc:docMk/>
            <pc:sldMk cId="2791164060" sldId="276"/>
            <ac:spMk id="164" creationId="{1CA2312F-275C-E8DB-04CB-3840C7552D61}"/>
          </ac:spMkLst>
        </pc:spChg>
        <pc:picChg chg="mod">
          <ac:chgData name="Mitiguy, JohnPaul" userId="30bf319c-c588-40f6-a1f2-78d9b12f4dc4" providerId="ADAL" clId="{EA2896C9-1324-4F12-88B6-27D9C227C8D1}" dt="2024-06-17T21:30:05.859" v="3141" actId="1076"/>
          <ac:picMkLst>
            <pc:docMk/>
            <pc:sldMk cId="2791164060" sldId="276"/>
            <ac:picMk id="3" creationId="{5D405343-1FA4-5DE9-E3BE-EBF6E139C114}"/>
          </ac:picMkLst>
        </pc:picChg>
        <pc:cxnChg chg="mod">
          <ac:chgData name="Mitiguy, JohnPaul" userId="30bf319c-c588-40f6-a1f2-78d9b12f4dc4" providerId="ADAL" clId="{EA2896C9-1324-4F12-88B6-27D9C227C8D1}" dt="2024-06-17T21:30:02.674" v="3140" actId="1076"/>
          <ac:cxnSpMkLst>
            <pc:docMk/>
            <pc:sldMk cId="2791164060" sldId="276"/>
            <ac:cxnSpMk id="31" creationId="{1F0BD305-0BA6-DB6C-38DC-A67D3151E0F1}"/>
          </ac:cxnSpMkLst>
        </pc:cxnChg>
        <pc:cxnChg chg="mod">
          <ac:chgData name="Mitiguy, JohnPaul" userId="30bf319c-c588-40f6-a1f2-78d9b12f4dc4" providerId="ADAL" clId="{EA2896C9-1324-4F12-88B6-27D9C227C8D1}" dt="2024-06-17T21:28:43.685" v="3120" actId="14100"/>
          <ac:cxnSpMkLst>
            <pc:docMk/>
            <pc:sldMk cId="2791164060" sldId="276"/>
            <ac:cxnSpMk id="37" creationId="{4365CA84-CB4B-A097-85F3-2E8EC0483E03}"/>
          </ac:cxnSpMkLst>
        </pc:cxnChg>
        <pc:cxnChg chg="mod">
          <ac:chgData name="Mitiguy, JohnPaul" userId="30bf319c-c588-40f6-a1f2-78d9b12f4dc4" providerId="ADAL" clId="{EA2896C9-1324-4F12-88B6-27D9C227C8D1}" dt="2024-06-17T21:29:23.079" v="3130" actId="14100"/>
          <ac:cxnSpMkLst>
            <pc:docMk/>
            <pc:sldMk cId="2791164060" sldId="276"/>
            <ac:cxnSpMk id="41" creationId="{4794C026-364B-CF71-729B-F93D2CAC64F4}"/>
          </ac:cxnSpMkLst>
        </pc:cxnChg>
        <pc:cxnChg chg="mod">
          <ac:chgData name="Mitiguy, JohnPaul" userId="30bf319c-c588-40f6-a1f2-78d9b12f4dc4" providerId="ADAL" clId="{EA2896C9-1324-4F12-88B6-27D9C227C8D1}" dt="2024-06-17T21:30:42.011" v="3150" actId="14100"/>
          <ac:cxnSpMkLst>
            <pc:docMk/>
            <pc:sldMk cId="2791164060" sldId="276"/>
            <ac:cxnSpMk id="42" creationId="{219794B0-6E69-0482-3AB5-0298EBB89D26}"/>
          </ac:cxnSpMkLst>
        </pc:cxnChg>
        <pc:cxnChg chg="mod">
          <ac:chgData name="Mitiguy, JohnPaul" userId="30bf319c-c588-40f6-a1f2-78d9b12f4dc4" providerId="ADAL" clId="{EA2896C9-1324-4F12-88B6-27D9C227C8D1}" dt="2024-06-17T21:30:48.226" v="3152" actId="14100"/>
          <ac:cxnSpMkLst>
            <pc:docMk/>
            <pc:sldMk cId="2791164060" sldId="276"/>
            <ac:cxnSpMk id="47" creationId="{0FEA3576-79CB-8BD2-5102-94E484EBCCEA}"/>
          </ac:cxnSpMkLst>
        </pc:cxnChg>
        <pc:cxnChg chg="mod">
          <ac:chgData name="Mitiguy, JohnPaul" userId="30bf319c-c588-40f6-a1f2-78d9b12f4dc4" providerId="ADAL" clId="{EA2896C9-1324-4F12-88B6-27D9C227C8D1}" dt="2024-06-17T21:30:51.002" v="3153" actId="14100"/>
          <ac:cxnSpMkLst>
            <pc:docMk/>
            <pc:sldMk cId="2791164060" sldId="276"/>
            <ac:cxnSpMk id="48" creationId="{2AA0E4C8-5E06-D722-0CFD-15EFFA5996DA}"/>
          </ac:cxnSpMkLst>
        </pc:cxnChg>
        <pc:cxnChg chg="mod">
          <ac:chgData name="Mitiguy, JohnPaul" userId="30bf319c-c588-40f6-a1f2-78d9b12f4dc4" providerId="ADAL" clId="{EA2896C9-1324-4F12-88B6-27D9C227C8D1}" dt="2024-06-17T21:30:39.906" v="3149" actId="1076"/>
          <ac:cxnSpMkLst>
            <pc:docMk/>
            <pc:sldMk cId="2791164060" sldId="276"/>
            <ac:cxnSpMk id="55" creationId="{66803F71-99F9-7A27-12B9-27F7BAAB669D}"/>
          </ac:cxnSpMkLst>
        </pc:cxnChg>
        <pc:cxnChg chg="mod">
          <ac:chgData name="Mitiguy, JohnPaul" userId="30bf319c-c588-40f6-a1f2-78d9b12f4dc4" providerId="ADAL" clId="{EA2896C9-1324-4F12-88B6-27D9C227C8D1}" dt="2024-06-17T21:30:24.040" v="3146" actId="14100"/>
          <ac:cxnSpMkLst>
            <pc:docMk/>
            <pc:sldMk cId="2791164060" sldId="276"/>
            <ac:cxnSpMk id="62" creationId="{584927E1-0A98-A066-D153-AB15AFA63D52}"/>
          </ac:cxnSpMkLst>
        </pc:cxnChg>
        <pc:cxnChg chg="mod">
          <ac:chgData name="Mitiguy, JohnPaul" userId="30bf319c-c588-40f6-a1f2-78d9b12f4dc4" providerId="ADAL" clId="{EA2896C9-1324-4F12-88B6-27D9C227C8D1}" dt="2024-06-17T21:30:18.775" v="3145" actId="1076"/>
          <ac:cxnSpMkLst>
            <pc:docMk/>
            <pc:sldMk cId="2791164060" sldId="276"/>
            <ac:cxnSpMk id="64" creationId="{CBDDE5C6-5668-A5FF-CD8F-3B88B39B1CBF}"/>
          </ac:cxnSpMkLst>
        </pc:cxnChg>
        <pc:cxnChg chg="mod">
          <ac:chgData name="Mitiguy, JohnPaul" userId="30bf319c-c588-40f6-a1f2-78d9b12f4dc4" providerId="ADAL" clId="{EA2896C9-1324-4F12-88B6-27D9C227C8D1}" dt="2024-06-17T21:28:59.407" v="3123" actId="14100"/>
          <ac:cxnSpMkLst>
            <pc:docMk/>
            <pc:sldMk cId="2791164060" sldId="276"/>
            <ac:cxnSpMk id="77" creationId="{F5681769-4D4F-D41D-2835-1279D2A6E8C1}"/>
          </ac:cxnSpMkLst>
        </pc:cxnChg>
        <pc:cxnChg chg="mod">
          <ac:chgData name="Mitiguy, JohnPaul" userId="30bf319c-c588-40f6-a1f2-78d9b12f4dc4" providerId="ADAL" clId="{EA2896C9-1324-4F12-88B6-27D9C227C8D1}" dt="2024-06-17T21:30:27.079" v="3147" actId="14100"/>
          <ac:cxnSpMkLst>
            <pc:docMk/>
            <pc:sldMk cId="2791164060" sldId="276"/>
            <ac:cxnSpMk id="80" creationId="{FBE10258-FA61-234B-9734-B9D852A7388E}"/>
          </ac:cxnSpMkLst>
        </pc:cxnChg>
        <pc:cxnChg chg="mod">
          <ac:chgData name="Mitiguy, JohnPaul" userId="30bf319c-c588-40f6-a1f2-78d9b12f4dc4" providerId="ADAL" clId="{EA2896C9-1324-4F12-88B6-27D9C227C8D1}" dt="2024-06-17T21:29:12.569" v="3126" actId="14100"/>
          <ac:cxnSpMkLst>
            <pc:docMk/>
            <pc:sldMk cId="2791164060" sldId="276"/>
            <ac:cxnSpMk id="87" creationId="{7ABEA6C4-CE87-0B5F-8E78-4B5D72683904}"/>
          </ac:cxnSpMkLst>
        </pc:cxnChg>
        <pc:cxnChg chg="mod">
          <ac:chgData name="Mitiguy, JohnPaul" userId="30bf319c-c588-40f6-a1f2-78d9b12f4dc4" providerId="ADAL" clId="{EA2896C9-1324-4F12-88B6-27D9C227C8D1}" dt="2024-06-17T21:30:15.435" v="3144" actId="14100"/>
          <ac:cxnSpMkLst>
            <pc:docMk/>
            <pc:sldMk cId="2791164060" sldId="276"/>
            <ac:cxnSpMk id="89" creationId="{A4507750-7604-A502-554A-0DE1348BDA2D}"/>
          </ac:cxnSpMkLst>
        </pc:cxnChg>
        <pc:cxnChg chg="mod">
          <ac:chgData name="Mitiguy, JohnPaul" userId="30bf319c-c588-40f6-a1f2-78d9b12f4dc4" providerId="ADAL" clId="{EA2896C9-1324-4F12-88B6-27D9C227C8D1}" dt="2024-06-17T21:28:50.664" v="3122" actId="14100"/>
          <ac:cxnSpMkLst>
            <pc:docMk/>
            <pc:sldMk cId="2791164060" sldId="276"/>
            <ac:cxnSpMk id="90" creationId="{26EB7BEF-3AB6-11A8-C1F0-18D86EE878A7}"/>
          </ac:cxnSpMkLst>
        </pc:cxnChg>
        <pc:cxnChg chg="mod">
          <ac:chgData name="Mitiguy, JohnPaul" userId="30bf319c-c588-40f6-a1f2-78d9b12f4dc4" providerId="ADAL" clId="{EA2896C9-1324-4F12-88B6-27D9C227C8D1}" dt="2024-06-17T21:33:38.629" v="3166" actId="14100"/>
          <ac:cxnSpMkLst>
            <pc:docMk/>
            <pc:sldMk cId="2791164060" sldId="276"/>
            <ac:cxnSpMk id="114" creationId="{CD63673D-2FCC-2635-A5CA-E84E5AE6EC17}"/>
          </ac:cxnSpMkLst>
        </pc:cxnChg>
        <pc:cxnChg chg="mod">
          <ac:chgData name="Mitiguy, JohnPaul" userId="30bf319c-c588-40f6-a1f2-78d9b12f4dc4" providerId="ADAL" clId="{EA2896C9-1324-4F12-88B6-27D9C227C8D1}" dt="2024-06-17T21:33:40.550" v="3167" actId="14100"/>
          <ac:cxnSpMkLst>
            <pc:docMk/>
            <pc:sldMk cId="2791164060" sldId="276"/>
            <ac:cxnSpMk id="156" creationId="{226FA612-7CB3-F60A-93DC-6F6FF2E7DE12}"/>
          </ac:cxnSpMkLst>
        </pc:cxnChg>
      </pc:sldChg>
      <pc:sldChg chg="addSp delSp modSp add mod ord replI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4143012676" sldId="277"/>
        </pc:sldMkLst>
        <pc:spChg chg="mod">
          <ac:chgData name="Mitiguy, JohnPaul" userId="30bf319c-c588-40f6-a1f2-78d9b12f4dc4" providerId="ADAL" clId="{EA2896C9-1324-4F12-88B6-27D9C227C8D1}" dt="2024-06-17T22:20:40.590" v="3209" actId="1076"/>
          <ac:spMkLst>
            <pc:docMk/>
            <pc:sldMk cId="4143012676" sldId="277"/>
            <ac:spMk id="2" creationId="{30F2F596-95B3-893A-C3E1-F26C9EEBD18B}"/>
          </ac:spMkLst>
        </pc:spChg>
        <pc:spChg chg="del">
          <ac:chgData name="Mitiguy, JohnPaul" userId="30bf319c-c588-40f6-a1f2-78d9b12f4dc4" providerId="ADAL" clId="{EA2896C9-1324-4F12-88B6-27D9C227C8D1}" dt="2024-06-17T22:08:08.972" v="3197" actId="478"/>
          <ac:spMkLst>
            <pc:docMk/>
            <pc:sldMk cId="4143012676" sldId="277"/>
            <ac:spMk id="4" creationId="{A159F6AE-8E16-F921-BA1C-BCF030576748}"/>
          </ac:spMkLst>
        </pc:spChg>
        <pc:spChg chg="mod">
          <ac:chgData name="Mitiguy, JohnPaul" userId="30bf319c-c588-40f6-a1f2-78d9b12f4dc4" providerId="ADAL" clId="{EA2896C9-1324-4F12-88B6-27D9C227C8D1}" dt="2024-06-17T22:20:37.730" v="3208" actId="1076"/>
          <ac:spMkLst>
            <pc:docMk/>
            <pc:sldMk cId="4143012676" sldId="277"/>
            <ac:spMk id="5" creationId="{EA1BFB43-E31E-EB60-AD31-F6A0914B2DBB}"/>
          </ac:spMkLst>
        </pc:spChg>
        <pc:spChg chg="del">
          <ac:chgData name="Mitiguy, JohnPaul" userId="30bf319c-c588-40f6-a1f2-78d9b12f4dc4" providerId="ADAL" clId="{EA2896C9-1324-4F12-88B6-27D9C227C8D1}" dt="2024-06-17T22:08:08.972" v="3197" actId="478"/>
          <ac:spMkLst>
            <pc:docMk/>
            <pc:sldMk cId="4143012676" sldId="277"/>
            <ac:spMk id="6" creationId="{AD10BD46-EC97-ACDA-D822-0769D6C5E391}"/>
          </ac:spMkLst>
        </pc:spChg>
        <pc:spChg chg="mod">
          <ac:chgData name="Mitiguy, JohnPaul" userId="30bf319c-c588-40f6-a1f2-78d9b12f4dc4" providerId="ADAL" clId="{EA2896C9-1324-4F12-88B6-27D9C227C8D1}" dt="2024-06-17T22:20:46.088" v="3210" actId="1076"/>
          <ac:spMkLst>
            <pc:docMk/>
            <pc:sldMk cId="4143012676" sldId="277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6-17T22:20:30.587" v="3207" actId="20577"/>
          <ac:spMkLst>
            <pc:docMk/>
            <pc:sldMk cId="4143012676" sldId="277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7T22:20:46.088" v="3210" actId="1076"/>
          <ac:spMkLst>
            <pc:docMk/>
            <pc:sldMk cId="4143012676" sldId="277"/>
            <ac:spMk id="11" creationId="{2C69A28E-A4FE-A941-8F25-511641AD1E92}"/>
          </ac:spMkLst>
        </pc:spChg>
        <pc:spChg chg="mod">
          <ac:chgData name="Mitiguy, JohnPaul" userId="30bf319c-c588-40f6-a1f2-78d9b12f4dc4" providerId="ADAL" clId="{EA2896C9-1324-4F12-88B6-27D9C227C8D1}" dt="2024-06-17T22:20:46.088" v="3210" actId="1076"/>
          <ac:spMkLst>
            <pc:docMk/>
            <pc:sldMk cId="4143012676" sldId="277"/>
            <ac:spMk id="12" creationId="{633C3308-0CAB-DCE5-61EB-38C5F62152E8}"/>
          </ac:spMkLst>
        </pc:spChg>
        <pc:spChg chg="mod">
          <ac:chgData name="Mitiguy, JohnPaul" userId="30bf319c-c588-40f6-a1f2-78d9b12f4dc4" providerId="ADAL" clId="{EA2896C9-1324-4F12-88B6-27D9C227C8D1}" dt="2024-06-17T22:20:46.088" v="3210" actId="1076"/>
          <ac:spMkLst>
            <pc:docMk/>
            <pc:sldMk cId="4143012676" sldId="277"/>
            <ac:spMk id="13" creationId="{B3BAFC0C-14AD-6A5B-DFA7-6E3A01BD1D98}"/>
          </ac:spMkLst>
        </pc:spChg>
        <pc:spChg chg="mod">
          <ac:chgData name="Mitiguy, JohnPaul" userId="30bf319c-c588-40f6-a1f2-78d9b12f4dc4" providerId="ADAL" clId="{EA2896C9-1324-4F12-88B6-27D9C227C8D1}" dt="2024-06-18T15:28:58.679" v="3220" actId="1076"/>
          <ac:spMkLst>
            <pc:docMk/>
            <pc:sldMk cId="4143012676" sldId="277"/>
            <ac:spMk id="14" creationId="{B418B8AB-100B-DBF4-0C85-B56C3DD35CA5}"/>
          </ac:spMkLst>
        </pc:spChg>
        <pc:spChg chg="del">
          <ac:chgData name="Mitiguy, JohnPaul" userId="30bf319c-c588-40f6-a1f2-78d9b12f4dc4" providerId="ADAL" clId="{EA2896C9-1324-4F12-88B6-27D9C227C8D1}" dt="2024-06-17T22:08:08.972" v="3197" actId="478"/>
          <ac:spMkLst>
            <pc:docMk/>
            <pc:sldMk cId="4143012676" sldId="277"/>
            <ac:spMk id="17" creationId="{E3E4F42E-94E8-7ADE-90B6-4F4D8AD81653}"/>
          </ac:spMkLst>
        </pc:spChg>
        <pc:spChg chg="del">
          <ac:chgData name="Mitiguy, JohnPaul" userId="30bf319c-c588-40f6-a1f2-78d9b12f4dc4" providerId="ADAL" clId="{EA2896C9-1324-4F12-88B6-27D9C227C8D1}" dt="2024-06-17T22:08:08.972" v="3197" actId="478"/>
          <ac:spMkLst>
            <pc:docMk/>
            <pc:sldMk cId="4143012676" sldId="277"/>
            <ac:spMk id="18" creationId="{8ED16584-5C4C-4ED9-07D6-A8DE5DF65BE8}"/>
          </ac:spMkLst>
        </pc:spChg>
        <pc:spChg chg="mod">
          <ac:chgData name="Mitiguy, JohnPaul" userId="30bf319c-c588-40f6-a1f2-78d9b12f4dc4" providerId="ADAL" clId="{EA2896C9-1324-4F12-88B6-27D9C227C8D1}" dt="2024-06-18T16:33:48.922" v="3410" actId="313"/>
          <ac:spMkLst>
            <pc:docMk/>
            <pc:sldMk cId="4143012676" sldId="277"/>
            <ac:spMk id="21" creationId="{D7ABA198-6B37-7F36-30B4-D8C6FC7DC615}"/>
          </ac:spMkLst>
        </pc:spChg>
        <pc:spChg chg="mod">
          <ac:chgData name="Mitiguy, JohnPaul" userId="30bf319c-c588-40f6-a1f2-78d9b12f4dc4" providerId="ADAL" clId="{EA2896C9-1324-4F12-88B6-27D9C227C8D1}" dt="2024-06-18T16:33:49.485" v="3411" actId="313"/>
          <ac:spMkLst>
            <pc:docMk/>
            <pc:sldMk cId="4143012676" sldId="277"/>
            <ac:spMk id="23" creationId="{D89D689E-C66C-BD1B-D44F-EC7C24B2AD0C}"/>
          </ac:spMkLst>
        </pc:spChg>
        <pc:spChg chg="mod">
          <ac:chgData name="Mitiguy, JohnPaul" userId="30bf319c-c588-40f6-a1f2-78d9b12f4dc4" providerId="ADAL" clId="{EA2896C9-1324-4F12-88B6-27D9C227C8D1}" dt="2024-06-18T15:29:06.636" v="3223" actId="1076"/>
          <ac:spMkLst>
            <pc:docMk/>
            <pc:sldMk cId="4143012676" sldId="277"/>
            <ac:spMk id="27" creationId="{A686156B-60EB-8F28-9CEB-1C6E0929A01A}"/>
          </ac:spMkLst>
        </pc:spChg>
        <pc:spChg chg="mod">
          <ac:chgData name="Mitiguy, JohnPaul" userId="30bf319c-c588-40f6-a1f2-78d9b12f4dc4" providerId="ADAL" clId="{EA2896C9-1324-4F12-88B6-27D9C227C8D1}" dt="2024-06-18T15:28:47.079" v="3218" actId="1076"/>
          <ac:spMkLst>
            <pc:docMk/>
            <pc:sldMk cId="4143012676" sldId="277"/>
            <ac:spMk id="28" creationId="{17A06F42-F559-DDD4-A79D-6D9FA6210BA3}"/>
          </ac:spMkLst>
        </pc:spChg>
        <pc:picChg chg="add mod ord">
          <ac:chgData name="Mitiguy, JohnPaul" userId="30bf319c-c588-40f6-a1f2-78d9b12f4dc4" providerId="ADAL" clId="{EA2896C9-1324-4F12-88B6-27D9C227C8D1}" dt="2024-06-17T22:08:11.362" v="3199" actId="1076"/>
          <ac:picMkLst>
            <pc:docMk/>
            <pc:sldMk cId="4143012676" sldId="277"/>
            <ac:picMk id="19" creationId="{7FA69D2B-8F92-AEA4-16C4-5E55C660A2EF}"/>
          </ac:picMkLst>
        </pc:picChg>
        <pc:picChg chg="del">
          <ac:chgData name="Mitiguy, JohnPaul" userId="30bf319c-c588-40f6-a1f2-78d9b12f4dc4" providerId="ADAL" clId="{EA2896C9-1324-4F12-88B6-27D9C227C8D1}" dt="2024-06-17T22:07:35.692" v="3192" actId="478"/>
          <ac:picMkLst>
            <pc:docMk/>
            <pc:sldMk cId="4143012676" sldId="277"/>
            <ac:picMk id="35" creationId="{51E2C4FE-486C-25C5-98B8-1A1404011307}"/>
          </ac:picMkLst>
        </pc:picChg>
      </pc:sldChg>
      <pc:sldChg chg="addSp delSp modSp new mod modClrScheme chgLayout modNotesTx">
        <pc:chgData name="Mitiguy, JohnPaul" userId="30bf319c-c588-40f6-a1f2-78d9b12f4dc4" providerId="ADAL" clId="{EA2896C9-1324-4F12-88B6-27D9C227C8D1}" dt="2024-08-01T16:58:48.818" v="4615"/>
        <pc:sldMkLst>
          <pc:docMk/>
          <pc:sldMk cId="2286435818" sldId="278"/>
        </pc:sldMkLst>
        <pc:spChg chg="del">
          <ac:chgData name="Mitiguy, JohnPaul" userId="30bf319c-c588-40f6-a1f2-78d9b12f4dc4" providerId="ADAL" clId="{EA2896C9-1324-4F12-88B6-27D9C227C8D1}" dt="2024-06-18T15:52:27.008" v="3225" actId="700"/>
          <ac:spMkLst>
            <pc:docMk/>
            <pc:sldMk cId="2286435818" sldId="278"/>
            <ac:spMk id="2" creationId="{6EAD94F3-A991-D38A-03C9-18F7ADF31862}"/>
          </ac:spMkLst>
        </pc:spChg>
        <pc:spChg chg="del">
          <ac:chgData name="Mitiguy, JohnPaul" userId="30bf319c-c588-40f6-a1f2-78d9b12f4dc4" providerId="ADAL" clId="{EA2896C9-1324-4F12-88B6-27D9C227C8D1}" dt="2024-06-18T15:52:27.008" v="3225" actId="700"/>
          <ac:spMkLst>
            <pc:docMk/>
            <pc:sldMk cId="2286435818" sldId="278"/>
            <ac:spMk id="3" creationId="{658D3FBE-BB4D-5CD8-6D47-1EC6020A41D7}"/>
          </ac:spMkLst>
        </pc:spChg>
        <pc:spChg chg="add mod">
          <ac:chgData name="Mitiguy, JohnPaul" userId="30bf319c-c588-40f6-a1f2-78d9b12f4dc4" providerId="ADAL" clId="{EA2896C9-1324-4F12-88B6-27D9C227C8D1}" dt="2024-06-18T16:04:22.806" v="3359" actId="1582"/>
          <ac:spMkLst>
            <pc:docMk/>
            <pc:sldMk cId="2286435818" sldId="278"/>
            <ac:spMk id="5" creationId="{5342CFFB-4291-5454-D7E9-51CF01CD584D}"/>
          </ac:spMkLst>
        </pc:spChg>
        <pc:picChg chg="add del mod">
          <ac:chgData name="Mitiguy, JohnPaul" userId="30bf319c-c588-40f6-a1f2-78d9b12f4dc4" providerId="ADAL" clId="{EA2896C9-1324-4F12-88B6-27D9C227C8D1}" dt="2024-06-18T15:58:09.859" v="3334" actId="478"/>
          <ac:picMkLst>
            <pc:docMk/>
            <pc:sldMk cId="2286435818" sldId="278"/>
            <ac:picMk id="4" creationId="{6D6A766A-08CE-C27B-AD68-A358A04A2BA6}"/>
          </ac:picMkLst>
        </pc:picChg>
        <pc:picChg chg="add mod">
          <ac:chgData name="Mitiguy, JohnPaul" userId="30bf319c-c588-40f6-a1f2-78d9b12f4dc4" providerId="ADAL" clId="{EA2896C9-1324-4F12-88B6-27D9C227C8D1}" dt="2024-06-18T15:58:15.187" v="3338" actId="1076"/>
          <ac:picMkLst>
            <pc:docMk/>
            <pc:sldMk cId="2286435818" sldId="278"/>
            <ac:picMk id="2050" creationId="{552A63E1-42F1-18BE-4B3F-617E6D694B1F}"/>
          </ac:picMkLst>
        </pc:picChg>
      </pc:sldChg>
      <pc:sldChg chg="addSp delSp modSp new mod modClrScheme chgLayout modNotesTx">
        <pc:chgData name="Mitiguy, JohnPaul" userId="30bf319c-c588-40f6-a1f2-78d9b12f4dc4" providerId="ADAL" clId="{EA2896C9-1324-4F12-88B6-27D9C227C8D1}" dt="2024-08-01T17:05:10.005" v="4638" actId="20577"/>
        <pc:sldMkLst>
          <pc:docMk/>
          <pc:sldMk cId="894811030" sldId="279"/>
        </pc:sldMkLst>
        <pc:spChg chg="del">
          <ac:chgData name="Mitiguy, JohnPaul" userId="30bf319c-c588-40f6-a1f2-78d9b12f4dc4" providerId="ADAL" clId="{EA2896C9-1324-4F12-88B6-27D9C227C8D1}" dt="2024-06-18T15:55:56.910" v="3322" actId="700"/>
          <ac:spMkLst>
            <pc:docMk/>
            <pc:sldMk cId="894811030" sldId="279"/>
            <ac:spMk id="2" creationId="{5CFEEB6A-D185-7067-4898-B139E1A345EE}"/>
          </ac:spMkLst>
        </pc:spChg>
        <pc:spChg chg="del">
          <ac:chgData name="Mitiguy, JohnPaul" userId="30bf319c-c588-40f6-a1f2-78d9b12f4dc4" providerId="ADAL" clId="{EA2896C9-1324-4F12-88B6-27D9C227C8D1}" dt="2024-06-18T15:55:56.910" v="3322" actId="700"/>
          <ac:spMkLst>
            <pc:docMk/>
            <pc:sldMk cId="894811030" sldId="279"/>
            <ac:spMk id="3" creationId="{689AEA12-B1E3-FA59-A717-F65BB7A10632}"/>
          </ac:spMkLst>
        </pc:spChg>
        <pc:picChg chg="add del mod">
          <ac:chgData name="Mitiguy, JohnPaul" userId="30bf319c-c588-40f6-a1f2-78d9b12f4dc4" providerId="ADAL" clId="{EA2896C9-1324-4F12-88B6-27D9C227C8D1}" dt="2024-06-18T15:57:52.683" v="3332" actId="478"/>
          <ac:picMkLst>
            <pc:docMk/>
            <pc:sldMk cId="894811030" sldId="279"/>
            <ac:picMk id="4" creationId="{DE045065-7226-6C86-CEF5-225CF4211567}"/>
          </ac:picMkLst>
        </pc:picChg>
        <pc:picChg chg="add mod">
          <ac:chgData name="Mitiguy, JohnPaul" userId="30bf319c-c588-40f6-a1f2-78d9b12f4dc4" providerId="ADAL" clId="{EA2896C9-1324-4F12-88B6-27D9C227C8D1}" dt="2024-06-18T15:57:57.156" v="3333" actId="1076"/>
          <ac:picMkLst>
            <pc:docMk/>
            <pc:sldMk cId="894811030" sldId="279"/>
            <ac:picMk id="1026" creationId="{38201556-3EB3-D0D6-7B2A-58E2D646EE6F}"/>
          </ac:picMkLst>
        </pc:picChg>
      </pc:sldChg>
      <pc:sldChg chg="addSp delSp add mod">
        <pc:chgData name="Mitiguy, JohnPaul" userId="30bf319c-c588-40f6-a1f2-78d9b12f4dc4" providerId="ADAL" clId="{EA2896C9-1324-4F12-88B6-27D9C227C8D1}" dt="2024-06-18T16:17:37.876" v="3393" actId="22"/>
        <pc:sldMkLst>
          <pc:docMk/>
          <pc:sldMk cId="1928558377" sldId="280"/>
        </pc:sldMkLst>
        <pc:picChg chg="add">
          <ac:chgData name="Mitiguy, JohnPaul" userId="30bf319c-c588-40f6-a1f2-78d9b12f4dc4" providerId="ADAL" clId="{EA2896C9-1324-4F12-88B6-27D9C227C8D1}" dt="2024-06-18T16:17:37.876" v="3393" actId="22"/>
          <ac:picMkLst>
            <pc:docMk/>
            <pc:sldMk cId="1928558377" sldId="280"/>
            <ac:picMk id="3" creationId="{0DACE7C6-EDEE-335D-7584-AFEC7A4D26B9}"/>
          </ac:picMkLst>
        </pc:picChg>
        <pc:picChg chg="del">
          <ac:chgData name="Mitiguy, JohnPaul" userId="30bf319c-c588-40f6-a1f2-78d9b12f4dc4" providerId="ADAL" clId="{EA2896C9-1324-4F12-88B6-27D9C227C8D1}" dt="2024-06-18T16:17:37.544" v="3392" actId="478"/>
          <ac:picMkLst>
            <pc:docMk/>
            <pc:sldMk cId="1928558377" sldId="280"/>
            <ac:picMk id="1026" creationId="{38201556-3EB3-D0D6-7B2A-58E2D646EE6F}"/>
          </ac:picMkLst>
        </pc:picChg>
      </pc:sldChg>
      <pc:sldChg chg="addSp delSp modSp add mod">
        <pc:chgData name="Mitiguy, JohnPaul" userId="30bf319c-c588-40f6-a1f2-78d9b12f4dc4" providerId="ADAL" clId="{EA2896C9-1324-4F12-88B6-27D9C227C8D1}" dt="2024-07-22T18:30:19.270" v="4421" actId="478"/>
        <pc:sldMkLst>
          <pc:docMk/>
          <pc:sldMk cId="2591852957" sldId="281"/>
        </pc:sldMkLst>
        <pc:spChg chg="del">
          <ac:chgData name="Mitiguy, JohnPaul" userId="30bf319c-c588-40f6-a1f2-78d9b12f4dc4" providerId="ADAL" clId="{EA2896C9-1324-4F12-88B6-27D9C227C8D1}" dt="2024-07-22T18:30:19.270" v="4421" actId="478"/>
          <ac:spMkLst>
            <pc:docMk/>
            <pc:sldMk cId="2591852957" sldId="281"/>
            <ac:spMk id="5" creationId="{5342CFFB-4291-5454-D7E9-51CF01CD584D}"/>
          </ac:spMkLst>
        </pc:spChg>
        <pc:picChg chg="add del">
          <ac:chgData name="Mitiguy, JohnPaul" userId="30bf319c-c588-40f6-a1f2-78d9b12f4dc4" providerId="ADAL" clId="{EA2896C9-1324-4F12-88B6-27D9C227C8D1}" dt="2024-07-22T18:30:13.492" v="4418" actId="478"/>
          <ac:picMkLst>
            <pc:docMk/>
            <pc:sldMk cId="2591852957" sldId="281"/>
            <ac:picMk id="3" creationId="{9D8C3CC9-87D6-888C-5358-08C89724018B}"/>
          </ac:picMkLst>
        </pc:picChg>
        <pc:picChg chg="add ord">
          <ac:chgData name="Mitiguy, JohnPaul" userId="30bf319c-c588-40f6-a1f2-78d9b12f4dc4" providerId="ADAL" clId="{EA2896C9-1324-4F12-88B6-27D9C227C8D1}" dt="2024-07-22T18:30:17.798" v="4420" actId="167"/>
          <ac:picMkLst>
            <pc:docMk/>
            <pc:sldMk cId="2591852957" sldId="281"/>
            <ac:picMk id="4" creationId="{E6E49C67-44C3-C426-7CE1-18D3DA8D8B4A}"/>
          </ac:picMkLst>
        </pc:picChg>
        <pc:picChg chg="del">
          <ac:chgData name="Mitiguy, JohnPaul" userId="30bf319c-c588-40f6-a1f2-78d9b12f4dc4" providerId="ADAL" clId="{EA2896C9-1324-4F12-88B6-27D9C227C8D1}" dt="2024-06-18T16:21:35.456" v="3395" actId="478"/>
          <ac:picMkLst>
            <pc:docMk/>
            <pc:sldMk cId="2591852957" sldId="281"/>
            <ac:picMk id="2050" creationId="{552A63E1-42F1-18BE-4B3F-617E6D694B1F}"/>
          </ac:picMkLst>
        </pc:picChg>
      </pc:sldChg>
      <pc:sldChg chg="addSp delSp modSp add mod or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1652007225" sldId="282"/>
        </pc:sldMkLst>
        <pc:spChg chg="mod">
          <ac:chgData name="Mitiguy, JohnPaul" userId="30bf319c-c588-40f6-a1f2-78d9b12f4dc4" providerId="ADAL" clId="{EA2896C9-1324-4F12-88B6-27D9C227C8D1}" dt="2024-06-18T20:39:08.782" v="3681" actId="20577"/>
          <ac:spMkLst>
            <pc:docMk/>
            <pc:sldMk cId="1652007225" sldId="282"/>
            <ac:spMk id="2" creationId="{2F259435-059D-90F9-492C-9C2E122772B7}"/>
          </ac:spMkLst>
        </pc:spChg>
        <pc:spChg chg="mod">
          <ac:chgData name="Mitiguy, JohnPaul" userId="30bf319c-c588-40f6-a1f2-78d9b12f4dc4" providerId="ADAL" clId="{EA2896C9-1324-4F12-88B6-27D9C227C8D1}" dt="2024-06-18T16:42:42.302" v="3518" actId="20577"/>
          <ac:spMkLst>
            <pc:docMk/>
            <pc:sldMk cId="1652007225" sldId="282"/>
            <ac:spMk id="5" creationId="{941F28BB-DE09-D333-89AC-6FFA29C9B6D5}"/>
          </ac:spMkLst>
        </pc:spChg>
        <pc:spChg chg="add mod">
          <ac:chgData name="Mitiguy, JohnPaul" userId="30bf319c-c588-40f6-a1f2-78d9b12f4dc4" providerId="ADAL" clId="{EA2896C9-1324-4F12-88B6-27D9C227C8D1}" dt="2024-06-18T16:40:59.331" v="3513" actId="20577"/>
          <ac:spMkLst>
            <pc:docMk/>
            <pc:sldMk cId="1652007225" sldId="282"/>
            <ac:spMk id="12" creationId="{8CD6F297-BA42-7424-5205-5536FF49FFAC}"/>
          </ac:spMkLst>
        </pc:spChg>
        <pc:spChg chg="add mod">
          <ac:chgData name="Mitiguy, JohnPaul" userId="30bf319c-c588-40f6-a1f2-78d9b12f4dc4" providerId="ADAL" clId="{EA2896C9-1324-4F12-88B6-27D9C227C8D1}" dt="2024-06-18T16:39:32.285" v="3502"/>
          <ac:spMkLst>
            <pc:docMk/>
            <pc:sldMk cId="1652007225" sldId="282"/>
            <ac:spMk id="14" creationId="{7CBDA33A-C37E-8A73-2230-9B8BC02FEAFF}"/>
          </ac:spMkLst>
        </pc:spChg>
        <pc:spChg chg="del">
          <ac:chgData name="Mitiguy, JohnPaul" userId="30bf319c-c588-40f6-a1f2-78d9b12f4dc4" providerId="ADAL" clId="{EA2896C9-1324-4F12-88B6-27D9C227C8D1}" dt="2024-06-18T16:37:25.462" v="3486" actId="478"/>
          <ac:spMkLst>
            <pc:docMk/>
            <pc:sldMk cId="1652007225" sldId="282"/>
            <ac:spMk id="15" creationId="{9D442681-0C31-F4A2-20C8-11A863F8194F}"/>
          </ac:spMkLst>
        </pc:spChg>
        <pc:spChg chg="add mod">
          <ac:chgData name="Mitiguy, JohnPaul" userId="30bf319c-c588-40f6-a1f2-78d9b12f4dc4" providerId="ADAL" clId="{EA2896C9-1324-4F12-88B6-27D9C227C8D1}" dt="2024-06-18T16:39:32.285" v="3502"/>
          <ac:spMkLst>
            <pc:docMk/>
            <pc:sldMk cId="1652007225" sldId="282"/>
            <ac:spMk id="18" creationId="{86238F57-9FD0-116B-485D-18AEF68A2192}"/>
          </ac:spMkLst>
        </pc:spChg>
        <pc:spChg chg="add mod">
          <ac:chgData name="Mitiguy, JohnPaul" userId="30bf319c-c588-40f6-a1f2-78d9b12f4dc4" providerId="ADAL" clId="{EA2896C9-1324-4F12-88B6-27D9C227C8D1}" dt="2024-06-18T16:39:32.285" v="3502"/>
          <ac:spMkLst>
            <pc:docMk/>
            <pc:sldMk cId="1652007225" sldId="282"/>
            <ac:spMk id="25" creationId="{24E26D9C-BAC7-CDED-852E-7CEEA3A9E86D}"/>
          </ac:spMkLst>
        </pc:spChg>
        <pc:spChg chg="add mod">
          <ac:chgData name="Mitiguy, JohnPaul" userId="30bf319c-c588-40f6-a1f2-78d9b12f4dc4" providerId="ADAL" clId="{EA2896C9-1324-4F12-88B6-27D9C227C8D1}" dt="2024-06-18T16:39:41.855" v="3505" actId="1076"/>
          <ac:spMkLst>
            <pc:docMk/>
            <pc:sldMk cId="1652007225" sldId="282"/>
            <ac:spMk id="26" creationId="{87A5B841-64A7-ED59-ABAF-49FC7FDDD093}"/>
          </ac:spMkLst>
        </pc:spChg>
        <pc:spChg chg="add mod">
          <ac:chgData name="Mitiguy, JohnPaul" userId="30bf319c-c588-40f6-a1f2-78d9b12f4dc4" providerId="ADAL" clId="{EA2896C9-1324-4F12-88B6-27D9C227C8D1}" dt="2024-06-18T16:39:41.855" v="3505" actId="1076"/>
          <ac:spMkLst>
            <pc:docMk/>
            <pc:sldMk cId="1652007225" sldId="282"/>
            <ac:spMk id="27" creationId="{C9A64B1D-A7E5-7B1E-1065-6DB5BC7C4DF1}"/>
          </ac:spMkLst>
        </pc:spChg>
        <pc:spChg chg="add mod">
          <ac:chgData name="Mitiguy, JohnPaul" userId="30bf319c-c588-40f6-a1f2-78d9b12f4dc4" providerId="ADAL" clId="{EA2896C9-1324-4F12-88B6-27D9C227C8D1}" dt="2024-06-18T16:41:05.291" v="3514"/>
          <ac:spMkLst>
            <pc:docMk/>
            <pc:sldMk cId="1652007225" sldId="282"/>
            <ac:spMk id="34" creationId="{465EF8FC-610D-D1DD-9717-F14E2C2F2338}"/>
          </ac:spMkLst>
        </pc:spChg>
        <pc:spChg chg="add del mod">
          <ac:chgData name="Mitiguy, JohnPaul" userId="30bf319c-c588-40f6-a1f2-78d9b12f4dc4" providerId="ADAL" clId="{EA2896C9-1324-4F12-88B6-27D9C227C8D1}" dt="2024-06-18T16:39:34.553" v="3503" actId="478"/>
          <ac:spMkLst>
            <pc:docMk/>
            <pc:sldMk cId="1652007225" sldId="282"/>
            <ac:spMk id="39" creationId="{EE5E9E1F-5A80-D0CB-9E0F-37DFA8D75234}"/>
          </ac:spMkLst>
        </pc:spChg>
        <pc:spChg chg="add del mod">
          <ac:chgData name="Mitiguy, JohnPaul" userId="30bf319c-c588-40f6-a1f2-78d9b12f4dc4" providerId="ADAL" clId="{EA2896C9-1324-4F12-88B6-27D9C227C8D1}" dt="2024-06-18T16:39:34.553" v="3503" actId="478"/>
          <ac:spMkLst>
            <pc:docMk/>
            <pc:sldMk cId="1652007225" sldId="282"/>
            <ac:spMk id="40" creationId="{A18390AB-9821-C489-B165-3628C6459B20}"/>
          </ac:spMkLst>
        </pc:spChg>
        <pc:spChg chg="add mod">
          <ac:chgData name="Mitiguy, JohnPaul" userId="30bf319c-c588-40f6-a1f2-78d9b12f4dc4" providerId="ADAL" clId="{EA2896C9-1324-4F12-88B6-27D9C227C8D1}" dt="2024-06-18T16:49:18.231" v="3578" actId="207"/>
          <ac:spMkLst>
            <pc:docMk/>
            <pc:sldMk cId="1652007225" sldId="282"/>
            <ac:spMk id="49" creationId="{1EFDC113-AB2F-6BD4-BC4A-0591F8D3AEE9}"/>
          </ac:spMkLst>
        </pc:spChg>
        <pc:spChg chg="add mod">
          <ac:chgData name="Mitiguy, JohnPaul" userId="30bf319c-c588-40f6-a1f2-78d9b12f4dc4" providerId="ADAL" clId="{EA2896C9-1324-4F12-88B6-27D9C227C8D1}" dt="2024-06-18T16:48:45.986" v="3540" actId="207"/>
          <ac:spMkLst>
            <pc:docMk/>
            <pc:sldMk cId="1652007225" sldId="282"/>
            <ac:spMk id="50" creationId="{732328BB-FAFD-C84E-89DE-6A930CFEBA10}"/>
          </ac:spMkLst>
        </pc:spChg>
        <pc:spChg chg="add mod">
          <ac:chgData name="Mitiguy, JohnPaul" userId="30bf319c-c588-40f6-a1f2-78d9b12f4dc4" providerId="ADAL" clId="{EA2896C9-1324-4F12-88B6-27D9C227C8D1}" dt="2024-06-18T17:06:36.272" v="3658" actId="1076"/>
          <ac:spMkLst>
            <pc:docMk/>
            <pc:sldMk cId="1652007225" sldId="282"/>
            <ac:spMk id="51" creationId="{8744E7E3-BB4B-BBAD-3929-BDE2CB6FB1D5}"/>
          </ac:spMkLst>
        </pc:spChg>
        <pc:spChg chg="mod">
          <ac:chgData name="Mitiguy, JohnPaul" userId="30bf319c-c588-40f6-a1f2-78d9b12f4dc4" providerId="ADAL" clId="{EA2896C9-1324-4F12-88B6-27D9C227C8D1}" dt="2024-06-18T16:50:23.840" v="3579"/>
          <ac:spMkLst>
            <pc:docMk/>
            <pc:sldMk cId="1652007225" sldId="282"/>
            <ac:spMk id="63" creationId="{3EC4DDA3-34E4-A552-22BC-F7303284290E}"/>
          </ac:spMkLst>
        </pc:spChg>
        <pc:spChg chg="mod">
          <ac:chgData name="Mitiguy, JohnPaul" userId="30bf319c-c588-40f6-a1f2-78d9b12f4dc4" providerId="ADAL" clId="{EA2896C9-1324-4F12-88B6-27D9C227C8D1}" dt="2024-06-18T16:38:56.431" v="3493" actId="1076"/>
          <ac:spMkLst>
            <pc:docMk/>
            <pc:sldMk cId="1652007225" sldId="282"/>
            <ac:spMk id="66" creationId="{3A972584-B330-6C8C-B233-FCF0C5221C1C}"/>
          </ac:spMkLst>
        </pc:spChg>
        <pc:spChg chg="mod">
          <ac:chgData name="Mitiguy, JohnPaul" userId="30bf319c-c588-40f6-a1f2-78d9b12f4dc4" providerId="ADAL" clId="{EA2896C9-1324-4F12-88B6-27D9C227C8D1}" dt="2024-06-18T16:38:03.680" v="3487" actId="207"/>
          <ac:spMkLst>
            <pc:docMk/>
            <pc:sldMk cId="1652007225" sldId="282"/>
            <ac:spMk id="91" creationId="{AED086FA-CD40-BCB8-3B05-C30C993E574A}"/>
          </ac:spMkLst>
        </pc:spChg>
        <pc:spChg chg="mod">
          <ac:chgData name="Mitiguy, JohnPaul" userId="30bf319c-c588-40f6-a1f2-78d9b12f4dc4" providerId="ADAL" clId="{EA2896C9-1324-4F12-88B6-27D9C227C8D1}" dt="2024-06-18T16:38:03.680" v="3487" actId="207"/>
          <ac:spMkLst>
            <pc:docMk/>
            <pc:sldMk cId="1652007225" sldId="282"/>
            <ac:spMk id="142" creationId="{A7288825-6E30-3D31-26ED-9B5E1E0A2943}"/>
          </ac:spMkLst>
        </pc:spChg>
        <pc:spChg chg="mod">
          <ac:chgData name="Mitiguy, JohnPaul" userId="30bf319c-c588-40f6-a1f2-78d9b12f4dc4" providerId="ADAL" clId="{EA2896C9-1324-4F12-88B6-27D9C227C8D1}" dt="2024-06-18T16:38:56.431" v="3493" actId="1076"/>
          <ac:spMkLst>
            <pc:docMk/>
            <pc:sldMk cId="1652007225" sldId="282"/>
            <ac:spMk id="143" creationId="{106CCEAC-D3A0-C5FB-8428-303586D94545}"/>
          </ac:spMkLst>
        </pc:spChg>
        <pc:spChg chg="mod">
          <ac:chgData name="Mitiguy, JohnPaul" userId="30bf319c-c588-40f6-a1f2-78d9b12f4dc4" providerId="ADAL" clId="{EA2896C9-1324-4F12-88B6-27D9C227C8D1}" dt="2024-06-18T16:47:52.033" v="3533" actId="20577"/>
          <ac:spMkLst>
            <pc:docMk/>
            <pc:sldMk cId="1652007225" sldId="282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8T16:43:49.821" v="3521" actId="20577"/>
          <ac:spMkLst>
            <pc:docMk/>
            <pc:sldMk cId="1652007225" sldId="282"/>
            <ac:spMk id="146" creationId="{562162BA-EFEA-A169-F2D1-2D216C6BD951}"/>
          </ac:spMkLst>
        </pc:spChg>
        <pc:spChg chg="mod">
          <ac:chgData name="Mitiguy, JohnPaul" userId="30bf319c-c588-40f6-a1f2-78d9b12f4dc4" providerId="ADAL" clId="{EA2896C9-1324-4F12-88B6-27D9C227C8D1}" dt="2024-06-18T16:45:10.755" v="3524" actId="20577"/>
          <ac:spMkLst>
            <pc:docMk/>
            <pc:sldMk cId="1652007225" sldId="282"/>
            <ac:spMk id="153" creationId="{242A1959-2A0A-C5B2-7DD3-2CF0268CA756}"/>
          </ac:spMkLst>
        </pc:spChg>
        <pc:spChg chg="mod">
          <ac:chgData name="Mitiguy, JohnPaul" userId="30bf319c-c588-40f6-a1f2-78d9b12f4dc4" providerId="ADAL" clId="{EA2896C9-1324-4F12-88B6-27D9C227C8D1}" dt="2024-06-18T16:37:20.603" v="3484"/>
          <ac:spMkLst>
            <pc:docMk/>
            <pc:sldMk cId="1652007225" sldId="282"/>
            <ac:spMk id="154" creationId="{4634C1B9-5ED8-D812-3A25-24BDA7B13545}"/>
          </ac:spMkLst>
        </pc:spChg>
        <pc:spChg chg="del">
          <ac:chgData name="Mitiguy, JohnPaul" userId="30bf319c-c588-40f6-a1f2-78d9b12f4dc4" providerId="ADAL" clId="{EA2896C9-1324-4F12-88B6-27D9C227C8D1}" dt="2024-06-18T16:39:49.141" v="3507" actId="478"/>
          <ac:spMkLst>
            <pc:docMk/>
            <pc:sldMk cId="1652007225" sldId="282"/>
            <ac:spMk id="159" creationId="{361358F1-3C7B-D4A4-8B1F-437AB8479998}"/>
          </ac:spMkLst>
        </pc:spChg>
        <pc:spChg chg="mod">
          <ac:chgData name="Mitiguy, JohnPaul" userId="30bf319c-c588-40f6-a1f2-78d9b12f4dc4" providerId="ADAL" clId="{EA2896C9-1324-4F12-88B6-27D9C227C8D1}" dt="2024-06-18T16:37:18.962" v="3483"/>
          <ac:spMkLst>
            <pc:docMk/>
            <pc:sldMk cId="1652007225" sldId="282"/>
            <ac:spMk id="161" creationId="{342D8ACF-532D-E760-DA66-CBB1054BD18B}"/>
          </ac:spMkLst>
        </pc:spChg>
        <pc:picChg chg="add mod">
          <ac:chgData name="Mitiguy, JohnPaul" userId="30bf319c-c588-40f6-a1f2-78d9b12f4dc4" providerId="ADAL" clId="{EA2896C9-1324-4F12-88B6-27D9C227C8D1}" dt="2024-06-18T16:39:14.837" v="3497" actId="1076"/>
          <ac:picMkLst>
            <pc:docMk/>
            <pc:sldMk cId="1652007225" sldId="282"/>
            <ac:picMk id="10" creationId="{7DB3E497-471B-284E-2426-5DD5BBDA6633}"/>
          </ac:picMkLst>
        </pc:picChg>
        <pc:picChg chg="add mod">
          <ac:chgData name="Mitiguy, JohnPaul" userId="30bf319c-c588-40f6-a1f2-78d9b12f4dc4" providerId="ADAL" clId="{EA2896C9-1324-4F12-88B6-27D9C227C8D1}" dt="2024-06-18T16:39:32.285" v="3502"/>
          <ac:picMkLst>
            <pc:docMk/>
            <pc:sldMk cId="1652007225" sldId="282"/>
            <ac:picMk id="22" creationId="{EB704CBB-0042-472F-D33F-14FD5042DC3E}"/>
          </ac:picMkLst>
        </pc:picChg>
        <pc:picChg chg="add mod">
          <ac:chgData name="Mitiguy, JohnPaul" userId="30bf319c-c588-40f6-a1f2-78d9b12f4dc4" providerId="ADAL" clId="{EA2896C9-1324-4F12-88B6-27D9C227C8D1}" dt="2024-06-18T16:39:41.855" v="3505" actId="1076"/>
          <ac:picMkLst>
            <pc:docMk/>
            <pc:sldMk cId="1652007225" sldId="282"/>
            <ac:picMk id="30" creationId="{685EF2C0-23F8-89D9-FAA8-104B8E92F657}"/>
          </ac:picMkLst>
        </pc:picChg>
        <pc:picChg chg="del">
          <ac:chgData name="Mitiguy, JohnPaul" userId="30bf319c-c588-40f6-a1f2-78d9b12f4dc4" providerId="ADAL" clId="{EA2896C9-1324-4F12-88B6-27D9C227C8D1}" dt="2024-06-18T16:39:46.936" v="3506" actId="478"/>
          <ac:picMkLst>
            <pc:docMk/>
            <pc:sldMk cId="1652007225" sldId="282"/>
            <ac:picMk id="157" creationId="{9D3BCC9E-3004-88D0-3C5E-1D14FABB9667}"/>
          </ac:picMkLst>
        </pc:picChg>
        <pc:cxnChg chg="add mod">
          <ac:chgData name="Mitiguy, JohnPaul" userId="30bf319c-c588-40f6-a1f2-78d9b12f4dc4" providerId="ADAL" clId="{EA2896C9-1324-4F12-88B6-27D9C227C8D1}" dt="2024-06-18T16:39:14.837" v="3497" actId="1076"/>
          <ac:cxnSpMkLst>
            <pc:docMk/>
            <pc:sldMk cId="1652007225" sldId="282"/>
            <ac:cxnSpMk id="11" creationId="{AF4944C7-903D-627D-10B9-56457CA32156}"/>
          </ac:cxnSpMkLst>
        </pc:cxnChg>
        <pc:cxnChg chg="add mod">
          <ac:chgData name="Mitiguy, JohnPaul" userId="30bf319c-c588-40f6-a1f2-78d9b12f4dc4" providerId="ADAL" clId="{EA2896C9-1324-4F12-88B6-27D9C227C8D1}" dt="2024-06-18T16:39:32.285" v="3502"/>
          <ac:cxnSpMkLst>
            <pc:docMk/>
            <pc:sldMk cId="1652007225" sldId="282"/>
            <ac:cxnSpMk id="20" creationId="{2C334F33-BF03-0B68-3BF7-BBC8DAD86122}"/>
          </ac:cxnSpMkLst>
        </pc:cxnChg>
        <pc:cxnChg chg="add mod">
          <ac:chgData name="Mitiguy, JohnPaul" userId="30bf319c-c588-40f6-a1f2-78d9b12f4dc4" providerId="ADAL" clId="{EA2896C9-1324-4F12-88B6-27D9C227C8D1}" dt="2024-06-18T16:39:32.285" v="3502"/>
          <ac:cxnSpMkLst>
            <pc:docMk/>
            <pc:sldMk cId="1652007225" sldId="282"/>
            <ac:cxnSpMk id="21" creationId="{03C42633-3423-B03C-36E6-256E9186E024}"/>
          </ac:cxnSpMkLst>
        </pc:cxnChg>
        <pc:cxnChg chg="add mod">
          <ac:chgData name="Mitiguy, JohnPaul" userId="30bf319c-c588-40f6-a1f2-78d9b12f4dc4" providerId="ADAL" clId="{EA2896C9-1324-4F12-88B6-27D9C227C8D1}" dt="2024-06-18T16:39:32.285" v="3502"/>
          <ac:cxnSpMkLst>
            <pc:docMk/>
            <pc:sldMk cId="1652007225" sldId="282"/>
            <ac:cxnSpMk id="23" creationId="{CC48DA6B-629B-F5EB-0157-861752F66082}"/>
          </ac:cxnSpMkLst>
        </pc:cxnChg>
        <pc:cxnChg chg="mod">
          <ac:chgData name="Mitiguy, JohnPaul" userId="30bf319c-c588-40f6-a1f2-78d9b12f4dc4" providerId="ADAL" clId="{EA2896C9-1324-4F12-88B6-27D9C227C8D1}" dt="2024-06-18T16:39:01.010" v="3494" actId="14100"/>
          <ac:cxnSpMkLst>
            <pc:docMk/>
            <pc:sldMk cId="1652007225" sldId="282"/>
            <ac:cxnSpMk id="24" creationId="{9EF0899E-6859-8E1A-5E20-B407DF9805DC}"/>
          </ac:cxnSpMkLst>
        </pc:cxnChg>
        <pc:cxnChg chg="add mod">
          <ac:chgData name="Mitiguy, JohnPaul" userId="30bf319c-c588-40f6-a1f2-78d9b12f4dc4" providerId="ADAL" clId="{EA2896C9-1324-4F12-88B6-27D9C227C8D1}" dt="2024-06-18T16:39:41.855" v="3505" actId="1076"/>
          <ac:cxnSpMkLst>
            <pc:docMk/>
            <pc:sldMk cId="1652007225" sldId="282"/>
            <ac:cxnSpMk id="28" creationId="{E825829E-F85C-1D2D-8B06-E0C253907244}"/>
          </ac:cxnSpMkLst>
        </pc:cxnChg>
        <pc:cxnChg chg="add mod">
          <ac:chgData name="Mitiguy, JohnPaul" userId="30bf319c-c588-40f6-a1f2-78d9b12f4dc4" providerId="ADAL" clId="{EA2896C9-1324-4F12-88B6-27D9C227C8D1}" dt="2024-06-18T16:39:41.855" v="3505" actId="1076"/>
          <ac:cxnSpMkLst>
            <pc:docMk/>
            <pc:sldMk cId="1652007225" sldId="282"/>
            <ac:cxnSpMk id="29" creationId="{3619CD52-7D6E-3239-35B9-0274D1C3746C}"/>
          </ac:cxnSpMkLst>
        </pc:cxnChg>
        <pc:cxnChg chg="add mod">
          <ac:chgData name="Mitiguy, JohnPaul" userId="30bf319c-c588-40f6-a1f2-78d9b12f4dc4" providerId="ADAL" clId="{EA2896C9-1324-4F12-88B6-27D9C227C8D1}" dt="2024-06-18T16:39:41.855" v="3505" actId="1076"/>
          <ac:cxnSpMkLst>
            <pc:docMk/>
            <pc:sldMk cId="1652007225" sldId="282"/>
            <ac:cxnSpMk id="32" creationId="{BBFC23AD-8DFD-5D75-E0A7-40F9AAFD3261}"/>
          </ac:cxnSpMkLst>
        </pc:cxnChg>
        <pc:cxnChg chg="mod">
          <ac:chgData name="Mitiguy, JohnPaul" userId="30bf319c-c588-40f6-a1f2-78d9b12f4dc4" providerId="ADAL" clId="{EA2896C9-1324-4F12-88B6-27D9C227C8D1}" dt="2024-06-18T16:39:17.682" v="3498" actId="14100"/>
          <ac:cxnSpMkLst>
            <pc:docMk/>
            <pc:sldMk cId="1652007225" sldId="282"/>
            <ac:cxnSpMk id="33" creationId="{87CDE563-7823-3EBC-848A-0F7920AAC32E}"/>
          </ac:cxnSpMkLst>
        </pc:cxnChg>
        <pc:cxnChg chg="add del mod">
          <ac:chgData name="Mitiguy, JohnPaul" userId="30bf319c-c588-40f6-a1f2-78d9b12f4dc4" providerId="ADAL" clId="{EA2896C9-1324-4F12-88B6-27D9C227C8D1}" dt="2024-06-18T16:39:34.553" v="3503" actId="478"/>
          <ac:cxnSpMkLst>
            <pc:docMk/>
            <pc:sldMk cId="1652007225" sldId="282"/>
            <ac:cxnSpMk id="43" creationId="{3CB95FCE-35EE-051B-611C-88AFDBADA668}"/>
          </ac:cxnSpMkLst>
        </pc:cxnChg>
        <pc:cxnChg chg="add del mod">
          <ac:chgData name="Mitiguy, JohnPaul" userId="30bf319c-c588-40f6-a1f2-78d9b12f4dc4" providerId="ADAL" clId="{EA2896C9-1324-4F12-88B6-27D9C227C8D1}" dt="2024-06-18T16:39:34.553" v="3503" actId="478"/>
          <ac:cxnSpMkLst>
            <pc:docMk/>
            <pc:sldMk cId="1652007225" sldId="282"/>
            <ac:cxnSpMk id="44" creationId="{642FAD25-BAC6-CBE2-5066-25C464736F14}"/>
          </ac:cxnSpMkLst>
        </pc:cxnChg>
        <pc:cxnChg chg="mod">
          <ac:chgData name="Mitiguy, JohnPaul" userId="30bf319c-c588-40f6-a1f2-78d9b12f4dc4" providerId="ADAL" clId="{EA2896C9-1324-4F12-88B6-27D9C227C8D1}" dt="2024-06-18T16:39:53.367" v="3509" actId="14100"/>
          <ac:cxnSpMkLst>
            <pc:docMk/>
            <pc:sldMk cId="1652007225" sldId="282"/>
            <ac:cxnSpMk id="156" creationId="{226FA612-7CB3-F60A-93DC-6F6FF2E7DE12}"/>
          </ac:cxnSpMkLst>
        </pc:cxnChg>
        <pc:cxnChg chg="del mod">
          <ac:chgData name="Mitiguy, JohnPaul" userId="30bf319c-c588-40f6-a1f2-78d9b12f4dc4" providerId="ADAL" clId="{EA2896C9-1324-4F12-88B6-27D9C227C8D1}" dt="2024-06-18T16:39:49.805" v="3508" actId="478"/>
          <ac:cxnSpMkLst>
            <pc:docMk/>
            <pc:sldMk cId="1652007225" sldId="282"/>
            <ac:cxnSpMk id="158" creationId="{32E8CEBE-A789-E76F-73E1-8BEB77D32BB3}"/>
          </ac:cxnSpMkLst>
        </pc:cxnChg>
      </pc:sldChg>
      <pc:sldChg chg="addSp delSp modSp add mod ord replI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2124580484" sldId="283"/>
        </pc:sldMkLst>
        <pc:spChg chg="add mod">
          <ac:chgData name="Mitiguy, JohnPaul" userId="30bf319c-c588-40f6-a1f2-78d9b12f4dc4" providerId="ADAL" clId="{EA2896C9-1324-4F12-88B6-27D9C227C8D1}" dt="2024-06-18T17:03:48.784" v="3608" actId="1076"/>
          <ac:spMkLst>
            <pc:docMk/>
            <pc:sldMk cId="2124580484" sldId="283"/>
            <ac:spMk id="6" creationId="{58503D0C-F457-D0A2-7B8A-066F837B3DED}"/>
          </ac:spMkLst>
        </pc:spChg>
        <pc:spChg chg="mod">
          <ac:chgData name="Mitiguy, JohnPaul" userId="30bf319c-c588-40f6-a1f2-78d9b12f4dc4" providerId="ADAL" clId="{EA2896C9-1324-4F12-88B6-27D9C227C8D1}" dt="2024-06-18T16:52:49.848" v="3585"/>
          <ac:spMkLst>
            <pc:docMk/>
            <pc:sldMk cId="2124580484" sldId="283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6-18T17:04:29.104" v="3638" actId="1076"/>
          <ac:spMkLst>
            <pc:docMk/>
            <pc:sldMk cId="2124580484" sldId="283"/>
            <ac:spMk id="8" creationId="{086FBD21-4045-D80D-2764-19BE1DB95F33}"/>
          </ac:spMkLst>
        </pc:spChg>
        <pc:spChg chg="mod">
          <ac:chgData name="Mitiguy, JohnPaul" userId="30bf319c-c588-40f6-a1f2-78d9b12f4dc4" providerId="ADAL" clId="{EA2896C9-1324-4F12-88B6-27D9C227C8D1}" dt="2024-06-18T16:53:11.173" v="3588" actId="20577"/>
          <ac:spMkLst>
            <pc:docMk/>
            <pc:sldMk cId="2124580484" sldId="283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8T16:52:46.287" v="3583" actId="20577"/>
          <ac:spMkLst>
            <pc:docMk/>
            <pc:sldMk cId="2124580484" sldId="283"/>
            <ac:spMk id="11" creationId="{2C69A28E-A4FE-A941-8F25-511641AD1E92}"/>
          </ac:spMkLst>
        </pc:spChg>
        <pc:spChg chg="mod">
          <ac:chgData name="Mitiguy, JohnPaul" userId="30bf319c-c588-40f6-a1f2-78d9b12f4dc4" providerId="ADAL" clId="{EA2896C9-1324-4F12-88B6-27D9C227C8D1}" dt="2024-06-18T16:52:48.777" v="3584"/>
          <ac:spMkLst>
            <pc:docMk/>
            <pc:sldMk cId="2124580484" sldId="283"/>
            <ac:spMk id="12" creationId="{633C3308-0CAB-DCE5-61EB-38C5F62152E8}"/>
          </ac:spMkLst>
        </pc:spChg>
        <pc:spChg chg="mod">
          <ac:chgData name="Mitiguy, JohnPaul" userId="30bf319c-c588-40f6-a1f2-78d9b12f4dc4" providerId="ADAL" clId="{EA2896C9-1324-4F12-88B6-27D9C227C8D1}" dt="2024-06-18T16:52:50.704" v="3586"/>
          <ac:spMkLst>
            <pc:docMk/>
            <pc:sldMk cId="2124580484" sldId="283"/>
            <ac:spMk id="13" creationId="{B3BAFC0C-14AD-6A5B-DFA7-6E3A01BD1D98}"/>
          </ac:spMkLst>
        </pc:spChg>
        <pc:spChg chg="add mod">
          <ac:chgData name="Mitiguy, JohnPaul" userId="30bf319c-c588-40f6-a1f2-78d9b12f4dc4" providerId="ADAL" clId="{EA2896C9-1324-4F12-88B6-27D9C227C8D1}" dt="2024-06-18T17:04:18.548" v="3637" actId="1076"/>
          <ac:spMkLst>
            <pc:docMk/>
            <pc:sldMk cId="2124580484" sldId="283"/>
            <ac:spMk id="17" creationId="{C14CACBA-612E-3E4B-22B2-343620908E40}"/>
          </ac:spMkLst>
        </pc:spChg>
        <pc:spChg chg="mod">
          <ac:chgData name="Mitiguy, JohnPaul" userId="30bf319c-c588-40f6-a1f2-78d9b12f4dc4" providerId="ADAL" clId="{EA2896C9-1324-4F12-88B6-27D9C227C8D1}" dt="2024-06-18T17:03:18.797" v="3596" actId="1076"/>
          <ac:spMkLst>
            <pc:docMk/>
            <pc:sldMk cId="2124580484" sldId="283"/>
            <ac:spMk id="20" creationId="{266D359B-4A8D-F334-F7A9-D6E57B51632B}"/>
          </ac:spMkLst>
        </pc:spChg>
        <pc:spChg chg="mod">
          <ac:chgData name="Mitiguy, JohnPaul" userId="30bf319c-c588-40f6-a1f2-78d9b12f4dc4" providerId="ADAL" clId="{EA2896C9-1324-4F12-88B6-27D9C227C8D1}" dt="2024-06-18T17:03:18.797" v="3596" actId="1076"/>
          <ac:spMkLst>
            <pc:docMk/>
            <pc:sldMk cId="2124580484" sldId="283"/>
            <ac:spMk id="21" creationId="{D7ABA198-6B37-7F36-30B4-D8C6FC7DC615}"/>
          </ac:spMkLst>
        </pc:spChg>
        <pc:picChg chg="add mod ord">
          <ac:chgData name="Mitiguy, JohnPaul" userId="30bf319c-c588-40f6-a1f2-78d9b12f4dc4" providerId="ADAL" clId="{EA2896C9-1324-4F12-88B6-27D9C227C8D1}" dt="2024-06-18T17:03:31.142" v="3604" actId="1076"/>
          <ac:picMkLst>
            <pc:docMk/>
            <pc:sldMk cId="2124580484" sldId="283"/>
            <ac:picMk id="4" creationId="{32C65DA1-DCF0-92B0-92CF-ECF699B67704}"/>
          </ac:picMkLst>
        </pc:picChg>
        <pc:picChg chg="del">
          <ac:chgData name="Mitiguy, JohnPaul" userId="30bf319c-c588-40f6-a1f2-78d9b12f4dc4" providerId="ADAL" clId="{EA2896C9-1324-4F12-88B6-27D9C227C8D1}" dt="2024-06-18T17:02:24.906" v="3589" actId="478"/>
          <ac:picMkLst>
            <pc:docMk/>
            <pc:sldMk cId="2124580484" sldId="283"/>
            <ac:picMk id="19" creationId="{7FA69D2B-8F92-AEA4-16C4-5E55C660A2EF}"/>
          </ac:picMkLst>
        </pc:picChg>
      </pc:sldChg>
      <pc:sldChg chg="modSp add mod or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2010984221" sldId="284"/>
        </pc:sldMkLst>
        <pc:spChg chg="mod">
          <ac:chgData name="Mitiguy, JohnPaul" userId="30bf319c-c588-40f6-a1f2-78d9b12f4dc4" providerId="ADAL" clId="{EA2896C9-1324-4F12-88B6-27D9C227C8D1}" dt="2024-06-18T20:44:52.985" v="3698" actId="20577"/>
          <ac:spMkLst>
            <pc:docMk/>
            <pc:sldMk cId="2010984221" sldId="284"/>
            <ac:spMk id="2" creationId="{2F259435-059D-90F9-492C-9C2E122772B7}"/>
          </ac:spMkLst>
        </pc:spChg>
        <pc:spChg chg="mod">
          <ac:chgData name="Mitiguy, JohnPaul" userId="30bf319c-c588-40f6-a1f2-78d9b12f4dc4" providerId="ADAL" clId="{EA2896C9-1324-4F12-88B6-27D9C227C8D1}" dt="2024-06-18T20:34:22.646" v="3661" actId="1076"/>
          <ac:spMkLst>
            <pc:docMk/>
            <pc:sldMk cId="2010984221" sldId="284"/>
            <ac:spMk id="142" creationId="{A7288825-6E30-3D31-26ED-9B5E1E0A2943}"/>
          </ac:spMkLst>
        </pc:spChg>
        <pc:spChg chg="mod">
          <ac:chgData name="Mitiguy, JohnPaul" userId="30bf319c-c588-40f6-a1f2-78d9b12f4dc4" providerId="ADAL" clId="{EA2896C9-1324-4F12-88B6-27D9C227C8D1}" dt="2024-06-18T20:38:43.962" v="3676" actId="20577"/>
          <ac:spMkLst>
            <pc:docMk/>
            <pc:sldMk cId="2010984221" sldId="284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8T20:36:42.733" v="3670" actId="20577"/>
          <ac:spMkLst>
            <pc:docMk/>
            <pc:sldMk cId="2010984221" sldId="284"/>
            <ac:spMk id="153" creationId="{242A1959-2A0A-C5B2-7DD3-2CF0268CA756}"/>
          </ac:spMkLst>
        </pc:spChg>
        <pc:spChg chg="mod">
          <ac:chgData name="Mitiguy, JohnPaul" userId="30bf319c-c588-40f6-a1f2-78d9b12f4dc4" providerId="ADAL" clId="{EA2896C9-1324-4F12-88B6-27D9C227C8D1}" dt="2024-06-18T20:35:26.619" v="3667" actId="20577"/>
          <ac:spMkLst>
            <pc:docMk/>
            <pc:sldMk cId="2010984221" sldId="284"/>
            <ac:spMk id="154" creationId="{4634C1B9-5ED8-D812-3A25-24BDA7B13545}"/>
          </ac:spMkLst>
        </pc:spChg>
        <pc:cxnChg chg="mod">
          <ac:chgData name="Mitiguy, JohnPaul" userId="30bf319c-c588-40f6-a1f2-78d9b12f4dc4" providerId="ADAL" clId="{EA2896C9-1324-4F12-88B6-27D9C227C8D1}" dt="2024-06-18T20:34:25.302" v="3662" actId="14100"/>
          <ac:cxnSpMkLst>
            <pc:docMk/>
            <pc:sldMk cId="2010984221" sldId="284"/>
            <ac:cxnSpMk id="144" creationId="{8213F22F-DC70-4BF6-9BA0-5EE01C016ACB}"/>
          </ac:cxnSpMkLst>
        </pc:cxnChg>
        <pc:cxnChg chg="mod">
          <ac:chgData name="Mitiguy, JohnPaul" userId="30bf319c-c588-40f6-a1f2-78d9b12f4dc4" providerId="ADAL" clId="{EA2896C9-1324-4F12-88B6-27D9C227C8D1}" dt="2024-06-18T20:34:22.646" v="3661" actId="1076"/>
          <ac:cxnSpMkLst>
            <pc:docMk/>
            <pc:sldMk cId="2010984221" sldId="284"/>
            <ac:cxnSpMk id="147" creationId="{E85EC98C-1854-7604-7B09-848D54F9F70F}"/>
          </ac:cxnSpMkLst>
        </pc:cxnChg>
      </pc:sldChg>
      <pc:sldChg chg="addSp delSp modSp add mod ord replI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697802756" sldId="285"/>
        </pc:sldMkLst>
        <pc:spChg chg="mod">
          <ac:chgData name="Mitiguy, JohnPaul" userId="30bf319c-c588-40f6-a1f2-78d9b12f4dc4" providerId="ADAL" clId="{EA2896C9-1324-4F12-88B6-27D9C227C8D1}" dt="2024-06-18T20:45:09.560" v="3700" actId="1076"/>
          <ac:spMkLst>
            <pc:docMk/>
            <pc:sldMk cId="697802756" sldId="285"/>
            <ac:spMk id="6" creationId="{58503D0C-F457-D0A2-7B8A-066F837B3DED}"/>
          </ac:spMkLst>
        </pc:spChg>
        <pc:spChg chg="mod">
          <ac:chgData name="Mitiguy, JohnPaul" userId="30bf319c-c588-40f6-a1f2-78d9b12f4dc4" providerId="ADAL" clId="{EA2896C9-1324-4F12-88B6-27D9C227C8D1}" dt="2024-06-18T20:45:28.072" v="3702" actId="1076"/>
          <ac:spMkLst>
            <pc:docMk/>
            <pc:sldMk cId="697802756" sldId="285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8T20:45:12.298" v="3701" actId="113"/>
          <ac:spMkLst>
            <pc:docMk/>
            <pc:sldMk cId="697802756" sldId="285"/>
            <ac:spMk id="17" creationId="{C14CACBA-612E-3E4B-22B2-343620908E40}"/>
          </ac:spMkLst>
        </pc:spChg>
        <pc:picChg chg="del">
          <ac:chgData name="Mitiguy, JohnPaul" userId="30bf319c-c588-40f6-a1f2-78d9b12f4dc4" providerId="ADAL" clId="{EA2896C9-1324-4F12-88B6-27D9C227C8D1}" dt="2024-06-18T20:42:30.309" v="3685" actId="478"/>
          <ac:picMkLst>
            <pc:docMk/>
            <pc:sldMk cId="697802756" sldId="285"/>
            <ac:picMk id="4" creationId="{32C65DA1-DCF0-92B0-92CF-ECF699B67704}"/>
          </ac:picMkLst>
        </pc:picChg>
        <pc:picChg chg="add mod ord">
          <ac:chgData name="Mitiguy, JohnPaul" userId="30bf319c-c588-40f6-a1f2-78d9b12f4dc4" providerId="ADAL" clId="{EA2896C9-1324-4F12-88B6-27D9C227C8D1}" dt="2024-06-18T20:43:19.929" v="3692" actId="1076"/>
          <ac:picMkLst>
            <pc:docMk/>
            <pc:sldMk cId="697802756" sldId="285"/>
            <ac:picMk id="18" creationId="{A9F57A59-815B-D7D9-599E-FBC11A93C1DF}"/>
          </ac:picMkLst>
        </pc:picChg>
      </pc:sldChg>
      <pc:sldChg chg="addSp delSp modSp add mod or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3161979885" sldId="286"/>
        </pc:sldMkLst>
        <pc:spChg chg="mod">
          <ac:chgData name="Mitiguy, JohnPaul" userId="30bf319c-c588-40f6-a1f2-78d9b12f4dc4" providerId="ADAL" clId="{EA2896C9-1324-4F12-88B6-27D9C227C8D1}" dt="2024-06-19T18:56:45.515" v="3832" actId="20577"/>
          <ac:spMkLst>
            <pc:docMk/>
            <pc:sldMk cId="3161979885" sldId="286"/>
            <ac:spMk id="2" creationId="{2F259435-059D-90F9-492C-9C2E122772B7}"/>
          </ac:spMkLst>
        </pc:spChg>
        <pc:spChg chg="add mod">
          <ac:chgData name="Mitiguy, JohnPaul" userId="30bf319c-c588-40f6-a1f2-78d9b12f4dc4" providerId="ADAL" clId="{EA2896C9-1324-4F12-88B6-27D9C227C8D1}" dt="2024-06-19T18:56:56.971" v="3836" actId="1076"/>
          <ac:spMkLst>
            <pc:docMk/>
            <pc:sldMk cId="3161979885" sldId="286"/>
            <ac:spMk id="3" creationId="{7883FBAF-8257-F11A-4F9F-38475E56FD19}"/>
          </ac:spMkLst>
        </pc:spChg>
        <pc:spChg chg="del">
          <ac:chgData name="Mitiguy, JohnPaul" userId="30bf319c-c588-40f6-a1f2-78d9b12f4dc4" providerId="ADAL" clId="{EA2896C9-1324-4F12-88B6-27D9C227C8D1}" dt="2024-06-18T21:13:09.820" v="3714" actId="478"/>
          <ac:spMkLst>
            <pc:docMk/>
            <pc:sldMk cId="3161979885" sldId="286"/>
            <ac:spMk id="5" creationId="{941F28BB-DE09-D333-89AC-6FFA29C9B6D5}"/>
          </ac:spMkLst>
        </pc:spChg>
        <pc:spChg chg="add mod">
          <ac:chgData name="Mitiguy, JohnPaul" userId="30bf319c-c588-40f6-a1f2-78d9b12f4dc4" providerId="ADAL" clId="{EA2896C9-1324-4F12-88B6-27D9C227C8D1}" dt="2024-07-18T18:46:27.896" v="4287" actId="1076"/>
          <ac:spMkLst>
            <pc:docMk/>
            <pc:sldMk cId="3161979885" sldId="286"/>
            <ac:spMk id="5" creationId="{C910507E-BFEE-09FC-1B02-FD8BE5A38DF4}"/>
          </ac:spMkLst>
        </pc:spChg>
        <pc:spChg chg="add mod">
          <ac:chgData name="Mitiguy, JohnPaul" userId="30bf319c-c588-40f6-a1f2-78d9b12f4dc4" providerId="ADAL" clId="{EA2896C9-1324-4F12-88B6-27D9C227C8D1}" dt="2024-07-18T18:46:33.869" v="4289" actId="1076"/>
          <ac:spMkLst>
            <pc:docMk/>
            <pc:sldMk cId="3161979885" sldId="286"/>
            <ac:spMk id="6" creationId="{EFBECE63-CECC-666D-6066-9FA10721A4EC}"/>
          </ac:spMkLst>
        </pc:spChg>
        <pc:spChg chg="add mod">
          <ac:chgData name="Mitiguy, JohnPaul" userId="30bf319c-c588-40f6-a1f2-78d9b12f4dc4" providerId="ADAL" clId="{EA2896C9-1324-4F12-88B6-27D9C227C8D1}" dt="2024-06-18T21:14:24.812" v="3729" actId="1076"/>
          <ac:spMkLst>
            <pc:docMk/>
            <pc:sldMk cId="3161979885" sldId="286"/>
            <ac:spMk id="7" creationId="{79C39292-90B1-98BB-712C-EE2FFB11AB78}"/>
          </ac:spMkLst>
        </pc:spChg>
        <pc:spChg chg="add mod">
          <ac:chgData name="Mitiguy, JohnPaul" userId="30bf319c-c588-40f6-a1f2-78d9b12f4dc4" providerId="ADAL" clId="{EA2896C9-1324-4F12-88B6-27D9C227C8D1}" dt="2024-06-18T21:14:24.812" v="3729" actId="1076"/>
          <ac:spMkLst>
            <pc:docMk/>
            <pc:sldMk cId="3161979885" sldId="286"/>
            <ac:spMk id="8" creationId="{BC5C2C7E-D1DD-8045-C245-A0034E166024}"/>
          </ac:spMkLst>
        </pc:spChg>
        <pc:spChg chg="add mod">
          <ac:chgData name="Mitiguy, JohnPaul" userId="30bf319c-c588-40f6-a1f2-78d9b12f4dc4" providerId="ADAL" clId="{EA2896C9-1324-4F12-88B6-27D9C227C8D1}" dt="2024-06-18T21:14:33.691" v="3730" actId="1076"/>
          <ac:spMkLst>
            <pc:docMk/>
            <pc:sldMk cId="3161979885" sldId="286"/>
            <ac:spMk id="9" creationId="{5C5B283C-F178-AFB2-661A-CDE731A070C8}"/>
          </ac:spMkLst>
        </pc:spChg>
        <pc:spChg chg="mod">
          <ac:chgData name="Mitiguy, JohnPaul" userId="30bf319c-c588-40f6-a1f2-78d9b12f4dc4" providerId="ADAL" clId="{EA2896C9-1324-4F12-88B6-27D9C227C8D1}" dt="2024-06-18T21:22:53.444" v="3807" actId="20577"/>
          <ac:spMkLst>
            <pc:docMk/>
            <pc:sldMk cId="3161979885" sldId="286"/>
            <ac:spMk id="12" creationId="{8CD6F297-BA42-7424-5205-5536FF49FFAC}"/>
          </ac:spMkLst>
        </pc:spChg>
        <pc:spChg chg="add mod">
          <ac:chgData name="Mitiguy, JohnPaul" userId="30bf319c-c588-40f6-a1f2-78d9b12f4dc4" providerId="ADAL" clId="{EA2896C9-1324-4F12-88B6-27D9C227C8D1}" dt="2024-06-18T21:14:33.691" v="3730" actId="1076"/>
          <ac:spMkLst>
            <pc:docMk/>
            <pc:sldMk cId="3161979885" sldId="286"/>
            <ac:spMk id="13" creationId="{ED5AD2BA-9DCB-B895-415F-52AEE5742622}"/>
          </ac:spMkLst>
        </pc:spChg>
        <pc:spChg chg="add mod">
          <ac:chgData name="Mitiguy, JohnPaul" userId="30bf319c-c588-40f6-a1f2-78d9b12f4dc4" providerId="ADAL" clId="{EA2896C9-1324-4F12-88B6-27D9C227C8D1}" dt="2024-06-18T21:14:10.732" v="3726" actId="1076"/>
          <ac:spMkLst>
            <pc:docMk/>
            <pc:sldMk cId="3161979885" sldId="286"/>
            <ac:spMk id="14" creationId="{C78F8A97-E7B5-ED92-72A5-3B467F39E9DD}"/>
          </ac:spMkLst>
        </pc:spChg>
        <pc:spChg chg="add mod">
          <ac:chgData name="Mitiguy, JohnPaul" userId="30bf319c-c588-40f6-a1f2-78d9b12f4dc4" providerId="ADAL" clId="{EA2896C9-1324-4F12-88B6-27D9C227C8D1}" dt="2024-06-18T21:14:10.732" v="3726" actId="1076"/>
          <ac:spMkLst>
            <pc:docMk/>
            <pc:sldMk cId="3161979885" sldId="286"/>
            <ac:spMk id="15" creationId="{57F935E0-2503-5BCF-5DE6-F875328DD7BB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16" creationId="{60CF8DBE-34B0-C0EB-C357-E4CBEEBBA28D}"/>
          </ac:spMkLst>
        </pc:spChg>
        <pc:spChg chg="add mod">
          <ac:chgData name="Mitiguy, JohnPaul" userId="30bf319c-c588-40f6-a1f2-78d9b12f4dc4" providerId="ADAL" clId="{EA2896C9-1324-4F12-88B6-27D9C227C8D1}" dt="2024-07-18T18:46:54.965" v="4296" actId="1076"/>
          <ac:spMkLst>
            <pc:docMk/>
            <pc:sldMk cId="3161979885" sldId="286"/>
            <ac:spMk id="16" creationId="{96A85CA3-B2A3-C0B2-86F4-409121F82576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17" creationId="{9ACD8616-3E16-E96D-6AFD-3446E3F3E43D}"/>
          </ac:spMkLst>
        </pc:spChg>
        <pc:spChg chg="add mod">
          <ac:chgData name="Mitiguy, JohnPaul" userId="30bf319c-c588-40f6-a1f2-78d9b12f4dc4" providerId="ADAL" clId="{EA2896C9-1324-4F12-88B6-27D9C227C8D1}" dt="2024-07-18T18:46:58.452" v="4298" actId="1076"/>
          <ac:spMkLst>
            <pc:docMk/>
            <pc:sldMk cId="3161979885" sldId="286"/>
            <ac:spMk id="17" creationId="{BA8CB427-2C64-9C3C-00E2-5E90C5E0BEFA}"/>
          </ac:spMkLst>
        </pc:spChg>
        <pc:spChg chg="add mod">
          <ac:chgData name="Mitiguy, JohnPaul" userId="30bf319c-c588-40f6-a1f2-78d9b12f4dc4" providerId="ADAL" clId="{EA2896C9-1324-4F12-88B6-27D9C227C8D1}" dt="2024-06-18T21:14:13.065" v="3728" actId="1076"/>
          <ac:spMkLst>
            <pc:docMk/>
            <pc:sldMk cId="3161979885" sldId="286"/>
            <ac:spMk id="18" creationId="{816FD106-D55D-A41F-374B-EB8B825BE47A}"/>
          </ac:spMkLst>
        </pc:spChg>
        <pc:spChg chg="add mod">
          <ac:chgData name="Mitiguy, JohnPaul" userId="30bf319c-c588-40f6-a1f2-78d9b12f4dc4" providerId="ADAL" clId="{EA2896C9-1324-4F12-88B6-27D9C227C8D1}" dt="2024-06-18T21:13:55.540" v="3725" actId="1076"/>
          <ac:spMkLst>
            <pc:docMk/>
            <pc:sldMk cId="3161979885" sldId="286"/>
            <ac:spMk id="20" creationId="{7C24AE6E-648E-B747-EBD8-CE1039925275}"/>
          </ac:spMkLst>
        </pc:spChg>
        <pc:spChg chg="add mod">
          <ac:chgData name="Mitiguy, JohnPaul" userId="30bf319c-c588-40f6-a1f2-78d9b12f4dc4" providerId="ADAL" clId="{EA2896C9-1324-4F12-88B6-27D9C227C8D1}" dt="2024-07-18T18:47:02.468" v="4300" actId="1076"/>
          <ac:spMkLst>
            <pc:docMk/>
            <pc:sldMk cId="3161979885" sldId="286"/>
            <ac:spMk id="21" creationId="{94B38A42-69EC-864C-B2B6-DFB992E7910F}"/>
          </ac:spMkLst>
        </pc:spChg>
        <pc:spChg chg="add mod">
          <ac:chgData name="Mitiguy, JohnPaul" userId="30bf319c-c588-40f6-a1f2-78d9b12f4dc4" providerId="ADAL" clId="{EA2896C9-1324-4F12-88B6-27D9C227C8D1}" dt="2024-07-18T18:47:05.836" v="4302" actId="1076"/>
          <ac:spMkLst>
            <pc:docMk/>
            <pc:sldMk cId="3161979885" sldId="286"/>
            <ac:spMk id="22" creationId="{EEA8B43F-22B3-2451-F9F7-8816294BA765}"/>
          </ac:spMkLst>
        </pc:spChg>
        <pc:spChg chg="add mod">
          <ac:chgData name="Mitiguy, JohnPaul" userId="30bf319c-c588-40f6-a1f2-78d9b12f4dc4" providerId="ADAL" clId="{EA2896C9-1324-4F12-88B6-27D9C227C8D1}" dt="2024-07-18T18:47:19.409" v="4303"/>
          <ac:spMkLst>
            <pc:docMk/>
            <pc:sldMk cId="3161979885" sldId="286"/>
            <ac:spMk id="23" creationId="{60614EF8-7D48-5A32-D351-D5F1E530B1DF}"/>
          </ac:spMkLst>
        </pc:spChg>
        <pc:spChg chg="add mod">
          <ac:chgData name="Mitiguy, JohnPaul" userId="30bf319c-c588-40f6-a1f2-78d9b12f4dc4" providerId="ADAL" clId="{EA2896C9-1324-4F12-88B6-27D9C227C8D1}" dt="2024-07-18T18:47:36.904" v="4310" actId="20577"/>
          <ac:spMkLst>
            <pc:docMk/>
            <pc:sldMk cId="3161979885" sldId="286"/>
            <ac:spMk id="25" creationId="{4AAAC764-5EF7-AFD5-735A-730EFFBE2757}"/>
          </ac:spMkLst>
        </pc:spChg>
        <pc:spChg chg="mod">
          <ac:chgData name="Mitiguy, JohnPaul" userId="30bf319c-c588-40f6-a1f2-78d9b12f4dc4" providerId="ADAL" clId="{EA2896C9-1324-4F12-88B6-27D9C227C8D1}" dt="2024-06-18T21:22:59.610" v="3808"/>
          <ac:spMkLst>
            <pc:docMk/>
            <pc:sldMk cId="3161979885" sldId="286"/>
            <ac:spMk id="34" creationId="{465EF8FC-610D-D1DD-9717-F14E2C2F2338}"/>
          </ac:spMkLst>
        </pc:spChg>
        <pc:spChg chg="add mod">
          <ac:chgData name="Mitiguy, JohnPaul" userId="30bf319c-c588-40f6-a1f2-78d9b12f4dc4" providerId="ADAL" clId="{EA2896C9-1324-4F12-88B6-27D9C227C8D1}" dt="2024-07-18T18:47:42.759" v="4314" actId="20577"/>
          <ac:spMkLst>
            <pc:docMk/>
            <pc:sldMk cId="3161979885" sldId="286"/>
            <ac:spMk id="35" creationId="{183A2FF5-C3BD-9B7B-375F-29765FF1D1A7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35" creationId="{61D2B62B-362D-CE28-6B89-328656E40222}"/>
          </ac:spMkLst>
        </pc:spChg>
        <pc:spChg chg="add mod">
          <ac:chgData name="Mitiguy, JohnPaul" userId="30bf319c-c588-40f6-a1f2-78d9b12f4dc4" providerId="ADAL" clId="{EA2896C9-1324-4F12-88B6-27D9C227C8D1}" dt="2024-07-18T18:48:18.992" v="4318" actId="20577"/>
          <ac:spMkLst>
            <pc:docMk/>
            <pc:sldMk cId="3161979885" sldId="286"/>
            <ac:spMk id="36" creationId="{5EB61DB5-58F7-E3A0-266C-759A6833F280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36" creationId="{AC389CCF-7FBF-691E-7456-EB6B878818AE}"/>
          </ac:spMkLst>
        </pc:spChg>
        <pc:spChg chg="add mod">
          <ac:chgData name="Mitiguy, JohnPaul" userId="30bf319c-c588-40f6-a1f2-78d9b12f4dc4" providerId="ADAL" clId="{EA2896C9-1324-4F12-88B6-27D9C227C8D1}" dt="2024-07-18T18:48:24.850" v="4320" actId="1076"/>
          <ac:spMkLst>
            <pc:docMk/>
            <pc:sldMk cId="3161979885" sldId="286"/>
            <ac:spMk id="38" creationId="{3FA3463D-D645-DD8C-D317-9150ED67F4EE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38" creationId="{F79AA083-6BF7-D3D8-6166-805AED5C22FC}"/>
          </ac:spMkLst>
        </pc:spChg>
        <pc:spChg chg="add mod">
          <ac:chgData name="Mitiguy, JohnPaul" userId="30bf319c-c588-40f6-a1f2-78d9b12f4dc4" providerId="ADAL" clId="{EA2896C9-1324-4F12-88B6-27D9C227C8D1}" dt="2024-07-18T18:48:27.915" v="4322" actId="1076"/>
          <ac:spMkLst>
            <pc:docMk/>
            <pc:sldMk cId="3161979885" sldId="286"/>
            <ac:spMk id="39" creationId="{5184EC8E-D3A9-E589-0E0B-36782D808A98}"/>
          </ac:spMkLst>
        </pc:spChg>
        <pc:spChg chg="add mod">
          <ac:chgData name="Mitiguy, JohnPaul" userId="30bf319c-c588-40f6-a1f2-78d9b12f4dc4" providerId="ADAL" clId="{EA2896C9-1324-4F12-88B6-27D9C227C8D1}" dt="2024-07-18T18:48:33.170" v="4324" actId="1076"/>
          <ac:spMkLst>
            <pc:docMk/>
            <pc:sldMk cId="3161979885" sldId="286"/>
            <ac:spMk id="40" creationId="{7CA4DC8B-7600-17AD-209E-A3CD735E1785}"/>
          </ac:spMkLst>
        </pc:spChg>
        <pc:spChg chg="add mod">
          <ac:chgData name="Mitiguy, JohnPaul" userId="30bf319c-c588-40f6-a1f2-78d9b12f4dc4" providerId="ADAL" clId="{EA2896C9-1324-4F12-88B6-27D9C227C8D1}" dt="2024-07-18T18:49:01.823" v="4334" actId="20577"/>
          <ac:spMkLst>
            <pc:docMk/>
            <pc:sldMk cId="3161979885" sldId="286"/>
            <ac:spMk id="43" creationId="{4B7CC782-C019-22E7-C88D-AD8FB8558B69}"/>
          </ac:spMkLst>
        </pc:spChg>
        <pc:spChg chg="add mod">
          <ac:chgData name="Mitiguy, JohnPaul" userId="30bf319c-c588-40f6-a1f2-78d9b12f4dc4" providerId="ADAL" clId="{EA2896C9-1324-4F12-88B6-27D9C227C8D1}" dt="2024-07-18T18:49:15.051" v="4338" actId="1076"/>
          <ac:spMkLst>
            <pc:docMk/>
            <pc:sldMk cId="3161979885" sldId="286"/>
            <ac:spMk id="44" creationId="{8A59B146-D628-1B63-EDE8-617EC933046C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45" creationId="{47F10EF9-8B6A-DDAD-24C3-7BCC3AD6FFE2}"/>
          </ac:spMkLst>
        </pc:spChg>
        <pc:spChg chg="add mod">
          <ac:chgData name="Mitiguy, JohnPaul" userId="30bf319c-c588-40f6-a1f2-78d9b12f4dc4" providerId="ADAL" clId="{EA2896C9-1324-4F12-88B6-27D9C227C8D1}" dt="2024-07-18T18:49:49.266" v="4349" actId="1076"/>
          <ac:spMkLst>
            <pc:docMk/>
            <pc:sldMk cId="3161979885" sldId="286"/>
            <ac:spMk id="45" creationId="{5E3D0848-1859-299B-FE0D-BEC090BD9424}"/>
          </ac:spMkLst>
        </pc:spChg>
        <pc:spChg chg="add mod">
          <ac:chgData name="Mitiguy, JohnPaul" userId="30bf319c-c588-40f6-a1f2-78d9b12f4dc4" providerId="ADAL" clId="{EA2896C9-1324-4F12-88B6-27D9C227C8D1}" dt="2024-07-18T18:51:41.086" v="4357" actId="20577"/>
          <ac:spMkLst>
            <pc:docMk/>
            <pc:sldMk cId="3161979885" sldId="286"/>
            <ac:spMk id="46" creationId="{DFBDFE20-223D-783B-2119-C19E945F5E13}"/>
          </ac:spMkLst>
        </pc:spChg>
        <pc:spChg chg="del">
          <ac:chgData name="Mitiguy, JohnPaul" userId="30bf319c-c588-40f6-a1f2-78d9b12f4dc4" providerId="ADAL" clId="{EA2896C9-1324-4F12-88B6-27D9C227C8D1}" dt="2024-06-19T18:55:16.473" v="3826" actId="478"/>
          <ac:spMkLst>
            <pc:docMk/>
            <pc:sldMk cId="3161979885" sldId="286"/>
            <ac:spMk id="51" creationId="{8744E7E3-BB4B-BBAD-3929-BDE2CB6FB1D5}"/>
          </ac:spMkLst>
        </pc:spChg>
        <pc:spChg chg="add mod">
          <ac:chgData name="Mitiguy, JohnPaul" userId="30bf319c-c588-40f6-a1f2-78d9b12f4dc4" providerId="ADAL" clId="{EA2896C9-1324-4F12-88B6-27D9C227C8D1}" dt="2024-07-18T18:51:58.221" v="4364" actId="1076"/>
          <ac:spMkLst>
            <pc:docMk/>
            <pc:sldMk cId="3161979885" sldId="286"/>
            <ac:spMk id="51" creationId="{AFE60F7C-923A-8A7A-BD43-16ACFAF52A42}"/>
          </ac:spMkLst>
        </pc:spChg>
        <pc:spChg chg="del">
          <ac:chgData name="Mitiguy, JohnPaul" userId="30bf319c-c588-40f6-a1f2-78d9b12f4dc4" providerId="ADAL" clId="{EA2896C9-1324-4F12-88B6-27D9C227C8D1}" dt="2024-06-18T21:17:39.602" v="3760" actId="478"/>
          <ac:spMkLst>
            <pc:docMk/>
            <pc:sldMk cId="3161979885" sldId="286"/>
            <ac:spMk id="60" creationId="{7027B046-8D97-DBCE-79CE-5EFC6520B4D5}"/>
          </ac:spMkLst>
        </pc:spChg>
        <pc:spChg chg="del">
          <ac:chgData name="Mitiguy, JohnPaul" userId="30bf319c-c588-40f6-a1f2-78d9b12f4dc4" providerId="ADAL" clId="{EA2896C9-1324-4F12-88B6-27D9C227C8D1}" dt="2024-06-18T21:17:39.602" v="3760" actId="478"/>
          <ac:spMkLst>
            <pc:docMk/>
            <pc:sldMk cId="3161979885" sldId="286"/>
            <ac:spMk id="63" creationId="{3EC4DDA3-34E4-A552-22BC-F7303284290E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78" creationId="{D961248D-9630-1E17-0DB9-00A2D3E1A2CD}"/>
          </ac:spMkLst>
        </pc:spChg>
        <pc:spChg chg="add del mod">
          <ac:chgData name="Mitiguy, JohnPaul" userId="30bf319c-c588-40f6-a1f2-78d9b12f4dc4" providerId="ADAL" clId="{EA2896C9-1324-4F12-88B6-27D9C227C8D1}" dt="2024-06-18T21:18:11.313" v="3764" actId="478"/>
          <ac:spMkLst>
            <pc:docMk/>
            <pc:sldMk cId="3161979885" sldId="286"/>
            <ac:spMk id="103" creationId="{ACCF7A19-3A58-0EDD-3A08-1E301A253777}"/>
          </ac:spMkLst>
        </pc:spChg>
        <pc:spChg chg="add del mod">
          <ac:chgData name="Mitiguy, JohnPaul" userId="30bf319c-c588-40f6-a1f2-78d9b12f4dc4" providerId="ADAL" clId="{EA2896C9-1324-4F12-88B6-27D9C227C8D1}" dt="2024-06-18T21:18:13.778" v="3765" actId="478"/>
          <ac:spMkLst>
            <pc:docMk/>
            <pc:sldMk cId="3161979885" sldId="286"/>
            <ac:spMk id="104" creationId="{D9316EBF-B83C-9115-9E83-ACFA4E48D58A}"/>
          </ac:spMkLst>
        </pc:spChg>
        <pc:spChg chg="add del mod">
          <ac:chgData name="Mitiguy, JohnPaul" userId="30bf319c-c588-40f6-a1f2-78d9b12f4dc4" providerId="ADAL" clId="{EA2896C9-1324-4F12-88B6-27D9C227C8D1}" dt="2024-06-18T21:18:11.313" v="3764" actId="478"/>
          <ac:spMkLst>
            <pc:docMk/>
            <pc:sldMk cId="3161979885" sldId="286"/>
            <ac:spMk id="105" creationId="{54CC0234-972E-52E4-BC04-3405DDA62707}"/>
          </ac:spMkLst>
        </pc:spChg>
        <pc:spChg chg="add del mod">
          <ac:chgData name="Mitiguy, JohnPaul" userId="30bf319c-c588-40f6-a1f2-78d9b12f4dc4" providerId="ADAL" clId="{EA2896C9-1324-4F12-88B6-27D9C227C8D1}" dt="2024-06-18T21:18:11.313" v="3764" actId="478"/>
          <ac:spMkLst>
            <pc:docMk/>
            <pc:sldMk cId="3161979885" sldId="286"/>
            <ac:spMk id="106" creationId="{EA24B9C8-350E-C973-CA06-C11EF1AEFBA6}"/>
          </ac:spMkLst>
        </pc:spChg>
        <pc:spChg chg="add del mod">
          <ac:chgData name="Mitiguy, JohnPaul" userId="30bf319c-c588-40f6-a1f2-78d9b12f4dc4" providerId="ADAL" clId="{EA2896C9-1324-4F12-88B6-27D9C227C8D1}" dt="2024-06-18T21:18:11.313" v="3764" actId="478"/>
          <ac:spMkLst>
            <pc:docMk/>
            <pc:sldMk cId="3161979885" sldId="286"/>
            <ac:spMk id="107" creationId="{7EBB9607-1139-EA65-BB91-0F95BB5C4186}"/>
          </ac:spMkLst>
        </pc:spChg>
        <pc:spChg chg="add del mod">
          <ac:chgData name="Mitiguy, JohnPaul" userId="30bf319c-c588-40f6-a1f2-78d9b12f4dc4" providerId="ADAL" clId="{EA2896C9-1324-4F12-88B6-27D9C227C8D1}" dt="2024-06-18T21:18:13.778" v="3765" actId="478"/>
          <ac:spMkLst>
            <pc:docMk/>
            <pc:sldMk cId="3161979885" sldId="286"/>
            <ac:spMk id="108" creationId="{CB6EC37F-1F80-C493-46D9-C74DCE386FD0}"/>
          </ac:spMkLst>
        </pc:spChg>
        <pc:spChg chg="add del mod">
          <ac:chgData name="Mitiguy, JohnPaul" userId="30bf319c-c588-40f6-a1f2-78d9b12f4dc4" providerId="ADAL" clId="{EA2896C9-1324-4F12-88B6-27D9C227C8D1}" dt="2024-06-18T21:18:11.313" v="3764" actId="478"/>
          <ac:spMkLst>
            <pc:docMk/>
            <pc:sldMk cId="3161979885" sldId="286"/>
            <ac:spMk id="109" creationId="{8CCC8146-FCCB-1D79-921F-06D9E05D31C0}"/>
          </ac:spMkLst>
        </pc:spChg>
        <pc:spChg chg="add del mod">
          <ac:chgData name="Mitiguy, JohnPaul" userId="30bf319c-c588-40f6-a1f2-78d9b12f4dc4" providerId="ADAL" clId="{EA2896C9-1324-4F12-88B6-27D9C227C8D1}" dt="2024-06-18T21:18:11.313" v="3764" actId="478"/>
          <ac:spMkLst>
            <pc:docMk/>
            <pc:sldMk cId="3161979885" sldId="286"/>
            <ac:spMk id="110" creationId="{B34F424D-8C60-F527-9720-2148A63094EE}"/>
          </ac:spMkLst>
        </pc:spChg>
        <pc:spChg chg="add mod">
          <ac:chgData name="Mitiguy, JohnPaul" userId="30bf319c-c588-40f6-a1f2-78d9b12f4dc4" providerId="ADAL" clId="{EA2896C9-1324-4F12-88B6-27D9C227C8D1}" dt="2024-06-18T21:18:14.543" v="3766"/>
          <ac:spMkLst>
            <pc:docMk/>
            <pc:sldMk cId="3161979885" sldId="286"/>
            <ac:spMk id="115" creationId="{F9D6C468-E0F7-CCBA-EB1B-886B0416A84E}"/>
          </ac:spMkLst>
        </pc:spChg>
        <pc:spChg chg="add mod">
          <ac:chgData name="Mitiguy, JohnPaul" userId="30bf319c-c588-40f6-a1f2-78d9b12f4dc4" providerId="ADAL" clId="{EA2896C9-1324-4F12-88B6-27D9C227C8D1}" dt="2024-06-18T21:18:23.377" v="3768" actId="1076"/>
          <ac:spMkLst>
            <pc:docMk/>
            <pc:sldMk cId="3161979885" sldId="286"/>
            <ac:spMk id="116" creationId="{BA2CE16D-6233-51FE-D9CB-9FCA77E709E2}"/>
          </ac:spMkLst>
        </pc:spChg>
        <pc:spChg chg="add mod">
          <ac:chgData name="Mitiguy, JohnPaul" userId="30bf319c-c588-40f6-a1f2-78d9b12f4dc4" providerId="ADAL" clId="{EA2896C9-1324-4F12-88B6-27D9C227C8D1}" dt="2024-06-18T21:18:23.377" v="3768" actId="1076"/>
          <ac:spMkLst>
            <pc:docMk/>
            <pc:sldMk cId="3161979885" sldId="286"/>
            <ac:spMk id="117" creationId="{3104D723-ECE3-46A7-D3B7-47C7B309DCC9}"/>
          </ac:spMkLst>
        </pc:spChg>
        <pc:spChg chg="add mod">
          <ac:chgData name="Mitiguy, JohnPaul" userId="30bf319c-c588-40f6-a1f2-78d9b12f4dc4" providerId="ADAL" clId="{EA2896C9-1324-4F12-88B6-27D9C227C8D1}" dt="2024-06-18T21:18:31.929" v="3770" actId="1076"/>
          <ac:spMkLst>
            <pc:docMk/>
            <pc:sldMk cId="3161979885" sldId="286"/>
            <ac:spMk id="118" creationId="{C41AE00E-DD22-9BB8-9C8E-43F1C5560461}"/>
          </ac:spMkLst>
        </pc:spChg>
        <pc:spChg chg="add mod">
          <ac:chgData name="Mitiguy, JohnPaul" userId="30bf319c-c588-40f6-a1f2-78d9b12f4dc4" providerId="ADAL" clId="{EA2896C9-1324-4F12-88B6-27D9C227C8D1}" dt="2024-06-18T21:18:31.929" v="3770" actId="1076"/>
          <ac:spMkLst>
            <pc:docMk/>
            <pc:sldMk cId="3161979885" sldId="286"/>
            <ac:spMk id="119" creationId="{C8AE05DD-78C0-D631-8B9C-3D1CED44F038}"/>
          </ac:spMkLst>
        </pc:spChg>
        <pc:spChg chg="add mod">
          <ac:chgData name="Mitiguy, JohnPaul" userId="30bf319c-c588-40f6-a1f2-78d9b12f4dc4" providerId="ADAL" clId="{EA2896C9-1324-4F12-88B6-27D9C227C8D1}" dt="2024-06-18T21:18:37.642" v="3772" actId="1076"/>
          <ac:spMkLst>
            <pc:docMk/>
            <pc:sldMk cId="3161979885" sldId="286"/>
            <ac:spMk id="120" creationId="{E8976520-49B5-34E8-F9A6-5C1CCA101BC0}"/>
          </ac:spMkLst>
        </pc:spChg>
        <pc:spChg chg="add mod">
          <ac:chgData name="Mitiguy, JohnPaul" userId="30bf319c-c588-40f6-a1f2-78d9b12f4dc4" providerId="ADAL" clId="{EA2896C9-1324-4F12-88B6-27D9C227C8D1}" dt="2024-06-18T21:18:37.642" v="3772" actId="1076"/>
          <ac:spMkLst>
            <pc:docMk/>
            <pc:sldMk cId="3161979885" sldId="286"/>
            <ac:spMk id="121" creationId="{D6514F2D-57BD-03E0-C4C2-368636A7A045}"/>
          </ac:spMkLst>
        </pc:spChg>
        <pc:spChg chg="add mod">
          <ac:chgData name="Mitiguy, JohnPaul" userId="30bf319c-c588-40f6-a1f2-78d9b12f4dc4" providerId="ADAL" clId="{EA2896C9-1324-4F12-88B6-27D9C227C8D1}" dt="2024-06-18T21:18:43.257" v="3774" actId="1076"/>
          <ac:spMkLst>
            <pc:docMk/>
            <pc:sldMk cId="3161979885" sldId="286"/>
            <ac:spMk id="122" creationId="{5CB7EEC6-D5AB-095B-6409-38EDB021C6D6}"/>
          </ac:spMkLst>
        </pc:spChg>
        <pc:spChg chg="add mod">
          <ac:chgData name="Mitiguy, JohnPaul" userId="30bf319c-c588-40f6-a1f2-78d9b12f4dc4" providerId="ADAL" clId="{EA2896C9-1324-4F12-88B6-27D9C227C8D1}" dt="2024-06-18T21:18:43.257" v="3774" actId="1076"/>
          <ac:spMkLst>
            <pc:docMk/>
            <pc:sldMk cId="3161979885" sldId="286"/>
            <ac:spMk id="123" creationId="{4ED768E8-DBA3-AAAE-B511-9502D0AA0C22}"/>
          </ac:spMkLst>
        </pc:spChg>
        <pc:spChg chg="mod">
          <ac:chgData name="Mitiguy, JohnPaul" userId="30bf319c-c588-40f6-a1f2-78d9b12f4dc4" providerId="ADAL" clId="{EA2896C9-1324-4F12-88B6-27D9C227C8D1}" dt="2024-06-19T18:55:14.548" v="3825" actId="20577"/>
          <ac:spMkLst>
            <pc:docMk/>
            <pc:sldMk cId="3161979885" sldId="286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6-18T21:24:15.284" v="3812" actId="20577"/>
          <ac:spMkLst>
            <pc:docMk/>
            <pc:sldMk cId="3161979885" sldId="286"/>
            <ac:spMk id="146" creationId="{562162BA-EFEA-A169-F2D1-2D216C6BD951}"/>
          </ac:spMkLst>
        </pc:spChg>
        <pc:spChg chg="del">
          <ac:chgData name="Mitiguy, JohnPaul" userId="30bf319c-c588-40f6-a1f2-78d9b12f4dc4" providerId="ADAL" clId="{EA2896C9-1324-4F12-88B6-27D9C227C8D1}" dt="2024-06-18T21:13:35.041" v="3717" actId="478"/>
          <ac:spMkLst>
            <pc:docMk/>
            <pc:sldMk cId="3161979885" sldId="286"/>
            <ac:spMk id="151" creationId="{7DA0390B-CFBB-BD0A-0E9A-CEBA85ABF87F}"/>
          </ac:spMkLst>
        </pc:spChg>
        <pc:spChg chg="mod">
          <ac:chgData name="Mitiguy, JohnPaul" userId="30bf319c-c588-40f6-a1f2-78d9b12f4dc4" providerId="ADAL" clId="{EA2896C9-1324-4F12-88B6-27D9C227C8D1}" dt="2024-06-18T21:25:21.984" v="3815" actId="20577"/>
          <ac:spMkLst>
            <pc:docMk/>
            <pc:sldMk cId="3161979885" sldId="286"/>
            <ac:spMk id="153" creationId="{242A1959-2A0A-C5B2-7DD3-2CF0268CA756}"/>
          </ac:spMkLst>
        </pc:spChg>
        <pc:spChg chg="add mod">
          <ac:chgData name="Mitiguy, JohnPaul" userId="30bf319c-c588-40f6-a1f2-78d9b12f4dc4" providerId="ADAL" clId="{EA2896C9-1324-4F12-88B6-27D9C227C8D1}" dt="2024-06-19T18:50:19.066" v="3823" actId="20577"/>
          <ac:spMkLst>
            <pc:docMk/>
            <pc:sldMk cId="3161979885" sldId="286"/>
            <ac:spMk id="155" creationId="{EC5A362E-0340-D9EA-F8A7-8FE03A3DAE5C}"/>
          </ac:spMkLst>
        </pc:spChg>
        <pc:picChg chg="del">
          <ac:chgData name="Mitiguy, JohnPaul" userId="30bf319c-c588-40f6-a1f2-78d9b12f4dc4" providerId="ADAL" clId="{EA2896C9-1324-4F12-88B6-27D9C227C8D1}" dt="2024-06-18T21:13:09.820" v="3714" actId="478"/>
          <ac:picMkLst>
            <pc:docMk/>
            <pc:sldMk cId="3161979885" sldId="286"/>
            <ac:picMk id="3" creationId="{5D405343-1FA4-5DE9-E3BE-EBF6E139C114}"/>
          </ac:picMkLst>
        </pc:picChg>
        <pc:picChg chg="add del mod">
          <ac:chgData name="Mitiguy, JohnPaul" userId="30bf319c-c588-40f6-a1f2-78d9b12f4dc4" providerId="ADAL" clId="{EA2896C9-1324-4F12-88B6-27D9C227C8D1}" dt="2024-07-18T18:58:25.833" v="4369" actId="478"/>
          <ac:picMkLst>
            <pc:docMk/>
            <pc:sldMk cId="3161979885" sldId="286"/>
            <ac:picMk id="54" creationId="{5A75EF14-4532-B5B1-96EB-A8424F442674}"/>
          </ac:picMkLst>
        </pc:picChg>
        <pc:picChg chg="add mod">
          <ac:chgData name="Mitiguy, JohnPaul" userId="30bf319c-c588-40f6-a1f2-78d9b12f4dc4" providerId="ADAL" clId="{EA2896C9-1324-4F12-88B6-27D9C227C8D1}" dt="2024-06-18T21:20:24.041" v="3797" actId="1076"/>
          <ac:picMkLst>
            <pc:docMk/>
            <pc:sldMk cId="3161979885" sldId="286"/>
            <ac:picMk id="140" creationId="{E4D1DA95-6BB5-D4E5-D823-4BD11EDD4C49}"/>
          </ac:picMkLst>
        </pc:picChg>
        <pc:cxnChg chg="mod">
          <ac:chgData name="Mitiguy, JohnPaul" userId="30bf319c-c588-40f6-a1f2-78d9b12f4dc4" providerId="ADAL" clId="{EA2896C9-1324-4F12-88B6-27D9C227C8D1}" dt="2024-06-18T21:13:13.540" v="3716" actId="14100"/>
          <ac:cxnSpMkLst>
            <pc:docMk/>
            <pc:sldMk cId="3161979885" sldId="286"/>
            <ac:cxnSpMk id="31" creationId="{1F0BD305-0BA6-DB6C-38DC-A67D3151E0F1}"/>
          </ac:cxnSpMkLst>
        </pc:cxnChg>
        <pc:cxnChg chg="mod">
          <ac:chgData name="Mitiguy, JohnPaul" userId="30bf319c-c588-40f6-a1f2-78d9b12f4dc4" providerId="ADAL" clId="{EA2896C9-1324-4F12-88B6-27D9C227C8D1}" dt="2024-06-18T21:14:41.100" v="3732" actId="14100"/>
          <ac:cxnSpMkLst>
            <pc:docMk/>
            <pc:sldMk cId="3161979885" sldId="286"/>
            <ac:cxnSpMk id="37" creationId="{4365CA84-CB4B-A097-85F3-2E8EC0483E03}"/>
          </ac:cxnSpMkLst>
        </pc:cxnChg>
        <pc:cxnChg chg="mod">
          <ac:chgData name="Mitiguy, JohnPaul" userId="30bf319c-c588-40f6-a1f2-78d9b12f4dc4" providerId="ADAL" clId="{EA2896C9-1324-4F12-88B6-27D9C227C8D1}" dt="2024-06-18T21:15:37.811" v="3746" actId="14100"/>
          <ac:cxnSpMkLst>
            <pc:docMk/>
            <pc:sldMk cId="3161979885" sldId="286"/>
            <ac:cxnSpMk id="41" creationId="{4794C026-364B-CF71-729B-F93D2CAC64F4}"/>
          </ac:cxnSpMkLst>
        </pc:cxnChg>
        <pc:cxnChg chg="mod">
          <ac:chgData name="Mitiguy, JohnPaul" userId="30bf319c-c588-40f6-a1f2-78d9b12f4dc4" providerId="ADAL" clId="{EA2896C9-1324-4F12-88B6-27D9C227C8D1}" dt="2024-06-18T21:16:04.851" v="3751" actId="14100"/>
          <ac:cxnSpMkLst>
            <pc:docMk/>
            <pc:sldMk cId="3161979885" sldId="286"/>
            <ac:cxnSpMk id="42" creationId="{219794B0-6E69-0482-3AB5-0298EBB89D26}"/>
          </ac:cxnSpMkLst>
        </pc:cxnChg>
        <pc:cxnChg chg="mod">
          <ac:chgData name="Mitiguy, JohnPaul" userId="30bf319c-c588-40f6-a1f2-78d9b12f4dc4" providerId="ADAL" clId="{EA2896C9-1324-4F12-88B6-27D9C227C8D1}" dt="2024-06-18T21:16:24.035" v="3754" actId="14100"/>
          <ac:cxnSpMkLst>
            <pc:docMk/>
            <pc:sldMk cId="3161979885" sldId="286"/>
            <ac:cxnSpMk id="47" creationId="{0FEA3576-79CB-8BD2-5102-94E484EBCCEA}"/>
          </ac:cxnSpMkLst>
        </pc:cxnChg>
        <pc:cxnChg chg="mod">
          <ac:chgData name="Mitiguy, JohnPaul" userId="30bf319c-c588-40f6-a1f2-78d9b12f4dc4" providerId="ADAL" clId="{EA2896C9-1324-4F12-88B6-27D9C227C8D1}" dt="2024-06-18T21:16:16.554" v="3753" actId="14100"/>
          <ac:cxnSpMkLst>
            <pc:docMk/>
            <pc:sldMk cId="3161979885" sldId="286"/>
            <ac:cxnSpMk id="48" creationId="{2AA0E4C8-5E06-D722-0CFD-15EFFA5996DA}"/>
          </ac:cxnSpMkLst>
        </pc:cxnChg>
        <pc:cxnChg chg="mod">
          <ac:chgData name="Mitiguy, JohnPaul" userId="30bf319c-c588-40f6-a1f2-78d9b12f4dc4" providerId="ADAL" clId="{EA2896C9-1324-4F12-88B6-27D9C227C8D1}" dt="2024-06-18T21:16:02.618" v="3750" actId="14100"/>
          <ac:cxnSpMkLst>
            <pc:docMk/>
            <pc:sldMk cId="3161979885" sldId="286"/>
            <ac:cxnSpMk id="55" creationId="{66803F71-99F9-7A27-12B9-27F7BAAB669D}"/>
          </ac:cxnSpMkLst>
        </pc:cxnChg>
        <pc:cxnChg chg="mod">
          <ac:chgData name="Mitiguy, JohnPaul" userId="30bf319c-c588-40f6-a1f2-78d9b12f4dc4" providerId="ADAL" clId="{EA2896C9-1324-4F12-88B6-27D9C227C8D1}" dt="2024-06-18T21:18:01.545" v="3763" actId="14100"/>
          <ac:cxnSpMkLst>
            <pc:docMk/>
            <pc:sldMk cId="3161979885" sldId="286"/>
            <ac:cxnSpMk id="57" creationId="{B0497897-2407-6B6A-D9D5-147161311B3C}"/>
          </ac:cxnSpMkLst>
        </pc:cxnChg>
        <pc:cxnChg chg="del">
          <ac:chgData name="Mitiguy, JohnPaul" userId="30bf319c-c588-40f6-a1f2-78d9b12f4dc4" providerId="ADAL" clId="{EA2896C9-1324-4F12-88B6-27D9C227C8D1}" dt="2024-06-18T21:13:35.041" v="3717" actId="478"/>
          <ac:cxnSpMkLst>
            <pc:docMk/>
            <pc:sldMk cId="3161979885" sldId="286"/>
            <ac:cxnSpMk id="59" creationId="{577C697C-11F4-F086-7E92-A07AED9C7E1C}"/>
          </ac:cxnSpMkLst>
        </pc:cxnChg>
        <pc:cxnChg chg="del">
          <ac:chgData name="Mitiguy, JohnPaul" userId="30bf319c-c588-40f6-a1f2-78d9b12f4dc4" providerId="ADAL" clId="{EA2896C9-1324-4F12-88B6-27D9C227C8D1}" dt="2024-06-18T21:13:35.041" v="3717" actId="478"/>
          <ac:cxnSpMkLst>
            <pc:docMk/>
            <pc:sldMk cId="3161979885" sldId="286"/>
            <ac:cxnSpMk id="61" creationId="{CA3349C1-3741-7B0C-B7D5-17B1EB683929}"/>
          </ac:cxnSpMkLst>
        </pc:cxnChg>
        <pc:cxnChg chg="mod">
          <ac:chgData name="Mitiguy, JohnPaul" userId="30bf319c-c588-40f6-a1f2-78d9b12f4dc4" providerId="ADAL" clId="{EA2896C9-1324-4F12-88B6-27D9C227C8D1}" dt="2024-06-18T21:15:10.227" v="3740" actId="14100"/>
          <ac:cxnSpMkLst>
            <pc:docMk/>
            <pc:sldMk cId="3161979885" sldId="286"/>
            <ac:cxnSpMk id="62" creationId="{584927E1-0A98-A066-D153-AB15AFA63D52}"/>
          </ac:cxnSpMkLst>
        </pc:cxnChg>
        <pc:cxnChg chg="add mod">
          <ac:chgData name="Mitiguy, JohnPaul" userId="30bf319c-c588-40f6-a1f2-78d9b12f4dc4" providerId="ADAL" clId="{EA2896C9-1324-4F12-88B6-27D9C227C8D1}" dt="2024-06-18T21:16:40.570" v="3757" actId="14100"/>
          <ac:cxnSpMkLst>
            <pc:docMk/>
            <pc:sldMk cId="3161979885" sldId="286"/>
            <ac:cxnSpMk id="75" creationId="{A4C38E6E-EC7C-AC48-82E2-373289906431}"/>
          </ac:cxnSpMkLst>
        </pc:cxnChg>
        <pc:cxnChg chg="add mod">
          <ac:chgData name="Mitiguy, JohnPaul" userId="30bf319c-c588-40f6-a1f2-78d9b12f4dc4" providerId="ADAL" clId="{EA2896C9-1324-4F12-88B6-27D9C227C8D1}" dt="2024-06-18T21:16:47.154" v="3759" actId="1076"/>
          <ac:cxnSpMkLst>
            <pc:docMk/>
            <pc:sldMk cId="3161979885" sldId="286"/>
            <ac:cxnSpMk id="79" creationId="{07C78E27-DE0C-272B-286B-C02F8461C879}"/>
          </ac:cxnSpMkLst>
        </pc:cxnChg>
        <pc:cxnChg chg="mod">
          <ac:chgData name="Mitiguy, JohnPaul" userId="30bf319c-c588-40f6-a1f2-78d9b12f4dc4" providerId="ADAL" clId="{EA2896C9-1324-4F12-88B6-27D9C227C8D1}" dt="2024-06-18T21:15:42.155" v="3747" actId="14100"/>
          <ac:cxnSpMkLst>
            <pc:docMk/>
            <pc:sldMk cId="3161979885" sldId="286"/>
            <ac:cxnSpMk id="80" creationId="{FBE10258-FA61-234B-9734-B9D852A7388E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81" creationId="{2671C594-0870-3E10-BB1C-BA7AB1A25A4D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82" creationId="{D4472F4B-EBDB-8DE9-FD8A-B68E8309660E}"/>
          </ac:cxnSpMkLst>
        </pc:cxnChg>
        <pc:cxnChg chg="add mod">
          <ac:chgData name="Mitiguy, JohnPaul" userId="30bf319c-c588-40f6-a1f2-78d9b12f4dc4" providerId="ADAL" clId="{EA2896C9-1324-4F12-88B6-27D9C227C8D1}" dt="2024-06-18T21:19:23.161" v="3784" actId="14100"/>
          <ac:cxnSpMkLst>
            <pc:docMk/>
            <pc:sldMk cId="3161979885" sldId="286"/>
            <ac:cxnSpMk id="83" creationId="{0DB8F60B-79B7-4499-7482-247E513F627C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84" creationId="{E57461B5-E842-5774-180F-2D29E607603E}"/>
          </ac:cxnSpMkLst>
        </pc:cxnChg>
        <pc:cxnChg chg="add mod">
          <ac:chgData name="Mitiguy, JohnPaul" userId="30bf319c-c588-40f6-a1f2-78d9b12f4dc4" providerId="ADAL" clId="{EA2896C9-1324-4F12-88B6-27D9C227C8D1}" dt="2024-06-18T21:19:15.105" v="3782" actId="14100"/>
          <ac:cxnSpMkLst>
            <pc:docMk/>
            <pc:sldMk cId="3161979885" sldId="286"/>
            <ac:cxnSpMk id="85" creationId="{4DAE5C4F-33C0-AD1A-B948-C01CA0532C8B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86" creationId="{A34FE165-C08A-5BDB-E443-6EFEC5817029}"/>
          </ac:cxnSpMkLst>
        </pc:cxnChg>
        <pc:cxnChg chg="mod">
          <ac:chgData name="Mitiguy, JohnPaul" userId="30bf319c-c588-40f6-a1f2-78d9b12f4dc4" providerId="ADAL" clId="{EA2896C9-1324-4F12-88B6-27D9C227C8D1}" dt="2024-06-18T21:15:30.539" v="3745" actId="14100"/>
          <ac:cxnSpMkLst>
            <pc:docMk/>
            <pc:sldMk cId="3161979885" sldId="286"/>
            <ac:cxnSpMk id="87" creationId="{7ABEA6C4-CE87-0B5F-8E78-4B5D72683904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88" creationId="{BCEBDA93-4C00-2951-8796-C1C167A9EE32}"/>
          </ac:cxnSpMkLst>
        </pc:cxnChg>
        <pc:cxnChg chg="del">
          <ac:chgData name="Mitiguy, JohnPaul" userId="30bf319c-c588-40f6-a1f2-78d9b12f4dc4" providerId="ADAL" clId="{EA2896C9-1324-4F12-88B6-27D9C227C8D1}" dt="2024-06-18T21:13:11.092" v="3715" actId="478"/>
          <ac:cxnSpMkLst>
            <pc:docMk/>
            <pc:sldMk cId="3161979885" sldId="286"/>
            <ac:cxnSpMk id="89" creationId="{A4507750-7604-A502-554A-0DE1348BDA2D}"/>
          </ac:cxnSpMkLst>
        </pc:cxnChg>
        <pc:cxnChg chg="mod">
          <ac:chgData name="Mitiguy, JohnPaul" userId="30bf319c-c588-40f6-a1f2-78d9b12f4dc4" providerId="ADAL" clId="{EA2896C9-1324-4F12-88B6-27D9C227C8D1}" dt="2024-06-18T21:14:44.283" v="3734" actId="14100"/>
          <ac:cxnSpMkLst>
            <pc:docMk/>
            <pc:sldMk cId="3161979885" sldId="286"/>
            <ac:cxnSpMk id="90" creationId="{26EB7BEF-3AB6-11A8-C1F0-18D86EE878A7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92" creationId="{260D5D45-6AFC-4C09-8B97-9B1D8A06B1CD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96" creationId="{893DE270-801E-156A-1D65-64F7C6340562}"/>
          </ac:cxnSpMkLst>
        </pc:cxnChg>
        <pc:cxnChg chg="add mod">
          <ac:chgData name="Mitiguy, JohnPaul" userId="30bf319c-c588-40f6-a1f2-78d9b12f4dc4" providerId="ADAL" clId="{EA2896C9-1324-4F12-88B6-27D9C227C8D1}" dt="2024-06-18T21:17:58.235" v="3762" actId="1076"/>
          <ac:cxnSpMkLst>
            <pc:docMk/>
            <pc:sldMk cId="3161979885" sldId="286"/>
            <ac:cxnSpMk id="98" creationId="{581D9B80-4C0D-7A8A-21A8-4C2AB93563BB}"/>
          </ac:cxnSpMkLst>
        </pc:cxnChg>
        <pc:cxnChg chg="add mod">
          <ac:chgData name="Mitiguy, JohnPaul" userId="30bf319c-c588-40f6-a1f2-78d9b12f4dc4" providerId="ADAL" clId="{EA2896C9-1324-4F12-88B6-27D9C227C8D1}" dt="2024-06-18T21:19:56.265" v="3789" actId="14100"/>
          <ac:cxnSpMkLst>
            <pc:docMk/>
            <pc:sldMk cId="3161979885" sldId="286"/>
            <ac:cxnSpMk id="99" creationId="{D00C0C30-B877-7C94-4918-B652444503C5}"/>
          </ac:cxnSpMkLst>
        </pc:cxnChg>
        <pc:cxnChg chg="add mod">
          <ac:chgData name="Mitiguy, JohnPaul" userId="30bf319c-c588-40f6-a1f2-78d9b12f4dc4" providerId="ADAL" clId="{EA2896C9-1324-4F12-88B6-27D9C227C8D1}" dt="2024-06-18T21:19:42.617" v="3787" actId="1076"/>
          <ac:cxnSpMkLst>
            <pc:docMk/>
            <pc:sldMk cId="3161979885" sldId="286"/>
            <ac:cxnSpMk id="100" creationId="{EBF863AD-9BA9-3E2E-C8E2-8856F98400A8}"/>
          </ac:cxnSpMkLst>
        </pc:cxnChg>
        <pc:cxnChg chg="add mod">
          <ac:chgData name="Mitiguy, JohnPaul" userId="30bf319c-c588-40f6-a1f2-78d9b12f4dc4" providerId="ADAL" clId="{EA2896C9-1324-4F12-88B6-27D9C227C8D1}" dt="2024-06-18T21:20:08.272" v="3792" actId="14100"/>
          <ac:cxnSpMkLst>
            <pc:docMk/>
            <pc:sldMk cId="3161979885" sldId="286"/>
            <ac:cxnSpMk id="101" creationId="{31ED3AB1-811C-7378-F193-0E644E102D78}"/>
          </ac:cxnSpMkLst>
        </pc:cxnChg>
        <pc:cxnChg chg="add mod">
          <ac:chgData name="Mitiguy, JohnPaul" userId="30bf319c-c588-40f6-a1f2-78d9b12f4dc4" providerId="ADAL" clId="{EA2896C9-1324-4F12-88B6-27D9C227C8D1}" dt="2024-06-18T21:20:26.545" v="3798" actId="14100"/>
          <ac:cxnSpMkLst>
            <pc:docMk/>
            <pc:sldMk cId="3161979885" sldId="286"/>
            <ac:cxnSpMk id="102" creationId="{85D79BAF-2EBA-B3DD-7325-6442F438BDBC}"/>
          </ac:cxnSpMkLst>
        </pc:cxnChg>
        <pc:cxnChg chg="add mod">
          <ac:chgData name="Mitiguy, JohnPaul" userId="30bf319c-c588-40f6-a1f2-78d9b12f4dc4" providerId="ADAL" clId="{EA2896C9-1324-4F12-88B6-27D9C227C8D1}" dt="2024-06-18T21:20:01.104" v="3790" actId="14100"/>
          <ac:cxnSpMkLst>
            <pc:docMk/>
            <pc:sldMk cId="3161979885" sldId="286"/>
            <ac:cxnSpMk id="111" creationId="{344E2C3C-9DD8-B97D-221D-2F84E666569D}"/>
          </ac:cxnSpMkLst>
        </pc:cxnChg>
        <pc:cxnChg chg="add mod">
          <ac:chgData name="Mitiguy, JohnPaul" userId="30bf319c-c588-40f6-a1f2-78d9b12f4dc4" providerId="ADAL" clId="{EA2896C9-1324-4F12-88B6-27D9C227C8D1}" dt="2024-06-18T21:20:04.953" v="3791" actId="14100"/>
          <ac:cxnSpMkLst>
            <pc:docMk/>
            <pc:sldMk cId="3161979885" sldId="286"/>
            <ac:cxnSpMk id="112" creationId="{E1D0511A-93FF-1309-7743-6591DED0E031}"/>
          </ac:cxnSpMkLst>
        </pc:cxnChg>
        <pc:cxnChg chg="del mod">
          <ac:chgData name="Mitiguy, JohnPaul" userId="30bf319c-c588-40f6-a1f2-78d9b12f4dc4" providerId="ADAL" clId="{EA2896C9-1324-4F12-88B6-27D9C227C8D1}" dt="2024-06-18T21:17:39.602" v="3760" actId="478"/>
          <ac:cxnSpMkLst>
            <pc:docMk/>
            <pc:sldMk cId="3161979885" sldId="286"/>
            <ac:cxnSpMk id="114" creationId="{CD63673D-2FCC-2635-A5CA-E84E5AE6EC17}"/>
          </ac:cxnSpMkLst>
        </pc:cxnChg>
        <pc:cxnChg chg="add mod">
          <ac:chgData name="Mitiguy, JohnPaul" userId="30bf319c-c588-40f6-a1f2-78d9b12f4dc4" providerId="ADAL" clId="{EA2896C9-1324-4F12-88B6-27D9C227C8D1}" dt="2024-06-18T21:20:37.824" v="3801" actId="14100"/>
          <ac:cxnSpMkLst>
            <pc:docMk/>
            <pc:sldMk cId="3161979885" sldId="286"/>
            <ac:cxnSpMk id="149" creationId="{09631BD0-0BEA-1658-F441-F5E63067AFBE}"/>
          </ac:cxnSpMkLst>
        </pc:cxnChg>
        <pc:cxnChg chg="del mod">
          <ac:chgData name="Mitiguy, JohnPaul" userId="30bf319c-c588-40f6-a1f2-78d9b12f4dc4" providerId="ADAL" clId="{EA2896C9-1324-4F12-88B6-27D9C227C8D1}" dt="2024-06-18T21:17:39.602" v="3760" actId="478"/>
          <ac:cxnSpMkLst>
            <pc:docMk/>
            <pc:sldMk cId="3161979885" sldId="286"/>
            <ac:cxnSpMk id="156" creationId="{226FA612-7CB3-F60A-93DC-6F6FF2E7DE12}"/>
          </ac:cxnSpMkLst>
        </pc:cxnChg>
      </pc:sldChg>
      <pc:sldChg chg="addSp delSp modSp add mod ord replId modShow">
        <pc:chgData name="Mitiguy, JohnPaul" userId="30bf319c-c588-40f6-a1f2-78d9b12f4dc4" providerId="ADAL" clId="{EA2896C9-1324-4F12-88B6-27D9C227C8D1}" dt="2024-07-25T19:16:21.952" v="4502" actId="729"/>
        <pc:sldMkLst>
          <pc:docMk/>
          <pc:sldMk cId="2006020330" sldId="287"/>
        </pc:sldMkLst>
        <pc:spChg chg="mod">
          <ac:chgData name="Mitiguy, JohnPaul" userId="30bf319c-c588-40f6-a1f2-78d9b12f4dc4" providerId="ADAL" clId="{EA2896C9-1324-4F12-88B6-27D9C227C8D1}" dt="2024-06-19T19:05:38.544" v="3969" actId="14100"/>
          <ac:spMkLst>
            <pc:docMk/>
            <pc:sldMk cId="2006020330" sldId="287"/>
            <ac:spMk id="6" creationId="{58503D0C-F457-D0A2-7B8A-066F837B3DED}"/>
          </ac:spMkLst>
        </pc:spChg>
        <pc:spChg chg="mod">
          <ac:chgData name="Mitiguy, JohnPaul" userId="30bf319c-c588-40f6-a1f2-78d9b12f4dc4" providerId="ADAL" clId="{EA2896C9-1324-4F12-88B6-27D9C227C8D1}" dt="2024-06-19T19:06:55.171" v="3986" actId="20577"/>
          <ac:spMkLst>
            <pc:docMk/>
            <pc:sldMk cId="2006020330" sldId="287"/>
            <ac:spMk id="7" creationId="{7C1E76C0-A85B-DFC8-9365-FB6F7EFDE01A}"/>
          </ac:spMkLst>
        </pc:spChg>
        <pc:spChg chg="mod ord">
          <ac:chgData name="Mitiguy, JohnPaul" userId="30bf319c-c588-40f6-a1f2-78d9b12f4dc4" providerId="ADAL" clId="{EA2896C9-1324-4F12-88B6-27D9C227C8D1}" dt="2024-06-19T19:02:48.405" v="3895" actId="166"/>
          <ac:spMkLst>
            <pc:docMk/>
            <pc:sldMk cId="2006020330" sldId="287"/>
            <ac:spMk id="10" creationId="{3C8DCC72-789F-E088-A302-0775A507BF53}"/>
          </ac:spMkLst>
        </pc:spChg>
        <pc:spChg chg="mod">
          <ac:chgData name="Mitiguy, JohnPaul" userId="30bf319c-c588-40f6-a1f2-78d9b12f4dc4" providerId="ADAL" clId="{EA2896C9-1324-4F12-88B6-27D9C227C8D1}" dt="2024-06-19T19:06:50.683" v="3982" actId="20577"/>
          <ac:spMkLst>
            <pc:docMk/>
            <pc:sldMk cId="2006020330" sldId="287"/>
            <ac:spMk id="11" creationId="{2C69A28E-A4FE-A941-8F25-511641AD1E92}"/>
          </ac:spMkLst>
        </pc:spChg>
        <pc:spChg chg="mod">
          <ac:chgData name="Mitiguy, JohnPaul" userId="30bf319c-c588-40f6-a1f2-78d9b12f4dc4" providerId="ADAL" clId="{EA2896C9-1324-4F12-88B6-27D9C227C8D1}" dt="2024-06-19T19:06:52.979" v="3984" actId="20577"/>
          <ac:spMkLst>
            <pc:docMk/>
            <pc:sldMk cId="2006020330" sldId="287"/>
            <ac:spMk id="12" creationId="{633C3308-0CAB-DCE5-61EB-38C5F62152E8}"/>
          </ac:spMkLst>
        </pc:spChg>
        <pc:spChg chg="mod">
          <ac:chgData name="Mitiguy, JohnPaul" userId="30bf319c-c588-40f6-a1f2-78d9b12f4dc4" providerId="ADAL" clId="{EA2896C9-1324-4F12-88B6-27D9C227C8D1}" dt="2024-06-19T19:06:57.187" v="3988" actId="20577"/>
          <ac:spMkLst>
            <pc:docMk/>
            <pc:sldMk cId="2006020330" sldId="287"/>
            <ac:spMk id="13" creationId="{B3BAFC0C-14AD-6A5B-DFA7-6E3A01BD1D98}"/>
          </ac:spMkLst>
        </pc:spChg>
        <pc:spChg chg="mod">
          <ac:chgData name="Mitiguy, JohnPaul" userId="30bf319c-c588-40f6-a1f2-78d9b12f4dc4" providerId="ADAL" clId="{EA2896C9-1324-4F12-88B6-27D9C227C8D1}" dt="2024-06-19T18:59:56.778" v="3851" actId="14100"/>
          <ac:spMkLst>
            <pc:docMk/>
            <pc:sldMk cId="2006020330" sldId="287"/>
            <ac:spMk id="14" creationId="{B418B8AB-100B-DBF4-0C85-B56C3DD35CA5}"/>
          </ac:spMkLst>
        </pc:spChg>
        <pc:spChg chg="mod">
          <ac:chgData name="Mitiguy, JohnPaul" userId="30bf319c-c588-40f6-a1f2-78d9b12f4dc4" providerId="ADAL" clId="{EA2896C9-1324-4F12-88B6-27D9C227C8D1}" dt="2024-06-19T19:05:23.608" v="3965" actId="1076"/>
          <ac:spMkLst>
            <pc:docMk/>
            <pc:sldMk cId="2006020330" sldId="287"/>
            <ac:spMk id="17" creationId="{C14CACBA-612E-3E4B-22B2-343620908E40}"/>
          </ac:spMkLst>
        </pc:spChg>
        <pc:spChg chg="add mod ord">
          <ac:chgData name="Mitiguy, JohnPaul" userId="30bf319c-c588-40f6-a1f2-78d9b12f4dc4" providerId="ADAL" clId="{EA2896C9-1324-4F12-88B6-27D9C227C8D1}" dt="2024-06-19T19:02:44.533" v="3894" actId="166"/>
          <ac:spMkLst>
            <pc:docMk/>
            <pc:sldMk cId="2006020330" sldId="287"/>
            <ac:spMk id="19" creationId="{04471942-F1C2-0687-3996-458D1D4C450B}"/>
          </ac:spMkLst>
        </pc:spChg>
        <pc:spChg chg="mod">
          <ac:chgData name="Mitiguy, JohnPaul" userId="30bf319c-c588-40f6-a1f2-78d9b12f4dc4" providerId="ADAL" clId="{EA2896C9-1324-4F12-88B6-27D9C227C8D1}" dt="2024-06-19T18:59:26.434" v="3845" actId="1076"/>
          <ac:spMkLst>
            <pc:docMk/>
            <pc:sldMk cId="2006020330" sldId="287"/>
            <ac:spMk id="20" creationId="{266D359B-4A8D-F334-F7A9-D6E57B51632B}"/>
          </ac:spMkLst>
        </pc:spChg>
        <pc:spChg chg="mod">
          <ac:chgData name="Mitiguy, JohnPaul" userId="30bf319c-c588-40f6-a1f2-78d9b12f4dc4" providerId="ADAL" clId="{EA2896C9-1324-4F12-88B6-27D9C227C8D1}" dt="2024-06-19T18:59:55.066" v="3850" actId="14100"/>
          <ac:spMkLst>
            <pc:docMk/>
            <pc:sldMk cId="2006020330" sldId="287"/>
            <ac:spMk id="27" creationId="{A686156B-60EB-8F28-9CEB-1C6E0929A01A}"/>
          </ac:spMkLst>
        </pc:spChg>
        <pc:spChg chg="mod">
          <ac:chgData name="Mitiguy, JohnPaul" userId="30bf319c-c588-40f6-a1f2-78d9b12f4dc4" providerId="ADAL" clId="{EA2896C9-1324-4F12-88B6-27D9C227C8D1}" dt="2024-06-19T19:02:24.370" v="3887" actId="14100"/>
          <ac:spMkLst>
            <pc:docMk/>
            <pc:sldMk cId="2006020330" sldId="287"/>
            <ac:spMk id="31" creationId="{15581CFA-2252-E4BA-21B8-BFCA1ACF91E3}"/>
          </ac:spMkLst>
        </pc:spChg>
        <pc:spChg chg="mod">
          <ac:chgData name="Mitiguy, JohnPaul" userId="30bf319c-c588-40f6-a1f2-78d9b12f4dc4" providerId="ADAL" clId="{EA2896C9-1324-4F12-88B6-27D9C227C8D1}" dt="2024-06-19T19:06:23.722" v="3980" actId="403"/>
          <ac:spMkLst>
            <pc:docMk/>
            <pc:sldMk cId="2006020330" sldId="287"/>
            <ac:spMk id="32" creationId="{5DA07FDB-C320-5735-B68E-92D75B1C78E6}"/>
          </ac:spMkLst>
        </pc:spChg>
        <pc:spChg chg="add mod ord">
          <ac:chgData name="Mitiguy, JohnPaul" userId="30bf319c-c588-40f6-a1f2-78d9b12f4dc4" providerId="ADAL" clId="{EA2896C9-1324-4F12-88B6-27D9C227C8D1}" dt="2024-06-19T19:03:03.244" v="3901" actId="166"/>
          <ac:spMkLst>
            <pc:docMk/>
            <pc:sldMk cId="2006020330" sldId="287"/>
            <ac:spMk id="35" creationId="{F7F18A00-77C9-75A2-C936-08FAF305CB4D}"/>
          </ac:spMkLst>
        </pc:spChg>
        <pc:spChg chg="add mod ord">
          <ac:chgData name="Mitiguy, JohnPaul" userId="30bf319c-c588-40f6-a1f2-78d9b12f4dc4" providerId="ADAL" clId="{EA2896C9-1324-4F12-88B6-27D9C227C8D1}" dt="2024-06-19T19:03:07.116" v="3902" actId="166"/>
          <ac:spMkLst>
            <pc:docMk/>
            <pc:sldMk cId="2006020330" sldId="287"/>
            <ac:spMk id="36" creationId="{85B2A93F-2FB4-6E4C-C44A-B3384E692F55}"/>
          </ac:spMkLst>
        </pc:spChg>
        <pc:spChg chg="add mod">
          <ac:chgData name="Mitiguy, JohnPaul" userId="30bf319c-c588-40f6-a1f2-78d9b12f4dc4" providerId="ADAL" clId="{EA2896C9-1324-4F12-88B6-27D9C227C8D1}" dt="2024-06-19T19:04:04.993" v="3935" actId="14100"/>
          <ac:spMkLst>
            <pc:docMk/>
            <pc:sldMk cId="2006020330" sldId="287"/>
            <ac:spMk id="37" creationId="{A0D7ADDF-4CED-2297-47F5-BC10F8D770F0}"/>
          </ac:spMkLst>
        </pc:spChg>
        <pc:spChg chg="add del mod">
          <ac:chgData name="Mitiguy, JohnPaul" userId="30bf319c-c588-40f6-a1f2-78d9b12f4dc4" providerId="ADAL" clId="{EA2896C9-1324-4F12-88B6-27D9C227C8D1}" dt="2024-06-19T19:05:10.844" v="3963" actId="478"/>
          <ac:spMkLst>
            <pc:docMk/>
            <pc:sldMk cId="2006020330" sldId="287"/>
            <ac:spMk id="38" creationId="{0710C2EE-6E4C-A550-A687-23E17E93F694}"/>
          </ac:spMkLst>
        </pc:spChg>
        <pc:spChg chg="add del mod">
          <ac:chgData name="Mitiguy, JohnPaul" userId="30bf319c-c588-40f6-a1f2-78d9b12f4dc4" providerId="ADAL" clId="{EA2896C9-1324-4F12-88B6-27D9C227C8D1}" dt="2024-06-19T19:05:11.180" v="3964" actId="478"/>
          <ac:spMkLst>
            <pc:docMk/>
            <pc:sldMk cId="2006020330" sldId="287"/>
            <ac:spMk id="39" creationId="{CF5D08E9-7BEA-A5DA-3F2A-AAB8C135BF63}"/>
          </ac:spMkLst>
        </pc:spChg>
        <pc:spChg chg="add mod ord">
          <ac:chgData name="Mitiguy, JohnPaul" userId="30bf319c-c588-40f6-a1f2-78d9b12f4dc4" providerId="ADAL" clId="{EA2896C9-1324-4F12-88B6-27D9C227C8D1}" dt="2024-06-19T19:02:39.631" v="3893" actId="171"/>
          <ac:spMkLst>
            <pc:docMk/>
            <pc:sldMk cId="2006020330" sldId="287"/>
            <ac:spMk id="40" creationId="{21DB15B5-9270-B7AA-C8BD-61D177C7EAA6}"/>
          </ac:spMkLst>
        </pc:spChg>
        <pc:spChg chg="add mod">
          <ac:chgData name="Mitiguy, JohnPaul" userId="30bf319c-c588-40f6-a1f2-78d9b12f4dc4" providerId="ADAL" clId="{EA2896C9-1324-4F12-88B6-27D9C227C8D1}" dt="2024-06-19T19:03:18.257" v="3904" actId="688"/>
          <ac:spMkLst>
            <pc:docMk/>
            <pc:sldMk cId="2006020330" sldId="287"/>
            <ac:spMk id="41" creationId="{CB7B8547-EC23-0639-2603-E19EB10FF576}"/>
          </ac:spMkLst>
        </pc:spChg>
        <pc:spChg chg="add mod">
          <ac:chgData name="Mitiguy, JohnPaul" userId="30bf319c-c588-40f6-a1f2-78d9b12f4dc4" providerId="ADAL" clId="{EA2896C9-1324-4F12-88B6-27D9C227C8D1}" dt="2024-06-19T19:05:56.344" v="3975" actId="1076"/>
          <ac:spMkLst>
            <pc:docMk/>
            <pc:sldMk cId="2006020330" sldId="287"/>
            <ac:spMk id="42" creationId="{ED3898A0-64D9-F06A-87B9-3466FA128955}"/>
          </ac:spMkLst>
        </pc:spChg>
        <pc:picChg chg="add mod ord">
          <ac:chgData name="Mitiguy, JohnPaul" userId="30bf319c-c588-40f6-a1f2-78d9b12f4dc4" providerId="ADAL" clId="{EA2896C9-1324-4F12-88B6-27D9C227C8D1}" dt="2024-06-19T18:59:16.355" v="3842" actId="1076"/>
          <ac:picMkLst>
            <pc:docMk/>
            <pc:sldMk cId="2006020330" sldId="287"/>
            <ac:picMk id="4" creationId="{22E6D8D2-BDA6-C4BD-6186-2B89DA534B8F}"/>
          </ac:picMkLst>
        </pc:picChg>
        <pc:picChg chg="del">
          <ac:chgData name="Mitiguy, JohnPaul" userId="30bf319c-c588-40f6-a1f2-78d9b12f4dc4" providerId="ADAL" clId="{EA2896C9-1324-4F12-88B6-27D9C227C8D1}" dt="2024-06-19T18:58:45.283" v="3837" actId="478"/>
          <ac:picMkLst>
            <pc:docMk/>
            <pc:sldMk cId="2006020330" sldId="287"/>
            <ac:picMk id="18" creationId="{A9F57A59-815B-D7D9-599E-FBC11A93C1DF}"/>
          </ac:picMkLst>
        </pc:picChg>
      </pc:sldChg>
      <pc:sldChg chg="addSp delSp modSp add mod modNotesTx">
        <pc:chgData name="Mitiguy, JohnPaul" userId="30bf319c-c588-40f6-a1f2-78d9b12f4dc4" providerId="ADAL" clId="{EA2896C9-1324-4F12-88B6-27D9C227C8D1}" dt="2024-08-02T20:06:55.874" v="5253" actId="478"/>
        <pc:sldMkLst>
          <pc:docMk/>
          <pc:sldMk cId="2939494746" sldId="288"/>
        </pc:sldMkLst>
        <pc:spChg chg="add del mod">
          <ac:chgData name="Mitiguy, JohnPaul" userId="30bf319c-c588-40f6-a1f2-78d9b12f4dc4" providerId="ADAL" clId="{EA2896C9-1324-4F12-88B6-27D9C227C8D1}" dt="2024-08-01T23:56:20.201" v="5244" actId="478"/>
          <ac:spMkLst>
            <pc:docMk/>
            <pc:sldMk cId="2939494746" sldId="288"/>
            <ac:spMk id="3" creationId="{5A19484A-AA33-F287-B5CC-C6CFD3A24374}"/>
          </ac:spMkLst>
        </pc:spChg>
        <pc:spChg chg="add">
          <ac:chgData name="Mitiguy, JohnPaul" userId="30bf319c-c588-40f6-a1f2-78d9b12f4dc4" providerId="ADAL" clId="{EA2896C9-1324-4F12-88B6-27D9C227C8D1}" dt="2024-08-01T18:41:48.424" v="5115" actId="11529"/>
          <ac:spMkLst>
            <pc:docMk/>
            <pc:sldMk cId="2939494746" sldId="288"/>
            <ac:spMk id="5" creationId="{C9C0C4CD-8C3B-7B35-1371-4F7FBB7F1FB1}"/>
          </ac:spMkLst>
        </pc:spChg>
        <pc:spChg chg="add mod">
          <ac:chgData name="Mitiguy, JohnPaul" userId="30bf319c-c588-40f6-a1f2-78d9b12f4dc4" providerId="ADAL" clId="{EA2896C9-1324-4F12-88B6-27D9C227C8D1}" dt="2024-08-01T18:41:57.890" v="5147" actId="20577"/>
          <ac:spMkLst>
            <pc:docMk/>
            <pc:sldMk cId="2939494746" sldId="288"/>
            <ac:spMk id="7" creationId="{EFA2EA6E-1C8A-3A91-FA9F-251B5007A2AA}"/>
          </ac:spMkLst>
        </pc:spChg>
        <pc:spChg chg="add mod">
          <ac:chgData name="Mitiguy, JohnPaul" userId="30bf319c-c588-40f6-a1f2-78d9b12f4dc4" providerId="ADAL" clId="{EA2896C9-1324-4F12-88B6-27D9C227C8D1}" dt="2024-08-02T15:51:25.935" v="5252" actId="14100"/>
          <ac:spMkLst>
            <pc:docMk/>
            <pc:sldMk cId="2939494746" sldId="288"/>
            <ac:spMk id="8" creationId="{09D2AC46-2EDE-6BA0-4CC2-B73BA6F03FD9}"/>
          </ac:spMkLst>
        </pc:spChg>
        <pc:spChg chg="del mod">
          <ac:chgData name="Mitiguy, JohnPaul" userId="30bf319c-c588-40f6-a1f2-78d9b12f4dc4" providerId="ADAL" clId="{EA2896C9-1324-4F12-88B6-27D9C227C8D1}" dt="2024-07-22T19:37:16.053" v="4442" actId="478"/>
          <ac:spMkLst>
            <pc:docMk/>
            <pc:sldMk cId="2939494746" sldId="288"/>
            <ac:spMk id="10" creationId="{DD829204-B3D7-0098-A5FB-5013EEAFBFC2}"/>
          </ac:spMkLst>
        </pc:spChg>
        <pc:spChg chg="mod">
          <ac:chgData name="Mitiguy, JohnPaul" userId="30bf319c-c588-40f6-a1f2-78d9b12f4dc4" providerId="ADAL" clId="{EA2896C9-1324-4F12-88B6-27D9C227C8D1}" dt="2024-06-24T18:22:20.673" v="4162" actId="1076"/>
          <ac:spMkLst>
            <pc:docMk/>
            <pc:sldMk cId="2939494746" sldId="288"/>
            <ac:spMk id="11" creationId="{E72A6024-5F71-7C30-1731-12DA0525795D}"/>
          </ac:spMkLst>
        </pc:spChg>
        <pc:spChg chg="add mod">
          <ac:chgData name="Mitiguy, JohnPaul" userId="30bf319c-c588-40f6-a1f2-78d9b12f4dc4" providerId="ADAL" clId="{EA2896C9-1324-4F12-88B6-27D9C227C8D1}" dt="2024-07-22T19:37:17.215" v="4443"/>
          <ac:spMkLst>
            <pc:docMk/>
            <pc:sldMk cId="2939494746" sldId="288"/>
            <ac:spMk id="15" creationId="{F866C7D4-643E-AB14-B32A-21F0E175FCEC}"/>
          </ac:spMkLst>
        </pc:spChg>
        <pc:spChg chg="mod">
          <ac:chgData name="Mitiguy, JohnPaul" userId="30bf319c-c588-40f6-a1f2-78d9b12f4dc4" providerId="ADAL" clId="{EA2896C9-1324-4F12-88B6-27D9C227C8D1}" dt="2024-06-24T18:24:19.706" v="4242" actId="1076"/>
          <ac:spMkLst>
            <pc:docMk/>
            <pc:sldMk cId="2939494746" sldId="288"/>
            <ac:spMk id="35" creationId="{570A404B-5C1B-FC94-18BA-D29A860EAB99}"/>
          </ac:spMkLst>
        </pc:spChg>
        <pc:spChg chg="mod ord">
          <ac:chgData name="Mitiguy, JohnPaul" userId="30bf319c-c588-40f6-a1f2-78d9b12f4dc4" providerId="ADAL" clId="{EA2896C9-1324-4F12-88B6-27D9C227C8D1}" dt="2024-08-01T18:41:31.553" v="5114" actId="166"/>
          <ac:spMkLst>
            <pc:docMk/>
            <pc:sldMk cId="2939494746" sldId="288"/>
            <ac:spMk id="36" creationId="{82E74DF0-2DE2-D40D-B740-657FEE0F224E}"/>
          </ac:spMkLst>
        </pc:spChg>
        <pc:spChg chg="mod">
          <ac:chgData name="Mitiguy, JohnPaul" userId="30bf319c-c588-40f6-a1f2-78d9b12f4dc4" providerId="ADAL" clId="{EA2896C9-1324-4F12-88B6-27D9C227C8D1}" dt="2024-06-24T18:26:55.155" v="4260" actId="1076"/>
          <ac:spMkLst>
            <pc:docMk/>
            <pc:sldMk cId="2939494746" sldId="288"/>
            <ac:spMk id="37" creationId="{E54F6B3D-8EA0-BDE4-D3EB-43D2F690C0A7}"/>
          </ac:spMkLst>
        </pc:spChg>
        <pc:spChg chg="mod">
          <ac:chgData name="Mitiguy, JohnPaul" userId="30bf319c-c588-40f6-a1f2-78d9b12f4dc4" providerId="ADAL" clId="{EA2896C9-1324-4F12-88B6-27D9C227C8D1}" dt="2024-08-01T18:28:43.569" v="4727" actId="20577"/>
          <ac:spMkLst>
            <pc:docMk/>
            <pc:sldMk cId="2939494746" sldId="288"/>
            <ac:spMk id="38" creationId="{46B5FAA9-5A14-8644-CEAD-EAF05DF25292}"/>
          </ac:spMkLst>
        </pc:spChg>
        <pc:spChg chg="mod">
          <ac:chgData name="Mitiguy, JohnPaul" userId="30bf319c-c588-40f6-a1f2-78d9b12f4dc4" providerId="ADAL" clId="{EA2896C9-1324-4F12-88B6-27D9C227C8D1}" dt="2024-07-22T19:37:33.162" v="4451" actId="20577"/>
          <ac:spMkLst>
            <pc:docMk/>
            <pc:sldMk cId="2939494746" sldId="288"/>
            <ac:spMk id="42" creationId="{4BBC9523-87FC-D928-BB1C-E0FC15B20A78}"/>
          </ac:spMkLst>
        </pc:spChg>
        <pc:spChg chg="add mod">
          <ac:chgData name="Mitiguy, JohnPaul" userId="30bf319c-c588-40f6-a1f2-78d9b12f4dc4" providerId="ADAL" clId="{EA2896C9-1324-4F12-88B6-27D9C227C8D1}" dt="2024-08-01T18:32:56.398" v="5081" actId="1076"/>
          <ac:spMkLst>
            <pc:docMk/>
            <pc:sldMk cId="2939494746" sldId="288"/>
            <ac:spMk id="109" creationId="{5241891C-1673-31B3-CEC6-C238212C41E7}"/>
          </ac:spMkLst>
        </pc:spChg>
        <pc:spChg chg="add del mod">
          <ac:chgData name="Mitiguy, JohnPaul" userId="30bf319c-c588-40f6-a1f2-78d9b12f4dc4" providerId="ADAL" clId="{EA2896C9-1324-4F12-88B6-27D9C227C8D1}" dt="2024-08-02T20:06:55.874" v="5253" actId="478"/>
          <ac:spMkLst>
            <pc:docMk/>
            <pc:sldMk cId="2939494746" sldId="288"/>
            <ac:spMk id="110" creationId="{4B4F7DEE-E63E-9DFE-3BC4-D04F94F1A69B}"/>
          </ac:spMkLst>
        </pc:spChg>
        <pc:picChg chg="del">
          <ac:chgData name="Mitiguy, JohnPaul" userId="30bf319c-c588-40f6-a1f2-78d9b12f4dc4" providerId="ADAL" clId="{EA2896C9-1324-4F12-88B6-27D9C227C8D1}" dt="2024-06-24T18:01:53.195" v="3991" actId="478"/>
          <ac:picMkLst>
            <pc:docMk/>
            <pc:sldMk cId="2939494746" sldId="288"/>
            <ac:picMk id="3" creationId="{0A617F9D-CE21-172A-0DB5-78716D4FDBC0}"/>
          </ac:picMkLst>
        </pc:picChg>
        <pc:picChg chg="del">
          <ac:chgData name="Mitiguy, JohnPaul" userId="30bf319c-c588-40f6-a1f2-78d9b12f4dc4" providerId="ADAL" clId="{EA2896C9-1324-4F12-88B6-27D9C227C8D1}" dt="2024-06-24T18:27:09.589" v="4261" actId="478"/>
          <ac:picMkLst>
            <pc:docMk/>
            <pc:sldMk cId="2939494746" sldId="288"/>
            <ac:picMk id="4" creationId="{26824032-E80A-8E3E-5200-C850162D718A}"/>
          </ac:picMkLst>
        </pc:picChg>
        <pc:picChg chg="add mod ord">
          <ac:chgData name="Mitiguy, JohnPaul" userId="30bf319c-c588-40f6-a1f2-78d9b12f4dc4" providerId="ADAL" clId="{EA2896C9-1324-4F12-88B6-27D9C227C8D1}" dt="2024-07-22T18:32:18.222" v="4433" actId="1076"/>
          <ac:picMkLst>
            <pc:docMk/>
            <pc:sldMk cId="2939494746" sldId="288"/>
            <ac:picMk id="4" creationId="{8F06C0CA-45B7-B21C-C4CB-693E468EA40A}"/>
          </ac:picMkLst>
        </pc:picChg>
        <pc:picChg chg="add mod">
          <ac:chgData name="Mitiguy, JohnPaul" userId="30bf319c-c588-40f6-a1f2-78d9b12f4dc4" providerId="ADAL" clId="{EA2896C9-1324-4F12-88B6-27D9C227C8D1}" dt="2024-07-22T19:37:04.226" v="4441"/>
          <ac:picMkLst>
            <pc:docMk/>
            <pc:sldMk cId="2939494746" sldId="288"/>
            <ac:picMk id="13" creationId="{7999B44D-C77A-2F08-CE20-8433CEA4BF2B}"/>
          </ac:picMkLst>
        </pc:picChg>
        <pc:picChg chg="add mod">
          <ac:chgData name="Mitiguy, JohnPaul" userId="30bf319c-c588-40f6-a1f2-78d9b12f4dc4" providerId="ADAL" clId="{EA2896C9-1324-4F12-88B6-27D9C227C8D1}" dt="2024-07-22T19:37:50.908" v="4458" actId="1076"/>
          <ac:picMkLst>
            <pc:docMk/>
            <pc:sldMk cId="2939494746" sldId="288"/>
            <ac:picMk id="17" creationId="{B850D593-D4C2-7877-05CC-2801C3D5FD21}"/>
          </ac:picMkLst>
        </pc:picChg>
        <pc:picChg chg="add del mod ord">
          <ac:chgData name="Mitiguy, JohnPaul" userId="30bf319c-c588-40f6-a1f2-78d9b12f4dc4" providerId="ADAL" clId="{EA2896C9-1324-4F12-88B6-27D9C227C8D1}" dt="2024-07-22T18:32:01.257" v="4430" actId="478"/>
          <ac:picMkLst>
            <pc:docMk/>
            <pc:sldMk cId="2939494746" sldId="288"/>
            <ac:picMk id="19" creationId="{352DAC9A-DA23-FF9B-FB56-09E26E968DD4}"/>
          </ac:picMkLst>
        </pc:picChg>
        <pc:picChg chg="del">
          <ac:chgData name="Mitiguy, JohnPaul" userId="30bf319c-c588-40f6-a1f2-78d9b12f4dc4" providerId="ADAL" clId="{EA2896C9-1324-4F12-88B6-27D9C227C8D1}" dt="2024-07-22T19:37:03.945" v="4440" actId="478"/>
          <ac:picMkLst>
            <pc:docMk/>
            <pc:sldMk cId="2939494746" sldId="288"/>
            <ac:picMk id="24" creationId="{04F6CE5E-69A8-079F-64A4-2ABEF885EB80}"/>
          </ac:picMkLst>
        </pc:picChg>
        <pc:cxnChg chg="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5" creationId="{209A0EBC-03DF-612D-FD0A-44378DC21B3D}"/>
          </ac:cxnSpMkLst>
        </pc:cxnChg>
        <pc:cxnChg chg="del mod">
          <ac:chgData name="Mitiguy, JohnPaul" userId="30bf319c-c588-40f6-a1f2-78d9b12f4dc4" providerId="ADAL" clId="{EA2896C9-1324-4F12-88B6-27D9C227C8D1}" dt="2024-06-24T18:23:00.290" v="4175" actId="478"/>
          <ac:cxnSpMkLst>
            <pc:docMk/>
            <pc:sldMk cId="2939494746" sldId="288"/>
            <ac:cxnSpMk id="7" creationId="{24BA2D4C-38BC-2CC4-55A2-6A279993F4D6}"/>
          </ac:cxnSpMkLst>
        </pc:cxnChg>
        <pc:cxnChg chg="add mod">
          <ac:chgData name="Mitiguy, JohnPaul" userId="30bf319c-c588-40f6-a1f2-78d9b12f4dc4" providerId="ADAL" clId="{EA2896C9-1324-4F12-88B6-27D9C227C8D1}" dt="2024-07-22T18:32:27.329" v="4435" actId="571"/>
          <ac:cxnSpMkLst>
            <pc:docMk/>
            <pc:sldMk cId="2939494746" sldId="288"/>
            <ac:cxnSpMk id="7" creationId="{2CE4605F-EC58-EF41-7FDA-9BC8F06650D6}"/>
          </ac:cxnSpMkLst>
        </pc:cxnChg>
        <pc:cxnChg chg="del mod">
          <ac:chgData name="Mitiguy, JohnPaul" userId="30bf319c-c588-40f6-a1f2-78d9b12f4dc4" providerId="ADAL" clId="{EA2896C9-1324-4F12-88B6-27D9C227C8D1}" dt="2024-06-24T18:23:02.772" v="4179" actId="478"/>
          <ac:cxnSpMkLst>
            <pc:docMk/>
            <pc:sldMk cId="2939494746" sldId="288"/>
            <ac:cxnSpMk id="8" creationId="{0566871D-E8CF-66CD-FB1B-F830A2D030FF}"/>
          </ac:cxnSpMkLst>
        </pc:cxnChg>
        <pc:cxnChg chg="add mod">
          <ac:chgData name="Mitiguy, JohnPaul" userId="30bf319c-c588-40f6-a1f2-78d9b12f4dc4" providerId="ADAL" clId="{EA2896C9-1324-4F12-88B6-27D9C227C8D1}" dt="2024-07-22T18:32:27.329" v="4435" actId="571"/>
          <ac:cxnSpMkLst>
            <pc:docMk/>
            <pc:sldMk cId="2939494746" sldId="288"/>
            <ac:cxnSpMk id="8" creationId="{1374F9CD-6591-4610-D1E3-93732D872CCA}"/>
          </ac:cxnSpMkLst>
        </pc:cxnChg>
        <pc:cxnChg chg="add mod">
          <ac:chgData name="Mitiguy, JohnPaul" userId="30bf319c-c588-40f6-a1f2-78d9b12f4dc4" providerId="ADAL" clId="{EA2896C9-1324-4F12-88B6-27D9C227C8D1}" dt="2024-08-02T15:51:25.935" v="5252" actId="14100"/>
          <ac:cxnSpMkLst>
            <pc:docMk/>
            <pc:sldMk cId="2939494746" sldId="288"/>
            <ac:cxnSpMk id="9" creationId="{11B8B935-FF59-2D40-6D69-30623F608AF3}"/>
          </ac:cxnSpMkLst>
        </pc:cxnChg>
        <pc:cxnChg chg="del mod">
          <ac:chgData name="Mitiguy, JohnPaul" userId="30bf319c-c588-40f6-a1f2-78d9b12f4dc4" providerId="ADAL" clId="{EA2896C9-1324-4F12-88B6-27D9C227C8D1}" dt="2024-06-24T18:22:59.556" v="4174" actId="478"/>
          <ac:cxnSpMkLst>
            <pc:docMk/>
            <pc:sldMk cId="2939494746" sldId="288"/>
            <ac:cxnSpMk id="9" creationId="{A0F36A5F-9772-44EA-8C06-3FBF55DEC356}"/>
          </ac:cxnSpMkLst>
        </pc:cxnChg>
        <pc:cxnChg chg="add mod">
          <ac:chgData name="Mitiguy, JohnPaul" userId="30bf319c-c588-40f6-a1f2-78d9b12f4dc4" providerId="ADAL" clId="{EA2896C9-1324-4F12-88B6-27D9C227C8D1}" dt="2024-07-22T18:32:27.329" v="4435" actId="571"/>
          <ac:cxnSpMkLst>
            <pc:docMk/>
            <pc:sldMk cId="2939494746" sldId="288"/>
            <ac:cxnSpMk id="9" creationId="{DA188CF5-A064-66FF-B4E5-5682B4E56938}"/>
          </ac:cxnSpMkLst>
        </pc:cxnChg>
        <pc:cxnChg chg="add mod">
          <ac:chgData name="Mitiguy, JohnPaul" userId="30bf319c-c588-40f6-a1f2-78d9b12f4dc4" providerId="ADAL" clId="{EA2896C9-1324-4F12-88B6-27D9C227C8D1}" dt="2024-08-01T23:56:34.822" v="5248" actId="14100"/>
          <ac:cxnSpMkLst>
            <pc:docMk/>
            <pc:sldMk cId="2939494746" sldId="288"/>
            <ac:cxnSpMk id="10" creationId="{BCBF884D-5B4F-0CB6-392B-A7C696EE3C47}"/>
          </ac:cxnSpMkLst>
        </pc:cxnChg>
        <pc:cxnChg chg="add mod">
          <ac:chgData name="Mitiguy, JohnPaul" userId="30bf319c-c588-40f6-a1f2-78d9b12f4dc4" providerId="ADAL" clId="{EA2896C9-1324-4F12-88B6-27D9C227C8D1}" dt="2024-07-22T18:32:27.329" v="4435" actId="571"/>
          <ac:cxnSpMkLst>
            <pc:docMk/>
            <pc:sldMk cId="2939494746" sldId="288"/>
            <ac:cxnSpMk id="12" creationId="{A55F24B8-CF95-5BA2-EC06-D27940C25F2F}"/>
          </ac:cxnSpMkLst>
        </pc:cxnChg>
        <pc:cxnChg chg="del mod">
          <ac:chgData name="Mitiguy, JohnPaul" userId="30bf319c-c588-40f6-a1f2-78d9b12f4dc4" providerId="ADAL" clId="{EA2896C9-1324-4F12-88B6-27D9C227C8D1}" dt="2024-06-24T18:23:00.790" v="4176" actId="478"/>
          <ac:cxnSpMkLst>
            <pc:docMk/>
            <pc:sldMk cId="2939494746" sldId="288"/>
            <ac:cxnSpMk id="12" creationId="{CDCC2600-9351-ED03-FD96-CB09B5FA6B20}"/>
          </ac:cxnSpMkLst>
        </pc:cxnChg>
        <pc:cxnChg chg="del mod">
          <ac:chgData name="Mitiguy, JohnPaul" userId="30bf319c-c588-40f6-a1f2-78d9b12f4dc4" providerId="ADAL" clId="{EA2896C9-1324-4F12-88B6-27D9C227C8D1}" dt="2024-06-24T18:23:03.190" v="4181" actId="478"/>
          <ac:cxnSpMkLst>
            <pc:docMk/>
            <pc:sldMk cId="2939494746" sldId="288"/>
            <ac:cxnSpMk id="13" creationId="{98D9CC59-D24E-61E5-93B9-96C13B0ECA7D}"/>
          </ac:cxnSpMkLst>
        </pc:cxnChg>
        <pc:cxnChg chg="mod">
          <ac:chgData name="Mitiguy, JohnPaul" userId="30bf319c-c588-40f6-a1f2-78d9b12f4dc4" providerId="ADAL" clId="{EA2896C9-1324-4F12-88B6-27D9C227C8D1}" dt="2024-07-30T20:46:49.504" v="4524" actId="1076"/>
          <ac:cxnSpMkLst>
            <pc:docMk/>
            <pc:sldMk cId="2939494746" sldId="288"/>
            <ac:cxnSpMk id="14" creationId="{18B44DFD-5F68-8025-66E4-6681C368E2B4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16" creationId="{6482294A-9523-2CA0-1221-8F9C9252C5EB}"/>
          </ac:cxnSpMkLst>
        </pc:cxnChg>
        <pc:cxnChg chg="del mod">
          <ac:chgData name="Mitiguy, JohnPaul" userId="30bf319c-c588-40f6-a1f2-78d9b12f4dc4" providerId="ADAL" clId="{EA2896C9-1324-4F12-88B6-27D9C227C8D1}" dt="2024-06-24T18:23:01.290" v="4177" actId="478"/>
          <ac:cxnSpMkLst>
            <pc:docMk/>
            <pc:sldMk cId="2939494746" sldId="288"/>
            <ac:cxnSpMk id="16" creationId="{CEDDF7A9-B540-84CA-3BE7-AC137801E393}"/>
          </ac:cxnSpMkLst>
        </pc:cxnChg>
        <pc:cxnChg chg="del mod">
          <ac:chgData name="Mitiguy, JohnPaul" userId="30bf319c-c588-40f6-a1f2-78d9b12f4dc4" providerId="ADAL" clId="{EA2896C9-1324-4F12-88B6-27D9C227C8D1}" dt="2024-06-24T18:23:03.690" v="4182" actId="478"/>
          <ac:cxnSpMkLst>
            <pc:docMk/>
            <pc:sldMk cId="2939494746" sldId="288"/>
            <ac:cxnSpMk id="17" creationId="{C583D814-0C1F-13A2-B323-2AC51A9BC8C8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18" creationId="{80051701-3494-DDF7-E306-0A1B08F82F87}"/>
          </ac:cxnSpMkLst>
        </pc:cxnChg>
        <pc:cxnChg chg="del mod">
          <ac:chgData name="Mitiguy, JohnPaul" userId="30bf319c-c588-40f6-a1f2-78d9b12f4dc4" providerId="ADAL" clId="{EA2896C9-1324-4F12-88B6-27D9C227C8D1}" dt="2024-06-24T18:22:58.956" v="4173" actId="478"/>
          <ac:cxnSpMkLst>
            <pc:docMk/>
            <pc:sldMk cId="2939494746" sldId="288"/>
            <ac:cxnSpMk id="18" creationId="{D47D6F2F-5446-16C3-6FDA-24D44F621C56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19" creationId="{825B8B6D-1BC0-173D-0B19-8C7CEFCBAA6B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20" creationId="{EB75A1D7-D3F7-5C96-6D74-E567790B9BBD}"/>
          </ac:cxnSpMkLst>
        </pc:cxnChg>
        <pc:cxnChg chg="del mod">
          <ac:chgData name="Mitiguy, JohnPaul" userId="30bf319c-c588-40f6-a1f2-78d9b12f4dc4" providerId="ADAL" clId="{EA2896C9-1324-4F12-88B6-27D9C227C8D1}" dt="2024-06-24T18:23:01.790" v="4178" actId="478"/>
          <ac:cxnSpMkLst>
            <pc:docMk/>
            <pc:sldMk cId="2939494746" sldId="288"/>
            <ac:cxnSpMk id="21" creationId="{2879F0E9-BEE6-63D7-29FF-8D9916E9A34E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21" creationId="{8AF155D3-3D19-A451-90AD-11F79A912900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22" creationId="{5832F742-6411-6CC1-BA65-2B06A0273E0E}"/>
          </ac:cxnSpMkLst>
        </pc:cxnChg>
        <pc:cxnChg chg="del mod">
          <ac:chgData name="Mitiguy, JohnPaul" userId="30bf319c-c588-40f6-a1f2-78d9b12f4dc4" providerId="ADAL" clId="{EA2896C9-1324-4F12-88B6-27D9C227C8D1}" dt="2024-06-24T18:23:04.090" v="4183" actId="478"/>
          <ac:cxnSpMkLst>
            <pc:docMk/>
            <pc:sldMk cId="2939494746" sldId="288"/>
            <ac:cxnSpMk id="22" creationId="{86916ACD-9D4D-E408-B72A-A5CF3F36EC5F}"/>
          </ac:cxnSpMkLst>
        </pc:cxnChg>
        <pc:cxnChg chg="add mod">
          <ac:chgData name="Mitiguy, JohnPaul" userId="30bf319c-c588-40f6-a1f2-78d9b12f4dc4" providerId="ADAL" clId="{EA2896C9-1324-4F12-88B6-27D9C227C8D1}" dt="2024-07-30T20:47:10.688" v="4531" actId="1076"/>
          <ac:cxnSpMkLst>
            <pc:docMk/>
            <pc:sldMk cId="2939494746" sldId="288"/>
            <ac:cxnSpMk id="23" creationId="{4CB35936-EB97-083A-F4BC-9296A21B6A28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24" creationId="{020450BE-E835-9352-B9E0-DE6A488284FE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25" creationId="{3BC17D68-7EAA-DC3B-F050-767EFB1E844C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26" creationId="{808483F0-2915-28B3-0455-6C9669313152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27" creationId="{A347410E-CF49-4816-700D-2B69BAC740A5}"/>
          </ac:cxnSpMkLst>
        </pc:cxnChg>
        <pc:cxnChg chg="mod">
          <ac:chgData name="Mitiguy, JohnPaul" userId="30bf319c-c588-40f6-a1f2-78d9b12f4dc4" providerId="ADAL" clId="{EA2896C9-1324-4F12-88B6-27D9C227C8D1}" dt="2024-07-30T20:53:13.929" v="4573" actId="1582"/>
          <ac:cxnSpMkLst>
            <pc:docMk/>
            <pc:sldMk cId="2939494746" sldId="288"/>
            <ac:cxnSpMk id="28" creationId="{E1AFB4AD-E316-C7F3-C144-13609E2783A3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29" creationId="{E191DD9D-72F0-B7DC-7141-1FBDC0DCD0B2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30" creationId="{5D087B2B-176C-B915-9963-0B14F3958844}"/>
          </ac:cxnSpMkLst>
        </pc:cxnChg>
        <pc:cxnChg chg="add mod">
          <ac:chgData name="Mitiguy, JohnPaul" userId="30bf319c-c588-40f6-a1f2-78d9b12f4dc4" providerId="ADAL" clId="{EA2896C9-1324-4F12-88B6-27D9C227C8D1}" dt="2024-07-30T20:47:10.308" v="4530"/>
          <ac:cxnSpMkLst>
            <pc:docMk/>
            <pc:sldMk cId="2939494746" sldId="288"/>
            <ac:cxnSpMk id="31" creationId="{AB592C8C-81BD-F86A-81E0-E4BD7AB40948}"/>
          </ac:cxnSpMkLst>
        </pc:cxnChg>
        <pc:cxnChg chg="mod">
          <ac:chgData name="Mitiguy, JohnPaul" userId="30bf319c-c588-40f6-a1f2-78d9b12f4dc4" providerId="ADAL" clId="{EA2896C9-1324-4F12-88B6-27D9C227C8D1}" dt="2024-07-30T20:53:13.929" v="4573" actId="1582"/>
          <ac:cxnSpMkLst>
            <pc:docMk/>
            <pc:sldMk cId="2939494746" sldId="288"/>
            <ac:cxnSpMk id="34" creationId="{599A72DC-9872-BA1C-9702-CDE1549899CF}"/>
          </ac:cxnSpMkLst>
        </pc:cxnChg>
        <pc:cxnChg chg="mod">
          <ac:chgData name="Mitiguy, JohnPaul" userId="30bf319c-c588-40f6-a1f2-78d9b12f4dc4" providerId="ADAL" clId="{EA2896C9-1324-4F12-88B6-27D9C227C8D1}" dt="2024-06-24T18:21:09.874" v="4132" actId="14100"/>
          <ac:cxnSpMkLst>
            <pc:docMk/>
            <pc:sldMk cId="2939494746" sldId="288"/>
            <ac:cxnSpMk id="39" creationId="{CA9D2214-21CA-6098-DB96-4349255C61F4}"/>
          </ac:cxnSpMkLst>
        </pc:cxnChg>
        <pc:cxnChg chg="add mod">
          <ac:chgData name="Mitiguy, JohnPaul" userId="30bf319c-c588-40f6-a1f2-78d9b12f4dc4" providerId="ADAL" clId="{EA2896C9-1324-4F12-88B6-27D9C227C8D1}" dt="2024-07-30T20:53:13.929" v="4573" actId="1582"/>
          <ac:cxnSpMkLst>
            <pc:docMk/>
            <pc:sldMk cId="2939494746" sldId="288"/>
            <ac:cxnSpMk id="41" creationId="{D34C9D0C-491E-EBF3-F352-9EA36C1A384B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0" creationId="{3966A63E-BBA6-41E4-CDF0-EB658F44703E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1" creationId="{94676F33-B64B-5139-BCBF-C563C6CA32EB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2" creationId="{133F2B09-5F14-14CF-1C6E-5DA91F93C28F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3" creationId="{AD261CA6-BCC9-2A47-05D2-4B5EF7E3CA17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4" creationId="{EC4E4DBA-7535-357B-11EB-35B57A429698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5" creationId="{9C13928F-A197-F32F-0B3D-5AA3422D1F07}"/>
          </ac:cxnSpMkLst>
        </pc:cxnChg>
        <pc:cxnChg chg="add mod">
          <ac:chgData name="Mitiguy, JohnPaul" userId="30bf319c-c588-40f6-a1f2-78d9b12f4dc4" providerId="ADAL" clId="{EA2896C9-1324-4F12-88B6-27D9C227C8D1}" dt="2024-07-30T20:48:25.025" v="4542" actId="1076"/>
          <ac:cxnSpMkLst>
            <pc:docMk/>
            <pc:sldMk cId="2939494746" sldId="288"/>
            <ac:cxnSpMk id="56" creationId="{024F49D5-27CC-AB53-7AF2-24ADD729E75A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57" creationId="{7909C096-C121-D269-B162-E884F392EEF3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58" creationId="{C59BB6CB-AF04-B4BA-2C53-A98E929F0214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59" creationId="{1E76AB9C-8102-CC3F-8CAD-5C7218C54165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60" creationId="{116BF4BB-F5C4-C429-0E25-472F7C266160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61" creationId="{A7432156-451F-68C8-273F-602627CCFD61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62" creationId="{DD303808-CDEE-99F4-8417-B80F7227973D}"/>
          </ac:cxnSpMkLst>
        </pc:cxnChg>
        <pc:cxnChg chg="add mod">
          <ac:chgData name="Mitiguy, JohnPaul" userId="30bf319c-c588-40f6-a1f2-78d9b12f4dc4" providerId="ADAL" clId="{EA2896C9-1324-4F12-88B6-27D9C227C8D1}" dt="2024-07-30T20:46:49.504" v="4524" actId="1076"/>
          <ac:cxnSpMkLst>
            <pc:docMk/>
            <pc:sldMk cId="2939494746" sldId="288"/>
            <ac:cxnSpMk id="63" creationId="{14212A77-0A9D-8063-064F-1F6F8A221E41}"/>
          </ac:cxnSpMkLst>
        </pc:cxnChg>
        <pc:cxnChg chg="add mod">
          <ac:chgData name="Mitiguy, JohnPaul" userId="30bf319c-c588-40f6-a1f2-78d9b12f4dc4" providerId="ADAL" clId="{EA2896C9-1324-4F12-88B6-27D9C227C8D1}" dt="2024-07-30T20:48:34.108" v="4544"/>
          <ac:cxnSpMkLst>
            <pc:docMk/>
            <pc:sldMk cId="2939494746" sldId="288"/>
            <ac:cxnSpMk id="64" creationId="{3D235EBC-9A55-FA67-041B-69CBDBC2C1DC}"/>
          </ac:cxnSpMkLst>
        </pc:cxnChg>
        <pc:cxnChg chg="add mod">
          <ac:chgData name="Mitiguy, JohnPaul" userId="30bf319c-c588-40f6-a1f2-78d9b12f4dc4" providerId="ADAL" clId="{EA2896C9-1324-4F12-88B6-27D9C227C8D1}" dt="2024-07-30T20:46:49.504" v="4524" actId="1076"/>
          <ac:cxnSpMkLst>
            <pc:docMk/>
            <pc:sldMk cId="2939494746" sldId="288"/>
            <ac:cxnSpMk id="65" creationId="{44C1CE9F-F8A1-13FA-B00E-7B3C10F006E0}"/>
          </ac:cxnSpMkLst>
        </pc:cxnChg>
        <pc:cxnChg chg="add del mod">
          <ac:chgData name="Mitiguy, JohnPaul" userId="30bf319c-c588-40f6-a1f2-78d9b12f4dc4" providerId="ADAL" clId="{EA2896C9-1324-4F12-88B6-27D9C227C8D1}" dt="2024-06-24T18:06:33.977" v="4034" actId="478"/>
          <ac:cxnSpMkLst>
            <pc:docMk/>
            <pc:sldMk cId="2939494746" sldId="288"/>
            <ac:cxnSpMk id="66" creationId="{3304FD64-924E-7C1D-F5BE-E7AB3361EDB3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66" creationId="{9237203A-414E-8A93-445A-020C1C7FDBF3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67" creationId="{28A17F6C-7D02-BC94-EA1D-D690913E7D87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68" creationId="{4B3DB0BF-F7B1-BFD0-3B22-32F4DAA15220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69" creationId="{C876C456-CE37-2CE9-C182-BDDF220FF88C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70" creationId="{099365A4-C4D6-5DBA-03DF-217742DA5AD7}"/>
          </ac:cxnSpMkLst>
        </pc:cxnChg>
        <pc:cxnChg chg="add del mod">
          <ac:chgData name="Mitiguy, JohnPaul" userId="30bf319c-c588-40f6-a1f2-78d9b12f4dc4" providerId="ADAL" clId="{EA2896C9-1324-4F12-88B6-27D9C227C8D1}" dt="2024-06-24T18:06:51.961" v="4038" actId="478"/>
          <ac:cxnSpMkLst>
            <pc:docMk/>
            <pc:sldMk cId="2939494746" sldId="288"/>
            <ac:cxnSpMk id="70" creationId="{BFD5E761-46C9-4EFA-2FDC-1DF3DBD4D436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71" creationId="{4F6BAA6A-291F-68C9-94DA-CE0BD7EEC5CA}"/>
          </ac:cxnSpMkLst>
        </pc:cxnChg>
        <pc:cxnChg chg="add mod">
          <ac:chgData name="Mitiguy, JohnPaul" userId="30bf319c-c588-40f6-a1f2-78d9b12f4dc4" providerId="ADAL" clId="{EA2896C9-1324-4F12-88B6-27D9C227C8D1}" dt="2024-07-30T20:48:39.570" v="4546" actId="1076"/>
          <ac:cxnSpMkLst>
            <pc:docMk/>
            <pc:sldMk cId="2939494746" sldId="288"/>
            <ac:cxnSpMk id="72" creationId="{09EBD62D-5987-53FE-E3F9-F8B37B26E3AB}"/>
          </ac:cxnSpMkLst>
        </pc:cxnChg>
        <pc:cxnChg chg="add del mod">
          <ac:chgData name="Mitiguy, JohnPaul" userId="30bf319c-c588-40f6-a1f2-78d9b12f4dc4" providerId="ADAL" clId="{EA2896C9-1324-4F12-88B6-27D9C227C8D1}" dt="2024-06-24T18:07:28.564" v="4046" actId="478"/>
          <ac:cxnSpMkLst>
            <pc:docMk/>
            <pc:sldMk cId="2939494746" sldId="288"/>
            <ac:cxnSpMk id="72" creationId="{C109ED0B-1BC4-30F3-D598-7CA6231C84E2}"/>
          </ac:cxnSpMkLst>
        </pc:cxnChg>
        <pc:cxnChg chg="add mod">
          <ac:chgData name="Mitiguy, JohnPaul" userId="30bf319c-c588-40f6-a1f2-78d9b12f4dc4" providerId="ADAL" clId="{EA2896C9-1324-4F12-88B6-27D9C227C8D1}" dt="2024-07-30T20:50:19.785" v="4558" actId="14100"/>
          <ac:cxnSpMkLst>
            <pc:docMk/>
            <pc:sldMk cId="2939494746" sldId="288"/>
            <ac:cxnSpMk id="73" creationId="{8E6FEB2E-1F2B-ED6E-FA88-8519A3164DE5}"/>
          </ac:cxnSpMkLst>
        </pc:cxnChg>
        <pc:cxnChg chg="add mod">
          <ac:chgData name="Mitiguy, JohnPaul" userId="30bf319c-c588-40f6-a1f2-78d9b12f4dc4" providerId="ADAL" clId="{EA2896C9-1324-4F12-88B6-27D9C227C8D1}" dt="2024-07-30T20:49:52.353" v="4554" actId="1076"/>
          <ac:cxnSpMkLst>
            <pc:docMk/>
            <pc:sldMk cId="2939494746" sldId="288"/>
            <ac:cxnSpMk id="74" creationId="{3A5B9409-85B8-98C9-BA4D-C26B174C5C92}"/>
          </ac:cxnSpMkLst>
        </pc:cxnChg>
        <pc:cxnChg chg="add mod">
          <ac:chgData name="Mitiguy, JohnPaul" userId="30bf319c-c588-40f6-a1f2-78d9b12f4dc4" providerId="ADAL" clId="{EA2896C9-1324-4F12-88B6-27D9C227C8D1}" dt="2024-07-30T20:49:34.258" v="4550" actId="1076"/>
          <ac:cxnSpMkLst>
            <pc:docMk/>
            <pc:sldMk cId="2939494746" sldId="288"/>
            <ac:cxnSpMk id="75" creationId="{F4B376DF-0D56-C51C-9DC8-673315AAA735}"/>
          </ac:cxnSpMkLst>
        </pc:cxnChg>
        <pc:cxnChg chg="add mod">
          <ac:chgData name="Mitiguy, JohnPaul" userId="30bf319c-c588-40f6-a1f2-78d9b12f4dc4" providerId="ADAL" clId="{EA2896C9-1324-4F12-88B6-27D9C227C8D1}" dt="2024-07-30T20:49:38.800" v="4551" actId="1076"/>
          <ac:cxnSpMkLst>
            <pc:docMk/>
            <pc:sldMk cId="2939494746" sldId="288"/>
            <ac:cxnSpMk id="76" creationId="{FCBC3BE9-746E-E452-B0A4-E86AF77FB5FF}"/>
          </ac:cxnSpMkLst>
        </pc:cxnChg>
        <pc:cxnChg chg="add mod">
          <ac:chgData name="Mitiguy, JohnPaul" userId="30bf319c-c588-40f6-a1f2-78d9b12f4dc4" providerId="ADAL" clId="{EA2896C9-1324-4F12-88B6-27D9C227C8D1}" dt="2024-07-30T20:50:10.945" v="4556" actId="14100"/>
          <ac:cxnSpMkLst>
            <pc:docMk/>
            <pc:sldMk cId="2939494746" sldId="288"/>
            <ac:cxnSpMk id="77" creationId="{FEC72560-4A8D-3ED0-CCE6-6080748FD883}"/>
          </ac:cxnSpMkLst>
        </pc:cxnChg>
        <pc:cxnChg chg="add mod">
          <ac:chgData name="Mitiguy, JohnPaul" userId="30bf319c-c588-40f6-a1f2-78d9b12f4dc4" providerId="ADAL" clId="{EA2896C9-1324-4F12-88B6-27D9C227C8D1}" dt="2024-07-30T20:49:48.361" v="4553" actId="1076"/>
          <ac:cxnSpMkLst>
            <pc:docMk/>
            <pc:sldMk cId="2939494746" sldId="288"/>
            <ac:cxnSpMk id="78" creationId="{9FC1E546-7D7D-D951-0429-6EE4E2717293}"/>
          </ac:cxnSpMkLst>
        </pc:cxnChg>
        <pc:cxnChg chg="add del mod">
          <ac:chgData name="Mitiguy, JohnPaul" userId="30bf319c-c588-40f6-a1f2-78d9b12f4dc4" providerId="ADAL" clId="{EA2896C9-1324-4F12-88B6-27D9C227C8D1}" dt="2024-06-24T18:18:28.308" v="4094" actId="478"/>
          <ac:cxnSpMkLst>
            <pc:docMk/>
            <pc:sldMk cId="2939494746" sldId="288"/>
            <ac:cxnSpMk id="79" creationId="{343F2CD6-FC50-46B6-C394-D1E9AC6CC4A2}"/>
          </ac:cxnSpMkLst>
        </pc:cxnChg>
        <pc:cxnChg chg="add mod">
          <ac:chgData name="Mitiguy, JohnPaul" userId="30bf319c-c588-40f6-a1f2-78d9b12f4dc4" providerId="ADAL" clId="{EA2896C9-1324-4F12-88B6-27D9C227C8D1}" dt="2024-07-30T20:49:43.952" v="4552" actId="1076"/>
          <ac:cxnSpMkLst>
            <pc:docMk/>
            <pc:sldMk cId="2939494746" sldId="288"/>
            <ac:cxnSpMk id="79" creationId="{5DF9150A-9597-9B31-7CBD-913D46F30E6C}"/>
          </ac:cxnSpMkLst>
        </pc:cxnChg>
        <pc:cxnChg chg="add del mod">
          <ac:chgData name="Mitiguy, JohnPaul" userId="30bf319c-c588-40f6-a1f2-78d9b12f4dc4" providerId="ADAL" clId="{EA2896C9-1324-4F12-88B6-27D9C227C8D1}" dt="2024-06-24T18:19:45.591" v="4110" actId="478"/>
          <ac:cxnSpMkLst>
            <pc:docMk/>
            <pc:sldMk cId="2939494746" sldId="288"/>
            <ac:cxnSpMk id="80" creationId="{951A42F2-B459-4D1C-CE2D-260705C7AD64}"/>
          </ac:cxnSpMkLst>
        </pc:cxnChg>
        <pc:cxnChg chg="add mod">
          <ac:chgData name="Mitiguy, JohnPaul" userId="30bf319c-c588-40f6-a1f2-78d9b12f4dc4" providerId="ADAL" clId="{EA2896C9-1324-4F12-88B6-27D9C227C8D1}" dt="2024-07-30T20:53:13.929" v="4573" actId="1582"/>
          <ac:cxnSpMkLst>
            <pc:docMk/>
            <pc:sldMk cId="2939494746" sldId="288"/>
            <ac:cxnSpMk id="82" creationId="{B78892B3-BB28-D218-2345-F0F5B40B4D49}"/>
          </ac:cxnSpMkLst>
        </pc:cxnChg>
        <pc:cxnChg chg="add del mod">
          <ac:chgData name="Mitiguy, JohnPaul" userId="30bf319c-c588-40f6-a1f2-78d9b12f4dc4" providerId="ADAL" clId="{EA2896C9-1324-4F12-88B6-27D9C227C8D1}" dt="2024-06-24T18:19:44.691" v="4109" actId="478"/>
          <ac:cxnSpMkLst>
            <pc:docMk/>
            <pc:sldMk cId="2939494746" sldId="288"/>
            <ac:cxnSpMk id="83" creationId="{E9B76499-F65D-5E06-10E9-7AADA7BCDD74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85" creationId="{C863A1DC-F5D6-F482-1FDA-64CD024A4CFB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86" creationId="{831D266A-D5F9-D0C3-C019-E5FCC11DB376}"/>
          </ac:cxnSpMkLst>
        </pc:cxnChg>
        <pc:cxnChg chg="add del mod">
          <ac:chgData name="Mitiguy, JohnPaul" userId="30bf319c-c588-40f6-a1f2-78d9b12f4dc4" providerId="ADAL" clId="{EA2896C9-1324-4F12-88B6-27D9C227C8D1}" dt="2024-06-24T18:19:47.341" v="4111" actId="478"/>
          <ac:cxnSpMkLst>
            <pc:docMk/>
            <pc:sldMk cId="2939494746" sldId="288"/>
            <ac:cxnSpMk id="87" creationId="{B2D7EF8F-2AE7-9E3F-FBB3-B8E1635EB720}"/>
          </ac:cxnSpMkLst>
        </pc:cxnChg>
        <pc:cxnChg chg="add del mod">
          <ac:chgData name="Mitiguy, JohnPaul" userId="30bf319c-c588-40f6-a1f2-78d9b12f4dc4" providerId="ADAL" clId="{EA2896C9-1324-4F12-88B6-27D9C227C8D1}" dt="2024-06-24T18:19:47.974" v="4112" actId="478"/>
          <ac:cxnSpMkLst>
            <pc:docMk/>
            <pc:sldMk cId="2939494746" sldId="288"/>
            <ac:cxnSpMk id="88" creationId="{3A1F4406-9A6B-CB6B-84D9-38C0A20696CE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88" creationId="{FD535883-6E9C-F4ED-9859-84A34E1D73C4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89" creationId="{26DDB4C0-EF6F-1AC5-1EF1-881D38A1FC55}"/>
          </ac:cxnSpMkLst>
        </pc:cxnChg>
        <pc:cxnChg chg="add del mod">
          <ac:chgData name="Mitiguy, JohnPaul" userId="30bf319c-c588-40f6-a1f2-78d9b12f4dc4" providerId="ADAL" clId="{EA2896C9-1324-4F12-88B6-27D9C227C8D1}" dt="2024-06-24T18:19:48.741" v="4113" actId="478"/>
          <ac:cxnSpMkLst>
            <pc:docMk/>
            <pc:sldMk cId="2939494746" sldId="288"/>
            <ac:cxnSpMk id="89" creationId="{4E9A460E-F512-C907-20CB-F5BA6FC6B245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90" creationId="{F2DAB173-7FC9-B879-5E6A-1D885C575F4E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91" creationId="{AEBD91E2-0AD4-64B9-A717-F2973ADBA259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92" creationId="{AB4CE39D-2F13-6D4F-F769-C68CD3A58062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93" creationId="{DC88CBE4-114A-A8A9-71AC-8F222EF6C7D5}"/>
          </ac:cxnSpMkLst>
        </pc:cxnChg>
        <pc:cxnChg chg="add mod">
          <ac:chgData name="Mitiguy, JohnPaul" userId="30bf319c-c588-40f6-a1f2-78d9b12f4dc4" providerId="ADAL" clId="{EA2896C9-1324-4F12-88B6-27D9C227C8D1}" dt="2024-07-30T20:51:16.769" v="4570" actId="1076"/>
          <ac:cxnSpMkLst>
            <pc:docMk/>
            <pc:sldMk cId="2939494746" sldId="288"/>
            <ac:cxnSpMk id="94" creationId="{F413819C-5E44-9729-1FA5-EE4E34DDA882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95" creationId="{AB8404D9-D062-23AA-C335-C89B63257BB4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96" creationId="{71D686A2-A997-48A8-C09A-28E162EEBE3E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97" creationId="{7127A0F6-B39C-35DC-DE15-D8933AAAB921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98" creationId="{302F0A15-A50A-EEC0-1EEB-2305B7ECBFEA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99" creationId="{E292253A-9720-6143-816D-0309C93FC222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100" creationId="{CB7D69E0-4E67-A305-0368-64EFB42DDDFF}"/>
          </ac:cxnSpMkLst>
        </pc:cxnChg>
        <pc:cxnChg chg="add mod">
          <ac:chgData name="Mitiguy, JohnPaul" userId="30bf319c-c588-40f6-a1f2-78d9b12f4dc4" providerId="ADAL" clId="{EA2896C9-1324-4F12-88B6-27D9C227C8D1}" dt="2024-07-30T20:51:11.211" v="4569"/>
          <ac:cxnSpMkLst>
            <pc:docMk/>
            <pc:sldMk cId="2939494746" sldId="288"/>
            <ac:cxnSpMk id="101" creationId="{6D1E9FB3-1DEE-2B7F-29C8-FE4EAC9A4FF3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2" creationId="{29622F48-CA07-502E-D63F-FBCE0A54206E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03" creationId="{5D7C04F2-24C3-AD6E-EDAB-9B781B7065CB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3" creationId="{6C81D9E2-524C-D219-8927-D17A77873630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04" creationId="{4D6B27E5-F195-8728-DAF8-3898C8712845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4" creationId="{D42962B8-E8F5-1573-004B-C9BAC8052A7D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5" creationId="{4A43314A-4C06-57A1-5038-716996EFC155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05" creationId="{FF7ED75D-3425-2F3D-35A7-214FF4F38E88}"/>
          </ac:cxnSpMkLst>
        </pc:cxnChg>
        <pc:cxnChg chg="add del mod">
          <ac:chgData name="Mitiguy, JohnPaul" userId="30bf319c-c588-40f6-a1f2-78d9b12f4dc4" providerId="ADAL" clId="{EA2896C9-1324-4F12-88B6-27D9C227C8D1}" dt="2024-06-24T18:09:46.093" v="4077" actId="478"/>
          <ac:cxnSpMkLst>
            <pc:docMk/>
            <pc:sldMk cId="2939494746" sldId="288"/>
            <ac:cxnSpMk id="106" creationId="{134A6003-F18C-D7F2-D17D-C74ABADBFB6D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6" creationId="{B9F52AA5-F98C-8353-FE3A-2CFCD1358A0B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7" creationId="{5B5200AE-F08B-A272-E60C-E7629930D1F7}"/>
          </ac:cxnSpMkLst>
        </pc:cxnChg>
        <pc:cxnChg chg="add del mod">
          <ac:chgData name="Mitiguy, JohnPaul" userId="30bf319c-c588-40f6-a1f2-78d9b12f4dc4" providerId="ADAL" clId="{EA2896C9-1324-4F12-88B6-27D9C227C8D1}" dt="2024-06-24T18:09:44.477" v="4076" actId="478"/>
          <ac:cxnSpMkLst>
            <pc:docMk/>
            <pc:sldMk cId="2939494746" sldId="288"/>
            <ac:cxnSpMk id="107" creationId="{FB05BB3F-D633-8FB9-1FD9-26331DB2BA0F}"/>
          </ac:cxnSpMkLst>
        </pc:cxnChg>
        <pc:cxnChg chg="add mod">
          <ac:chgData name="Mitiguy, JohnPaul" userId="30bf319c-c588-40f6-a1f2-78d9b12f4dc4" providerId="ADAL" clId="{EA2896C9-1324-4F12-88B6-27D9C227C8D1}" dt="2024-07-30T20:51:22.698" v="4572" actId="1076"/>
          <ac:cxnSpMkLst>
            <pc:docMk/>
            <pc:sldMk cId="2939494746" sldId="288"/>
            <ac:cxnSpMk id="108" creationId="{2490ED3C-1D51-7270-913C-2A1AD187182B}"/>
          </ac:cxnSpMkLst>
        </pc:cxnChg>
        <pc:cxnChg chg="add del mod">
          <ac:chgData name="Mitiguy, JohnPaul" userId="30bf319c-c588-40f6-a1f2-78d9b12f4dc4" providerId="ADAL" clId="{EA2896C9-1324-4F12-88B6-27D9C227C8D1}" dt="2024-06-24T18:19:56.174" v="4117" actId="478"/>
          <ac:cxnSpMkLst>
            <pc:docMk/>
            <pc:sldMk cId="2939494746" sldId="288"/>
            <ac:cxnSpMk id="112" creationId="{6378A284-38C6-7666-38AC-DB071AC4A3B3}"/>
          </ac:cxnSpMkLst>
        </pc:cxnChg>
        <pc:cxnChg chg="add del mod">
          <ac:chgData name="Mitiguy, JohnPaul" userId="30bf319c-c588-40f6-a1f2-78d9b12f4dc4" providerId="ADAL" clId="{EA2896C9-1324-4F12-88B6-27D9C227C8D1}" dt="2024-06-24T18:19:57.073" v="4118" actId="478"/>
          <ac:cxnSpMkLst>
            <pc:docMk/>
            <pc:sldMk cId="2939494746" sldId="288"/>
            <ac:cxnSpMk id="113" creationId="{8DD74127-ED45-C888-5B6D-03DB1A3E2732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14" creationId="{232544DC-878A-ABE2-264E-220AC71C4B4D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15" creationId="{2B308F51-774E-DFE3-4839-DA56925D4A2A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16" creationId="{3622CBDC-3C6D-23D4-06D9-D5B901FCCE46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17" creationId="{4F302082-1C54-919B-EDC9-32C1C5F8C4F7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18" creationId="{35372873-6F37-D151-4064-5B32241111EE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19" creationId="{90BC8F20-751A-CE9A-4BF2-9890B5B07335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0" creationId="{8DE29D1D-B76E-C657-B4F7-61D383F44421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1" creationId="{7CA0F960-2C52-9123-8006-EB2486B152DC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2" creationId="{F4AB03A2-9933-21A2-F6D1-69BB6561FEA3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3" creationId="{DB7EA085-86AA-AC89-3BC4-7AFAA13D2E9A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4" creationId="{4B889895-EEFA-4247-8D8D-3173A7BCD2C5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5" creationId="{A73A00F0-F05F-3FFC-A2F3-A1E288A9D675}"/>
          </ac:cxnSpMkLst>
        </pc:cxnChg>
        <pc:cxnChg chg="add del mod">
          <ac:chgData name="Mitiguy, JohnPaul" userId="30bf319c-c588-40f6-a1f2-78d9b12f4dc4" providerId="ADAL" clId="{EA2896C9-1324-4F12-88B6-27D9C227C8D1}" dt="2024-06-24T18:19:54.857" v="4116" actId="478"/>
          <ac:cxnSpMkLst>
            <pc:docMk/>
            <pc:sldMk cId="2939494746" sldId="288"/>
            <ac:cxnSpMk id="126" creationId="{172A9A76-114B-1DD5-813E-40BD6097B8C5}"/>
          </ac:cxnSpMkLst>
        </pc:cxnChg>
        <pc:cxnChg chg="add mod">
          <ac:chgData name="Mitiguy, JohnPaul" userId="30bf319c-c588-40f6-a1f2-78d9b12f4dc4" providerId="ADAL" clId="{EA2896C9-1324-4F12-88B6-27D9C227C8D1}" dt="2024-07-30T20:46:49.504" v="4524" actId="1076"/>
          <ac:cxnSpMkLst>
            <pc:docMk/>
            <pc:sldMk cId="2939494746" sldId="288"/>
            <ac:cxnSpMk id="131" creationId="{E72231E4-8C6F-53E1-368B-0A106BF972EA}"/>
          </ac:cxnSpMkLst>
        </pc:cxnChg>
        <pc:cxnChg chg="add del mod">
          <ac:chgData name="Mitiguy, JohnPaul" userId="30bf319c-c588-40f6-a1f2-78d9b12f4dc4" providerId="ADAL" clId="{EA2896C9-1324-4F12-88B6-27D9C227C8D1}" dt="2024-06-24T18:18:38.741" v="4099" actId="478"/>
          <ac:cxnSpMkLst>
            <pc:docMk/>
            <pc:sldMk cId="2939494746" sldId="288"/>
            <ac:cxnSpMk id="133" creationId="{997E5ABB-DB84-4AD6-8A09-DE14B903104D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34" creationId="{B36718AC-91D0-EF51-A302-3F00C4BA8262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35" creationId="{A4ECE6B4-84B2-B1D2-8D78-DA42FD292883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39" creationId="{D9CD5360-0366-C032-3A74-5EC46ED03B8C}"/>
          </ac:cxnSpMkLst>
        </pc:cxnChg>
        <pc:cxnChg chg="add mod">
          <ac:chgData name="Mitiguy, JohnPaul" userId="30bf319c-c588-40f6-a1f2-78d9b12f4dc4" providerId="ADAL" clId="{EA2896C9-1324-4F12-88B6-27D9C227C8D1}" dt="2024-07-30T20:47:23.694" v="4533" actId="208"/>
          <ac:cxnSpMkLst>
            <pc:docMk/>
            <pc:sldMk cId="2939494746" sldId="288"/>
            <ac:cxnSpMk id="140" creationId="{B68F437B-B04D-78F9-566C-80726F873D42}"/>
          </ac:cxnSpMkLst>
        </pc:cxnChg>
        <pc:cxnChg chg="add mod">
          <ac:chgData name="Mitiguy, JohnPaul" userId="30bf319c-c588-40f6-a1f2-78d9b12f4dc4" providerId="ADAL" clId="{EA2896C9-1324-4F12-88B6-27D9C227C8D1}" dt="2024-07-30T20:46:28.915" v="4516" actId="14861"/>
          <ac:cxnSpMkLst>
            <pc:docMk/>
            <pc:sldMk cId="2939494746" sldId="288"/>
            <ac:cxnSpMk id="141" creationId="{F9F49D82-C9FB-A0A0-2B61-A933AFB664A6}"/>
          </ac:cxnSpMkLst>
        </pc:cxnChg>
        <pc:cxnChg chg="add mod">
          <ac:chgData name="Mitiguy, JohnPaul" userId="30bf319c-c588-40f6-a1f2-78d9b12f4dc4" providerId="ADAL" clId="{EA2896C9-1324-4F12-88B6-27D9C227C8D1}" dt="2024-07-30T20:46:28.915" v="4516" actId="14861"/>
          <ac:cxnSpMkLst>
            <pc:docMk/>
            <pc:sldMk cId="2939494746" sldId="288"/>
            <ac:cxnSpMk id="142" creationId="{EA5EA09C-6EC9-95ED-87B5-203784AD63C8}"/>
          </ac:cxnSpMkLst>
        </pc:cxnChg>
        <pc:cxnChg chg="add del mod">
          <ac:chgData name="Mitiguy, JohnPaul" userId="30bf319c-c588-40f6-a1f2-78d9b12f4dc4" providerId="ADAL" clId="{EA2896C9-1324-4F12-88B6-27D9C227C8D1}" dt="2024-07-30T20:46:34.898" v="4517" actId="478"/>
          <ac:cxnSpMkLst>
            <pc:docMk/>
            <pc:sldMk cId="2939494746" sldId="288"/>
            <ac:cxnSpMk id="143" creationId="{DF4476AB-E1D4-F87F-0AF3-1B94D46CE672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44" creationId="{74BA80C4-BBD9-00F7-A10A-2597E9B596DE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45" creationId="{AF0DA68E-E352-0281-A967-A54BF161F798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46" creationId="{F795F136-8590-75FA-83E4-BBE3580CDC3F}"/>
          </ac:cxnSpMkLst>
        </pc:cxnChg>
        <pc:cxnChg chg="add del mod">
          <ac:chgData name="Mitiguy, JohnPaul" userId="30bf319c-c588-40f6-a1f2-78d9b12f4dc4" providerId="ADAL" clId="{EA2896C9-1324-4F12-88B6-27D9C227C8D1}" dt="2024-07-30T20:46:43.393" v="4519" actId="478"/>
          <ac:cxnSpMkLst>
            <pc:docMk/>
            <pc:sldMk cId="2939494746" sldId="288"/>
            <ac:cxnSpMk id="147" creationId="{FF897ABB-4026-0420-2350-A97E56278AC5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48" creationId="{D7A69365-14D3-AB94-8E2A-B6CE4E20431E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49" creationId="{BBAE871C-AECE-E6A9-6719-E65695D689B3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50" creationId="{CF913B32-54CF-5ACF-D972-AE1F25E98313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51" creationId="{A601C165-6E86-5BF5-6BA0-B9D7CBE04C44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52" creationId="{EB1DAF3D-9D12-C577-EEF4-3D5755B12EC6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53" creationId="{7730875D-88B7-C3CC-52BB-E57459FDA797}"/>
          </ac:cxnSpMkLst>
        </pc:cxnChg>
        <pc:cxnChg chg="add del mod">
          <ac:chgData name="Mitiguy, JohnPaul" userId="30bf319c-c588-40f6-a1f2-78d9b12f4dc4" providerId="ADAL" clId="{EA2896C9-1324-4F12-88B6-27D9C227C8D1}" dt="2024-07-30T20:46:43.961" v="4520" actId="478"/>
          <ac:cxnSpMkLst>
            <pc:docMk/>
            <pc:sldMk cId="2939494746" sldId="288"/>
            <ac:cxnSpMk id="154" creationId="{B651AF2F-CFB9-808F-C308-CD193EAB5427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55" creationId="{39DD1D10-319E-42DE-2633-87B15AFB3FC0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56" creationId="{10E44FEF-F7C4-70FA-A29E-B56518FB4C16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57" creationId="{63EA3621-BE72-1B95-0B87-B9ACCEC775FF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58" creationId="{4968603D-8F76-D343-B9DC-B3EFC4C48434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59" creationId="{4701B99E-D105-84DF-A8DA-1D8AF961FA97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60" creationId="{714ED0B6-5AD7-00E1-510C-09A5D20DF1A7}"/>
          </ac:cxnSpMkLst>
        </pc:cxnChg>
        <pc:cxnChg chg="add del mod">
          <ac:chgData name="Mitiguy, JohnPaul" userId="30bf319c-c588-40f6-a1f2-78d9b12f4dc4" providerId="ADAL" clId="{EA2896C9-1324-4F12-88B6-27D9C227C8D1}" dt="2024-07-30T20:46:44.781" v="4521" actId="478"/>
          <ac:cxnSpMkLst>
            <pc:docMk/>
            <pc:sldMk cId="2939494746" sldId="288"/>
            <ac:cxnSpMk id="161" creationId="{305B262E-F332-3DA5-DC18-2076B9584B8A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62" creationId="{BFB5515C-384B-A063-9068-D962A840E114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63" creationId="{D1815197-C246-796A-84CD-D8E4796D9F81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64" creationId="{742F2306-499C-D080-E40C-31819FA2B2F0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65" creationId="{4EFB6BE5-11B0-530E-97CE-A6B46EB7AC72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66" creationId="{F07E60D7-89F2-4A36-68B5-76079A165695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67" creationId="{E29EF570-5A01-7CEE-F288-C2D6340B06BC}"/>
          </ac:cxnSpMkLst>
        </pc:cxnChg>
        <pc:cxnChg chg="add del mod">
          <ac:chgData name="Mitiguy, JohnPaul" userId="30bf319c-c588-40f6-a1f2-78d9b12f4dc4" providerId="ADAL" clId="{EA2896C9-1324-4F12-88B6-27D9C227C8D1}" dt="2024-07-30T20:46:45.298" v="4522" actId="478"/>
          <ac:cxnSpMkLst>
            <pc:docMk/>
            <pc:sldMk cId="2939494746" sldId="288"/>
            <ac:cxnSpMk id="168" creationId="{F8832FAB-242C-B192-0FF4-28510C7E33F6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69" creationId="{C70462E7-0011-6F47-4DFA-42DC8976D161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70" creationId="{3BA7F633-A69D-3172-BB1F-5F03C6B069A6}"/>
          </ac:cxnSpMkLst>
        </pc:cxnChg>
        <pc:cxnChg chg="add del mod">
          <ac:chgData name="Mitiguy, JohnPaul" userId="30bf319c-c588-40f6-a1f2-78d9b12f4dc4" providerId="ADAL" clId="{EA2896C9-1324-4F12-88B6-27D9C227C8D1}" dt="2024-07-30T20:46:40.430" v="4518" actId="478"/>
          <ac:cxnSpMkLst>
            <pc:docMk/>
            <pc:sldMk cId="2939494746" sldId="288"/>
            <ac:cxnSpMk id="171" creationId="{005009DB-89B5-BF79-DC85-888517A3653D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72" creationId="{88F6BCE9-FB9F-5A67-F5D7-972EA5C245FD}"/>
          </ac:cxnSpMkLst>
        </pc:cxnChg>
        <pc:cxnChg chg="add del mod">
          <ac:chgData name="Mitiguy, JohnPaul" userId="30bf319c-c588-40f6-a1f2-78d9b12f4dc4" providerId="ADAL" clId="{EA2896C9-1324-4F12-88B6-27D9C227C8D1}" dt="2024-07-30T20:49:04.117" v="4549" actId="478"/>
          <ac:cxnSpMkLst>
            <pc:docMk/>
            <pc:sldMk cId="2939494746" sldId="288"/>
            <ac:cxnSpMk id="173" creationId="{4460FCE5-5D0C-8042-EE25-8DBB346C19A3}"/>
          </ac:cxnSpMkLst>
        </pc:cxnChg>
      </pc:sldChg>
      <pc:sldChg chg="addSp delSp modSp add mod modNotesTx">
        <pc:chgData name="Mitiguy, JohnPaul" userId="30bf319c-c588-40f6-a1f2-78d9b12f4dc4" providerId="ADAL" clId="{EA2896C9-1324-4F12-88B6-27D9C227C8D1}" dt="2024-08-01T20:35:33.651" v="5206" actId="20577"/>
        <pc:sldMkLst>
          <pc:docMk/>
          <pc:sldMk cId="675816192" sldId="289"/>
        </pc:sldMkLst>
        <pc:spChg chg="mod">
          <ac:chgData name="Mitiguy, JohnPaul" userId="30bf319c-c588-40f6-a1f2-78d9b12f4dc4" providerId="ADAL" clId="{EA2896C9-1324-4F12-88B6-27D9C227C8D1}" dt="2024-07-19T15:12:17.965" v="4398" actId="20577"/>
          <ac:spMkLst>
            <pc:docMk/>
            <pc:sldMk cId="675816192" sldId="289"/>
            <ac:spMk id="2" creationId="{2F259435-059D-90F9-492C-9C2E122772B7}"/>
          </ac:spMkLst>
        </pc:spChg>
        <pc:spChg chg="add del mod">
          <ac:chgData name="Mitiguy, JohnPaul" userId="30bf319c-c588-40f6-a1f2-78d9b12f4dc4" providerId="ADAL" clId="{EA2896C9-1324-4F12-88B6-27D9C227C8D1}" dt="2024-07-19T15:01:19.307" v="4396" actId="1076"/>
          <ac:spMkLst>
            <pc:docMk/>
            <pc:sldMk cId="675816192" sldId="289"/>
            <ac:spMk id="3" creationId="{7883FBAF-8257-F11A-4F9F-38475E56FD19}"/>
          </ac:spMkLst>
        </pc:spChg>
        <pc:spChg chg="mod">
          <ac:chgData name="Mitiguy, JohnPaul" userId="30bf319c-c588-40f6-a1f2-78d9b12f4dc4" providerId="ADAL" clId="{EA2896C9-1324-4F12-88B6-27D9C227C8D1}" dt="2024-08-01T18:25:19.490" v="4661" actId="20577"/>
          <ac:spMkLst>
            <pc:docMk/>
            <pc:sldMk cId="675816192" sldId="289"/>
            <ac:spMk id="5" creationId="{C910507E-BFEE-09FC-1B02-FD8BE5A38DF4}"/>
          </ac:spMkLst>
        </pc:spChg>
        <pc:spChg chg="mod">
          <ac:chgData name="Mitiguy, JohnPaul" userId="30bf319c-c588-40f6-a1f2-78d9b12f4dc4" providerId="ADAL" clId="{EA2896C9-1324-4F12-88B6-27D9C227C8D1}" dt="2024-08-01T18:25:21.737" v="4663" actId="20577"/>
          <ac:spMkLst>
            <pc:docMk/>
            <pc:sldMk cId="675816192" sldId="289"/>
            <ac:spMk id="6" creationId="{EFBECE63-CECC-666D-6066-9FA10721A4EC}"/>
          </ac:spMkLst>
        </pc:spChg>
        <pc:spChg chg="mod">
          <ac:chgData name="Mitiguy, JohnPaul" userId="30bf319c-c588-40f6-a1f2-78d9b12f4dc4" providerId="ADAL" clId="{EA2896C9-1324-4F12-88B6-27D9C227C8D1}" dt="2024-08-01T18:25:57.273" v="4673" actId="20577"/>
          <ac:spMkLst>
            <pc:docMk/>
            <pc:sldMk cId="675816192" sldId="289"/>
            <ac:spMk id="16" creationId="{96A85CA3-B2A3-C0B2-86F4-409121F82576}"/>
          </ac:spMkLst>
        </pc:spChg>
        <pc:spChg chg="mod">
          <ac:chgData name="Mitiguy, JohnPaul" userId="30bf319c-c588-40f6-a1f2-78d9b12f4dc4" providerId="ADAL" clId="{EA2896C9-1324-4F12-88B6-27D9C227C8D1}" dt="2024-08-01T18:25:59.093" v="4675" actId="20577"/>
          <ac:spMkLst>
            <pc:docMk/>
            <pc:sldMk cId="675816192" sldId="289"/>
            <ac:spMk id="17" creationId="{BA8CB427-2C64-9C3C-00E2-5E90C5E0BEFA}"/>
          </ac:spMkLst>
        </pc:spChg>
        <pc:spChg chg="mod">
          <ac:chgData name="Mitiguy, JohnPaul" userId="30bf319c-c588-40f6-a1f2-78d9b12f4dc4" providerId="ADAL" clId="{EA2896C9-1324-4F12-88B6-27D9C227C8D1}" dt="2024-08-01T18:26:01.050" v="4677" actId="20577"/>
          <ac:spMkLst>
            <pc:docMk/>
            <pc:sldMk cId="675816192" sldId="289"/>
            <ac:spMk id="21" creationId="{94B38A42-69EC-864C-B2B6-DFB992E7910F}"/>
          </ac:spMkLst>
        </pc:spChg>
        <pc:spChg chg="mod">
          <ac:chgData name="Mitiguy, JohnPaul" userId="30bf319c-c588-40f6-a1f2-78d9b12f4dc4" providerId="ADAL" clId="{EA2896C9-1324-4F12-88B6-27D9C227C8D1}" dt="2024-08-01T18:26:02.645" v="4679" actId="20577"/>
          <ac:spMkLst>
            <pc:docMk/>
            <pc:sldMk cId="675816192" sldId="289"/>
            <ac:spMk id="22" creationId="{EEA8B43F-22B3-2451-F9F7-8816294BA765}"/>
          </ac:spMkLst>
        </pc:spChg>
        <pc:spChg chg="mod">
          <ac:chgData name="Mitiguy, JohnPaul" userId="30bf319c-c588-40f6-a1f2-78d9b12f4dc4" providerId="ADAL" clId="{EA2896C9-1324-4F12-88B6-27D9C227C8D1}" dt="2024-07-19T17:16:26.559" v="4407" actId="20577"/>
          <ac:spMkLst>
            <pc:docMk/>
            <pc:sldMk cId="675816192" sldId="289"/>
            <ac:spMk id="25" creationId="{4AAAC764-5EF7-AFD5-735A-730EFFBE2757}"/>
          </ac:spMkLst>
        </pc:spChg>
        <pc:spChg chg="mod">
          <ac:chgData name="Mitiguy, JohnPaul" userId="30bf319c-c588-40f6-a1f2-78d9b12f4dc4" providerId="ADAL" clId="{EA2896C9-1324-4F12-88B6-27D9C227C8D1}" dt="2024-08-01T18:25:46.781" v="4667" actId="20577"/>
          <ac:spMkLst>
            <pc:docMk/>
            <pc:sldMk cId="675816192" sldId="289"/>
            <ac:spMk id="43" creationId="{4B7CC782-C019-22E7-C88D-AD8FB8558B69}"/>
          </ac:spMkLst>
        </pc:spChg>
        <pc:spChg chg="mod">
          <ac:chgData name="Mitiguy, JohnPaul" userId="30bf319c-c588-40f6-a1f2-78d9b12f4dc4" providerId="ADAL" clId="{EA2896C9-1324-4F12-88B6-27D9C227C8D1}" dt="2024-08-01T18:25:49.085" v="4671" actId="20577"/>
          <ac:spMkLst>
            <pc:docMk/>
            <pc:sldMk cId="675816192" sldId="289"/>
            <ac:spMk id="44" creationId="{8A59B146-D628-1B63-EDE8-617EC933046C}"/>
          </ac:spMkLst>
        </pc:spChg>
        <pc:spChg chg="mod">
          <ac:chgData name="Mitiguy, JohnPaul" userId="30bf319c-c588-40f6-a1f2-78d9b12f4dc4" providerId="ADAL" clId="{EA2896C9-1324-4F12-88B6-27D9C227C8D1}" dt="2024-08-01T18:26:15.618" v="4682" actId="20577"/>
          <ac:spMkLst>
            <pc:docMk/>
            <pc:sldMk cId="675816192" sldId="289"/>
            <ac:spMk id="45" creationId="{5E3D0848-1859-299B-FE0D-BEC090BD9424}"/>
          </ac:spMkLst>
        </pc:spChg>
        <pc:spChg chg="mod">
          <ac:chgData name="Mitiguy, JohnPaul" userId="30bf319c-c588-40f6-a1f2-78d9b12f4dc4" providerId="ADAL" clId="{EA2896C9-1324-4F12-88B6-27D9C227C8D1}" dt="2024-08-01T18:25:13.743" v="4659" actId="20577"/>
          <ac:spMkLst>
            <pc:docMk/>
            <pc:sldMk cId="675816192" sldId="289"/>
            <ac:spMk id="145" creationId="{3A9C36DB-6C34-CFBC-A8C2-2FAE53F4404D}"/>
          </ac:spMkLst>
        </pc:spChg>
        <pc:spChg chg="mod">
          <ac:chgData name="Mitiguy, JohnPaul" userId="30bf319c-c588-40f6-a1f2-78d9b12f4dc4" providerId="ADAL" clId="{EA2896C9-1324-4F12-88B6-27D9C227C8D1}" dt="2024-07-19T17:15:05.148" v="4401" actId="20577"/>
          <ac:spMkLst>
            <pc:docMk/>
            <pc:sldMk cId="675816192" sldId="289"/>
            <ac:spMk id="146" creationId="{562162BA-EFEA-A169-F2D1-2D216C6BD951}"/>
          </ac:spMkLst>
        </pc:spChg>
      </pc:sldChg>
      <pc:sldChg chg="modSp add mod modNotesTx">
        <pc:chgData name="Mitiguy, JohnPaul" userId="30bf319c-c588-40f6-a1f2-78d9b12f4dc4" providerId="ADAL" clId="{EA2896C9-1324-4F12-88B6-27D9C227C8D1}" dt="2024-08-01T20:35:42.187" v="5223" actId="20577"/>
        <pc:sldMkLst>
          <pc:docMk/>
          <pc:sldMk cId="89996848" sldId="290"/>
        </pc:sldMkLst>
        <pc:spChg chg="mod">
          <ac:chgData name="Mitiguy, JohnPaul" userId="30bf319c-c588-40f6-a1f2-78d9b12f4dc4" providerId="ADAL" clId="{EA2896C9-1324-4F12-88B6-27D9C227C8D1}" dt="2024-08-01T18:26:39.101" v="4686" actId="20577"/>
          <ac:spMkLst>
            <pc:docMk/>
            <pc:sldMk cId="89996848" sldId="290"/>
            <ac:spMk id="2" creationId="{30F2F596-95B3-893A-C3E1-F26C9EEBD18B}"/>
          </ac:spMkLst>
        </pc:spChg>
        <pc:spChg chg="mod">
          <ac:chgData name="Mitiguy, JohnPaul" userId="30bf319c-c588-40f6-a1f2-78d9b12f4dc4" providerId="ADAL" clId="{EA2896C9-1324-4F12-88B6-27D9C227C8D1}" dt="2024-08-01T18:26:37.541" v="4684" actId="20577"/>
          <ac:spMkLst>
            <pc:docMk/>
            <pc:sldMk cId="89996848" sldId="290"/>
            <ac:spMk id="5" creationId="{EA1BFB43-E31E-EB60-AD31-F6A0914B2DBB}"/>
          </ac:spMkLst>
        </pc:spChg>
        <pc:spChg chg="mod">
          <ac:chgData name="Mitiguy, JohnPaul" userId="30bf319c-c588-40f6-a1f2-78d9b12f4dc4" providerId="ADAL" clId="{EA2896C9-1324-4F12-88B6-27D9C227C8D1}" dt="2024-08-01T18:26:44.976" v="4692" actId="20577"/>
          <ac:spMkLst>
            <pc:docMk/>
            <pc:sldMk cId="89996848" sldId="290"/>
            <ac:spMk id="7" creationId="{7C1E76C0-A85B-DFC8-9365-FB6F7EFDE01A}"/>
          </ac:spMkLst>
        </pc:spChg>
        <pc:spChg chg="mod">
          <ac:chgData name="Mitiguy, JohnPaul" userId="30bf319c-c588-40f6-a1f2-78d9b12f4dc4" providerId="ADAL" clId="{EA2896C9-1324-4F12-88B6-27D9C227C8D1}" dt="2024-08-01T18:27:03.477" v="4700" actId="20577"/>
          <ac:spMkLst>
            <pc:docMk/>
            <pc:sldMk cId="89996848" sldId="290"/>
            <ac:spMk id="9" creationId="{15347B7B-2CC7-E96D-50FF-177DFCB08C85}"/>
          </ac:spMkLst>
        </pc:spChg>
        <pc:spChg chg="mod">
          <ac:chgData name="Mitiguy, JohnPaul" userId="30bf319c-c588-40f6-a1f2-78d9b12f4dc4" providerId="ADAL" clId="{EA2896C9-1324-4F12-88B6-27D9C227C8D1}" dt="2024-08-01T18:26:43.517" v="4689" actId="20577"/>
          <ac:spMkLst>
            <pc:docMk/>
            <pc:sldMk cId="89996848" sldId="290"/>
            <ac:spMk id="11" creationId="{2C69A28E-A4FE-A941-8F25-511641AD1E92}"/>
          </ac:spMkLst>
        </pc:spChg>
        <pc:spChg chg="mod">
          <ac:chgData name="Mitiguy, JohnPaul" userId="30bf319c-c588-40f6-a1f2-78d9b12f4dc4" providerId="ADAL" clId="{EA2896C9-1324-4F12-88B6-27D9C227C8D1}" dt="2024-08-01T18:26:46.765" v="4695" actId="20577"/>
          <ac:spMkLst>
            <pc:docMk/>
            <pc:sldMk cId="89996848" sldId="290"/>
            <ac:spMk id="12" creationId="{633C3308-0CAB-DCE5-61EB-38C5F62152E8}"/>
          </ac:spMkLst>
        </pc:spChg>
        <pc:spChg chg="mod">
          <ac:chgData name="Mitiguy, JohnPaul" userId="30bf319c-c588-40f6-a1f2-78d9b12f4dc4" providerId="ADAL" clId="{EA2896C9-1324-4F12-88B6-27D9C227C8D1}" dt="2024-08-01T18:26:48.793" v="4698" actId="20577"/>
          <ac:spMkLst>
            <pc:docMk/>
            <pc:sldMk cId="89996848" sldId="290"/>
            <ac:spMk id="13" creationId="{B3BAFC0C-14AD-6A5B-DFA7-6E3A01BD1D98}"/>
          </ac:spMkLst>
        </pc:spChg>
      </pc:sldChg>
      <pc:sldChg chg="addSp delSp modSp new mod modNotesTx">
        <pc:chgData name="Mitiguy, JohnPaul" userId="30bf319c-c588-40f6-a1f2-78d9b12f4dc4" providerId="ADAL" clId="{EA2896C9-1324-4F12-88B6-27D9C227C8D1}" dt="2024-08-01T17:01:53.320" v="4624"/>
        <pc:sldMkLst>
          <pc:docMk/>
          <pc:sldMk cId="2484727404" sldId="291"/>
        </pc:sldMkLst>
        <pc:spChg chg="add mod">
          <ac:chgData name="Mitiguy, JohnPaul" userId="30bf319c-c588-40f6-a1f2-78d9b12f4dc4" providerId="ADAL" clId="{EA2896C9-1324-4F12-88B6-27D9C227C8D1}" dt="2024-07-25T19:09:08.824" v="4472" actId="1076"/>
          <ac:spMkLst>
            <pc:docMk/>
            <pc:sldMk cId="2484727404" sldId="291"/>
            <ac:spMk id="4" creationId="{0ECF177A-2DFF-B3C5-B635-FB3498579E9B}"/>
          </ac:spMkLst>
        </pc:spChg>
        <pc:picChg chg="add del">
          <ac:chgData name="Mitiguy, JohnPaul" userId="30bf319c-c588-40f6-a1f2-78d9b12f4dc4" providerId="ADAL" clId="{EA2896C9-1324-4F12-88B6-27D9C227C8D1}" dt="2024-08-01T16:59:41.617" v="4616" actId="478"/>
          <ac:picMkLst>
            <pc:docMk/>
            <pc:sldMk cId="2484727404" sldId="291"/>
            <ac:picMk id="3" creationId="{D67C6E76-EDA1-9E72-7112-B274EA7C3237}"/>
          </ac:picMkLst>
        </pc:picChg>
        <pc:picChg chg="add ord">
          <ac:chgData name="Mitiguy, JohnPaul" userId="30bf319c-c588-40f6-a1f2-78d9b12f4dc4" providerId="ADAL" clId="{EA2896C9-1324-4F12-88B6-27D9C227C8D1}" dt="2024-08-01T16:59:45.945" v="4618" actId="167"/>
          <ac:picMkLst>
            <pc:docMk/>
            <pc:sldMk cId="2484727404" sldId="291"/>
            <ac:picMk id="5" creationId="{A96CC120-F86C-58A6-658E-8D59354E9CFF}"/>
          </ac:picMkLst>
        </pc:picChg>
      </pc:sldChg>
      <pc:sldChg chg="addSp delSp modSp add mod modNotesTx">
        <pc:chgData name="Mitiguy, JohnPaul" userId="30bf319c-c588-40f6-a1f2-78d9b12f4dc4" providerId="ADAL" clId="{EA2896C9-1324-4F12-88B6-27D9C227C8D1}" dt="2024-08-01T20:31:29.296" v="5184" actId="20577"/>
        <pc:sldMkLst>
          <pc:docMk/>
          <pc:sldMk cId="148625680" sldId="292"/>
        </pc:sldMkLst>
        <pc:spChg chg="mod">
          <ac:chgData name="Mitiguy, JohnPaul" userId="30bf319c-c588-40f6-a1f2-78d9b12f4dc4" providerId="ADAL" clId="{EA2896C9-1324-4F12-88B6-27D9C227C8D1}" dt="2024-08-01T17:03:45.808" v="4630" actId="1076"/>
          <ac:spMkLst>
            <pc:docMk/>
            <pc:sldMk cId="148625680" sldId="292"/>
            <ac:spMk id="5" creationId="{4AF8FA30-7264-08E2-ACE0-C06A47EF9077}"/>
          </ac:spMkLst>
        </pc:spChg>
        <pc:picChg chg="add del mod ord">
          <ac:chgData name="Mitiguy, JohnPaul" userId="30bf319c-c588-40f6-a1f2-78d9b12f4dc4" providerId="ADAL" clId="{EA2896C9-1324-4F12-88B6-27D9C227C8D1}" dt="2024-08-01T18:42:30.706" v="5148" actId="478"/>
          <ac:picMkLst>
            <pc:docMk/>
            <pc:sldMk cId="148625680" sldId="292"/>
            <ac:picMk id="3" creationId="{12B4E194-2EF9-50C9-9B2E-BCD4E362B911}"/>
          </ac:picMkLst>
        </pc:picChg>
        <pc:picChg chg="add ord">
          <ac:chgData name="Mitiguy, JohnPaul" userId="30bf319c-c588-40f6-a1f2-78d9b12f4dc4" providerId="ADAL" clId="{EA2896C9-1324-4F12-88B6-27D9C227C8D1}" dt="2024-08-01T18:42:32.799" v="5150" actId="167"/>
          <ac:picMkLst>
            <pc:docMk/>
            <pc:sldMk cId="148625680" sldId="292"/>
            <ac:picMk id="6" creationId="{CD4AFDB5-30E8-5CD3-B382-0147D9370265}"/>
          </ac:picMkLst>
        </pc:picChg>
        <pc:picChg chg="del">
          <ac:chgData name="Mitiguy, JohnPaul" userId="30bf319c-c588-40f6-a1f2-78d9b12f4dc4" providerId="ADAL" clId="{EA2896C9-1324-4F12-88B6-27D9C227C8D1}" dt="2024-08-01T17:03:36.232" v="4625" actId="478"/>
          <ac:picMkLst>
            <pc:docMk/>
            <pc:sldMk cId="148625680" sldId="292"/>
            <ac:picMk id="11" creationId="{18D72D2E-E073-84BD-B40D-D67A6A60AC84}"/>
          </ac:picMkLst>
        </pc:picChg>
      </pc:sldChg>
      <pc:sldChg chg="addSp modSp new mod">
        <pc:chgData name="Mitiguy, JohnPaul" userId="30bf319c-c588-40f6-a1f2-78d9b12f4dc4" providerId="ADAL" clId="{EA2896C9-1324-4F12-88B6-27D9C227C8D1}" dt="2024-07-25T19:17:48.487" v="4506" actId="962"/>
        <pc:sldMkLst>
          <pc:docMk/>
          <pc:sldMk cId="3897848510" sldId="293"/>
        </pc:sldMkLst>
        <pc:spChg chg="mod">
          <ac:chgData name="Mitiguy, JohnPaul" userId="30bf319c-c588-40f6-a1f2-78d9b12f4dc4" providerId="ADAL" clId="{EA2896C9-1324-4F12-88B6-27D9C227C8D1}" dt="2024-07-25T19:12:06.976" v="4495" actId="20577"/>
          <ac:spMkLst>
            <pc:docMk/>
            <pc:sldMk cId="3897848510" sldId="293"/>
            <ac:spMk id="2" creationId="{9FCFE740-3E20-315C-B779-098C5C3B5722}"/>
          </ac:spMkLst>
        </pc:spChg>
        <pc:picChg chg="add mod">
          <ac:chgData name="Mitiguy, JohnPaul" userId="30bf319c-c588-40f6-a1f2-78d9b12f4dc4" providerId="ADAL" clId="{EA2896C9-1324-4F12-88B6-27D9C227C8D1}" dt="2024-07-25T19:17:48.487" v="4506" actId="962"/>
          <ac:picMkLst>
            <pc:docMk/>
            <pc:sldMk cId="3897848510" sldId="293"/>
            <ac:picMk id="4" creationId="{75010178-8883-1F99-F1A5-5C769C89E2F5}"/>
          </ac:picMkLst>
        </pc:picChg>
      </pc:sldChg>
      <pc:sldChg chg="addSp delSp new mod modNotesTx">
        <pc:chgData name="Mitiguy, JohnPaul" userId="30bf319c-c588-40f6-a1f2-78d9b12f4dc4" providerId="ADAL" clId="{EA2896C9-1324-4F12-88B6-27D9C227C8D1}" dt="2024-08-01T17:08:09.980" v="4653"/>
        <pc:sldMkLst>
          <pc:docMk/>
          <pc:sldMk cId="4024600838" sldId="294"/>
        </pc:sldMkLst>
        <pc:picChg chg="add del">
          <ac:chgData name="Mitiguy, JohnPaul" userId="30bf319c-c588-40f6-a1f2-78d9b12f4dc4" providerId="ADAL" clId="{EA2896C9-1324-4F12-88B6-27D9C227C8D1}" dt="2024-07-25T19:15:49.354" v="4498" actId="478"/>
          <ac:picMkLst>
            <pc:docMk/>
            <pc:sldMk cId="4024600838" sldId="294"/>
            <ac:picMk id="3" creationId="{3F5253EB-CB2F-B214-E2D5-4BA1F592BC30}"/>
          </ac:picMkLst>
        </pc:picChg>
        <pc:picChg chg="add del">
          <ac:chgData name="Mitiguy, JohnPaul" userId="30bf319c-c588-40f6-a1f2-78d9b12f4dc4" providerId="ADAL" clId="{EA2896C9-1324-4F12-88B6-27D9C227C8D1}" dt="2024-08-01T17:06:34.139" v="4641" actId="478"/>
          <ac:picMkLst>
            <pc:docMk/>
            <pc:sldMk cId="4024600838" sldId="294"/>
            <ac:picMk id="3" creationId="{9AD9D764-C728-8E28-AF4D-8EFF3BCCFA54}"/>
          </ac:picMkLst>
        </pc:picChg>
        <pc:picChg chg="add del">
          <ac:chgData name="Mitiguy, JohnPaul" userId="30bf319c-c588-40f6-a1f2-78d9b12f4dc4" providerId="ADAL" clId="{EA2896C9-1324-4F12-88B6-27D9C227C8D1}" dt="2024-08-01T17:06:20.278" v="4639" actId="478"/>
          <ac:picMkLst>
            <pc:docMk/>
            <pc:sldMk cId="4024600838" sldId="294"/>
            <ac:picMk id="5" creationId="{89DEF423-15E5-3393-5F07-E4AAD2FF8818}"/>
          </ac:picMkLst>
        </pc:picChg>
        <pc:picChg chg="add">
          <ac:chgData name="Mitiguy, JohnPaul" userId="30bf319c-c588-40f6-a1f2-78d9b12f4dc4" providerId="ADAL" clId="{EA2896C9-1324-4F12-88B6-27D9C227C8D1}" dt="2024-08-01T17:06:34.233" v="4642" actId="22"/>
          <ac:picMkLst>
            <pc:docMk/>
            <pc:sldMk cId="4024600838" sldId="294"/>
            <ac:picMk id="6" creationId="{23240332-DA3A-A70F-0173-DC6509C4F729}"/>
          </ac:picMkLst>
        </pc:picChg>
      </pc:sldChg>
      <pc:sldChg chg="addSp delSp modSp add mod modNotesTx">
        <pc:chgData name="Mitiguy, JohnPaul" userId="30bf319c-c588-40f6-a1f2-78d9b12f4dc4" providerId="ADAL" clId="{EA2896C9-1324-4F12-88B6-27D9C227C8D1}" dt="2024-08-01T20:36:13.177" v="5239" actId="20577"/>
        <pc:sldMkLst>
          <pc:docMk/>
          <pc:sldMk cId="2392320430" sldId="295"/>
        </pc:sldMkLst>
        <pc:spChg chg="mod">
          <ac:chgData name="Mitiguy, JohnPaul" userId="30bf319c-c588-40f6-a1f2-78d9b12f4dc4" providerId="ADAL" clId="{EA2896C9-1324-4F12-88B6-27D9C227C8D1}" dt="2024-08-01T18:27:36.557" v="4713" actId="1076"/>
          <ac:spMkLst>
            <pc:docMk/>
            <pc:sldMk cId="2392320430" sldId="295"/>
            <ac:spMk id="7" creationId="{7D78767D-82C5-B520-A08B-026EB29663DE}"/>
          </ac:spMkLst>
        </pc:spChg>
        <pc:picChg chg="add ord">
          <ac:chgData name="Mitiguy, JohnPaul" userId="30bf319c-c588-40f6-a1f2-78d9b12f4dc4" providerId="ADAL" clId="{EA2896C9-1324-4F12-88B6-27D9C227C8D1}" dt="2024-08-01T18:27:29.103" v="4712" actId="167"/>
          <ac:picMkLst>
            <pc:docMk/>
            <pc:sldMk cId="2392320430" sldId="295"/>
            <ac:picMk id="3" creationId="{D78DFE4A-3FED-F514-B6BC-F530B06BCA55}"/>
          </ac:picMkLst>
        </pc:picChg>
        <pc:picChg chg="del">
          <ac:chgData name="Mitiguy, JohnPaul" userId="30bf319c-c588-40f6-a1f2-78d9b12f4dc4" providerId="ADAL" clId="{EA2896C9-1324-4F12-88B6-27D9C227C8D1}" dt="2024-08-01T18:27:27.297" v="4710" actId="478"/>
          <ac:picMkLst>
            <pc:docMk/>
            <pc:sldMk cId="2392320430" sldId="295"/>
            <ac:picMk id="4" creationId="{041F3661-B53B-6392-D97E-46002F511EE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9C7AB89-8777-4D2F-92A8-D8DBE311E595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88EC40D2-AD18-48EC-AA1E-B642734DB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26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SL4_MOwBC1Hr1mS4kcTBRcBDcflOeE2L5_FkBiDzDf6Zw?e=oydthw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r/personal/jmitiguy_slac_stanford_edu/Documents/1MP/Prototype/1MPPrototypeThermocoupleMeasurements.pptx?d=w72c5c6c626db42a987172786dc6dd0c1&amp;csf=1&amp;web=1&amp;e=RL3tda&amp;nav=eyJzSWQiOjI2MiwiY0lkIjoxMjIwMjgzNTE1fQ" TargetMode="Externa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SL4_MOwBC1Hr1mS4kcTBRcBDcflOeE2L5_FkBiDzDf6Zw?e=oydthw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r/personal/jmitiguy_slac_stanford_edu/Documents/1MP/Prototype/1MPPrototypeThermocoupleMeasurements.pptx?d=w72c5c6c626db42a987172786dc6dd0c1&amp;csf=1&amp;web=1&amp;e=rPkB7u&amp;nav=eyJzSWQiOjI5NywiY0lkIjoyOTU5MDg5NTg4fQ" TargetMode="Externa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SL4_MOwBC1Hr1mS4kcTBRcBDcflOeE2L5_FkBiDzDf6Zw?e=oydthw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r/personal/jmitiguy_slac_stanford_edu/Documents/1MP/Prototype/1MPPrototypeThermocoupleMeasurements.pptx?d=w72c5c6c626db42a987172786dc6dd0c1&amp;csf=1&amp;web=1&amp;e=GtzIeY&amp;nav=eyJzSWQiOjI5OCwiY0lkIjoyMzkyMzIwNDMwfQ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d5YIdlSLDRMg1Xxdo90Te4BITdP3Y6J8fojrjBDnlpqhw?e=cHwHQ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d5YIdlSLDRMg1Xxdo90Te4BITdP3Y6J8fojrjBDnlpqhw?e=cHwHQM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r/personal/jmitiguy_slac_stanford_edu/Documents/1MP/Prototype/1MPPrototypeThermocoupleMeasurements.pptx?d=w72c5c6c626db42a987172786dc6dd0c1&amp;csf=1&amp;web=1&amp;e=ROfbIn&amp;nav=eyJzSWQiOjI5NSwiY0lkIjoyOTM5NDk0NzQ2fQ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d5YIdlSLDRMg1Xxdo90Te4BITdP3Y6J8fojrjBDnlpqhw?e=cHwHQ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lac-my.sharepoint.com/:p:/r/personal/jmitiguy_slac_stanford_edu/Documents/1MP/Prototype/1MPPrototypeThermocoupleMeasurements.pptx?d=w72c5c6c626db42a987172786dc6dd0c1&amp;csf=1&amp;web=1&amp;e=tvwBJ4&amp;nav=eyJzSWQiOjI5NiwiY0lkIjozNDE0NDk0OTcyfQ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lac-my.sharepoint.com/:u:/g/personal/jmitiguy_slac_stanford_edu/ESL4_MOwBC1Hr1mS4kcTBRcBDcflOeE2L5_FkBiDzDf6Zw?e=oydthw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taken from: https://confluence.slac.stanford.edu/display/ppareg/3x2+Readout+Overview#id-3x2ReadoutOverview-Boardpowermaps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96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9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92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72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51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44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37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Data taken from: </a:t>
            </a:r>
            <a:r>
              <a:rPr lang="en-US" sz="1200" dirty="0">
                <a:hlinkClick r:id="rId3"/>
              </a:rPr>
              <a:t>HeaterAnalysis1MP2V2.ipynb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(https://slac-my.sharepoint.com/:u:/g/personal/jmitiguy_slac_stanford_edu/ESL4_MOwBC1Hr1mS4kcTBRcBDcflOeE2L5_FkBiDzDf6Zw?e=QVwph0) on 8/1/24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Used for </a:t>
            </a:r>
            <a:r>
              <a:rPr lang="en-US" dirty="0">
                <a:hlinkClick r:id="rId4"/>
              </a:rPr>
              <a:t>1MPPrototypeThermocoupleMeasurements.pptx</a:t>
            </a:r>
            <a:r>
              <a:rPr lang="en-US" dirty="0"/>
              <a:t> (https://slac-my.sharepoint.com/:p:/r/personal/jmitiguy_slac_stanford_edu/Documents/1MP/Prototype/1MPPrototypeThermocoupleMeasurements.pptx?d=w72c5c6c626db42a987172786dc6dd0c1&amp;csf=1&amp;web=1&amp;e=RL3tda&amp;nav</a:t>
            </a:r>
            <a:r>
              <a:rPr lang="en-US"/>
              <a:t>=eyJzSWQiOjI2MiwiY0lkIjoxMjIwMjgzNTE1fQ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66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Data taken from: </a:t>
            </a:r>
            <a:r>
              <a:rPr lang="en-US" sz="1200" dirty="0">
                <a:hlinkClick r:id="rId3"/>
              </a:rPr>
              <a:t>HeaterAnalysis1MP2V2.ipynb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(https://slac-my.sharepoint.com/:u:/g/personal/jmitiguy_slac_stanford_edu/ESL4_MOwBC1Hr1mS4kcTBRcBDcflOeE2L5_FkBiDzDf6Zw?e=QVwph0) on 8/1/24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Used for </a:t>
            </a:r>
            <a:r>
              <a:rPr lang="en-US" dirty="0">
                <a:hlinkClick r:id="rId4"/>
              </a:rPr>
              <a:t>1MPPrototypeThermocoupleMeasurements.pptx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(https://slac-my.sharepoint.com/:p:/r/personal/jmitiguy_slac_stanford_edu/Documents/1MP/Prototype/1MPPrototypeThermocoupleMeasurements.pptx?d=w72c5c6c626db42a987172786dc6dd0c1&amp;csf=1&amp;web=1&amp;e=rPkB7u&amp;nav=eyJzSWQiOjI5NywiY0lkIjoyOTU5MDg5NTg4fQ)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83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Data taken from: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  <a:hlinkClick r:id="rId3"/>
              </a:rPr>
              <a:t>HeaterAnalysis1MP2V2.ipynb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(https://slac-my.sharepoint.com/:u:/g/personal/jmitiguy_slac_stanford_edu/ESL4_MOwBC1Hr1mS4kcTBRcBDcflOeE2L5_FkBiDzDf6Zw?e=QVwph0) on 8/1/24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Used for </a:t>
            </a:r>
            <a:r>
              <a:rPr lang="en-US" dirty="0">
                <a:hlinkClick r:id="rId4"/>
              </a:rPr>
              <a:t>1MPPrototypeThermocoupleMeasurements.pptx</a:t>
            </a:r>
            <a:r>
              <a:rPr lang="en-US" dirty="0"/>
              <a:t> (https://slac-my.sharepoint.com/:p:/r/personal/jmitiguy_slac_stanford_edu/Documents/1MP/Prototype/1MPPrototypeThermocoupleMeasurements.pptx?d=w72c5c6c626db42a987172786dc6dd0c1&amp;csf=1&amp;web=1&amp;e=GtzIeY&amp;nav=eyJzSWQiOjI5OCwiY0lkIjoyMzkyMzIwNDMwfQ)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389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from: </a:t>
            </a:r>
            <a:r>
              <a:rPr lang="en-US" sz="2800" dirty="0">
                <a:hlinkClick r:id="rId3"/>
              </a:rPr>
              <a:t>HeaterAnalysis1MP.ipynb</a:t>
            </a:r>
            <a:r>
              <a:rPr lang="en-US" sz="2800" dirty="0"/>
              <a:t>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(https://slac-my.sharepoint.com/:u:/g/personal/jmitiguy_slac_stanford_edu/Ed5YIdlSLDRMg1Xxdo90Te4BITdP3Y6J8fojrjBDnlpqhw?e=cHwHQM) on 8/1/24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25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Experimentally measuring the resistances of the 6.4 Ohm resistors has yielded an average resistance closer to 6.2 Ohms.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from: </a:t>
            </a:r>
            <a:r>
              <a:rPr lang="en-US" sz="1800" dirty="0">
                <a:hlinkClick r:id="rId3"/>
              </a:rPr>
              <a:t>HeaterAnalysis1MP.ipynb</a:t>
            </a:r>
            <a:r>
              <a:rPr lang="en-US" sz="1800" dirty="0"/>
              <a:t>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(https://slac-my.sharepoint.com/:u:/g/personal/jmitiguy_slac_stanford_edu/Ed5YIdlSLDRMg1Xxdo90Te4BITdP3Y6J8fojrjBDnlpqhw?e=cHwHQM) on 8/1/24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Used for </a:t>
            </a:r>
            <a:r>
              <a:rPr lang="en-US" dirty="0">
                <a:hlinkClick r:id="rId4"/>
              </a:rPr>
              <a:t>1MPPrototypeThermocoupleMeasurements.pptx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(https://slac-my.sharepoint.com/:p:/r/personal/jmitiguy_slac_stanford_edu/Documents/1MP/Prototype/1MPPrototypeThermocoupleMeasurements.pptx?d=w72c5c6c626db42a987172786dc6dd0c1&amp;csf=1&amp;web=1&amp;e=ROfbIn&amp;nav=eyJzSWQiOjI5NSwiY0lkIjoyOTM5NDk0NzQ2fQ)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45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from: </a:t>
            </a:r>
            <a:r>
              <a:rPr lang="en-US" sz="1800" dirty="0">
                <a:hlinkClick r:id="rId3"/>
              </a:rPr>
              <a:t>HeaterAnalysis1MP.ipynb</a:t>
            </a:r>
            <a:r>
              <a:rPr lang="en-US" sz="1800" dirty="0"/>
              <a:t>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(https://slac-my.sharepoint.com/:u:/g/personal/jmitiguy_slac_stanford_edu/Ed5YIdlSLDRMg1Xxdo90Te4BITdP3Y6J8fojrjBDnlpqhw?e=cHwHQM) on 8/1/24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rgbClr val="000000"/>
              </a:solidFill>
              <a:effectLst/>
              <a:latin typeface="Aptos" panose="020B00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Used for </a:t>
            </a:r>
            <a:r>
              <a:rPr lang="en-US" dirty="0">
                <a:hlinkClick r:id="rId4"/>
              </a:rPr>
              <a:t>1MPPrototypeThermocoupleMeasurements.pptx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(https://slac-my.sharepoint.com/:p:/r/personal/jmitiguy_slac_stanford_edu/Documents/1MP/Prototype/1MPPrototypeThermocoupleMeasurements.pptx?d=w72c5c6c626db42a987172786dc6dd0c1&amp;csf=1&amp;web=1&amp;e=tvwBJ4&amp;nav=eyJzSWQiOjI5NiwiY0lkIjozNDE0NDk0OTcyfQ)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71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Image taken from: https://confluence.slac.stanford.edu/display/ppareg/3x2+Readout+Overview#id-3x2ReadoutOverview-Boardpowermaps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54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Taken from: </a:t>
            </a:r>
            <a:r>
              <a:rPr lang="en-US" sz="1800" dirty="0">
                <a:hlinkClick r:id="rId3"/>
              </a:rPr>
              <a:t>HeaterAnalysis1MP2V2.ipynb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+mn-ea"/>
                <a:cs typeface="+mn-cs"/>
              </a:rPr>
              <a:t> (https://slac-my.sharepoint.com/:u:/g/personal/jmitiguy_slac_stanford_edu/ESL4_MOwBC1Hr1mS4kcTBRcBDcflOeE2L5_FkBiDzDf6Zw?e=QVwph0) on 8/1/24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3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3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70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C40D2-AD18-48EC-AA1E-B642734DBA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62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5147-6D30-ADCE-D599-5D15F106D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568CE-D15F-433F-AA2A-82101F9E5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12144-34B6-FC5B-B7A6-6FC5DD9FD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138CB-50B1-123B-BD62-7392241C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92CCC-5B3A-5AEB-456A-C336DC5E9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0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9895-562A-4085-0B4A-CE9ABED11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F8D29-C1EB-2E20-F627-BEF94BA8C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5AEC9-9449-5880-E01D-2ECB82D4B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66B93-F770-6A08-1B62-0E7834B02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E9A88-9A2A-1E65-E6D5-BB51B0A18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0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CB29DB-24E4-982E-95EC-CBE5C1C32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740B6E-01CC-5DD5-D5DD-AB8D9A8EA8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D4142-57E3-8B8D-A0C0-5E1F68DD1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08529-C5E3-A17D-BC90-351D49975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F0A11-1CD4-5084-D595-FCE197744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92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1272C-0153-CED8-B6AD-D567739A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DC2CC-B908-04C0-815E-F0D3FE34E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DFD12-CE1C-89AE-E6BF-26F130766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7FBD8-3F86-97CB-0036-988261151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3BC1D-7B31-186B-3267-536CB9205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1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5D65D-8E6F-3341-595B-CC348EE45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1700B-B1D2-FAC3-C09D-1D445D7EA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718A5-BB59-0736-823D-75018B0B0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18858-9AEF-429D-3D39-C1D152162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9A5F8-53AA-E450-585E-CB55A53A2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45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C0ABD-F9F2-5FAF-FCEB-527F512E4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8EB10-C621-D3CD-9E89-44E75647D8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3D93DB-BBC4-9552-AFEE-A45CF0E7AA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3818A-D2EE-3E6D-78D2-C8CAD9E34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A18F8-1CC0-7BC1-FEDE-02E9A009A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700BF8-132B-3AB7-8894-2BF365149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5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33F4-6279-095B-05DC-F7E7CFEAA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CFFA4-9EFB-73E3-78D1-24393673F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B1F66-596F-DE95-A2BB-BABD3D1F4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0284F4-4E55-5F23-1289-BD5FD9A9DE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8B821E-B45C-B350-3D32-6EA5C00223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052580-71D2-A8C7-270C-B61328F1B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5B3BD6-7B97-B72D-00D4-D25C554B4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14A588-31D9-2D44-F3BA-390B6CF9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0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76478-4A36-8805-516C-C18378C21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BAA46-C947-2052-702B-555AAB9D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2BA4C-65F3-038B-1664-11A9CBAF7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3CF2E-3DD8-2F48-6E84-0285DC8C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B12FC-E7DF-5DCD-F60D-B89EC4C3B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4152F-D2B1-71A3-7B1D-7FBD91E9D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90E5-6E50-FFBC-6E9C-0B4DC96AD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9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838E6-8457-9439-9762-AB6852067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DF4AA-971B-77A0-C48A-9C3633886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C50737-0BE7-3B71-85AF-6C9062FAB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9A2218-D20B-933F-EC34-1720F071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65B9E-1B62-4DA6-59F2-CD000F0B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F5FC2-BE34-F195-1833-50F723251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48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52C6-F587-A751-2302-AE1731F71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2A4A26-0725-04B1-B86A-BB63623BC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0628B-D05E-C4FD-92DC-BF0174341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5FB0E-75BA-18D7-7817-FD7D9395D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F1FC8-8FB9-0583-FD6B-626E127F9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8C445-9DE2-8B99-43CE-617E2AF4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2341EC-38C7-51A6-F736-2F0C47729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60441-E125-ECD2-7635-021086BA1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12C1F-1440-E598-2580-3FB0DED5D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45F142-8583-44B7-B78B-4399DC7889FD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8C56A-CB28-ACA8-40E5-02A0F29F8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B8E86-DFBC-EDB9-A7B2-B3E8BFA03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05A77D-6A5F-4E93-BCDB-6267181E3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2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579R5.2L12B" TargetMode="External"/><Relationship Id="rId3" Type="http://schemas.openxmlformats.org/officeDocument/2006/relationships/image" Target="../media/image12.svg"/><Relationship Id="rId7" Type="http://schemas.openxmlformats.org/officeDocument/2006/relationships/hyperlink" Target="https://www.minco.com/catalog/?catalogpage=product&amp;cid=3_1-polyimide-thermofoil-heaters&amp;id=HK5573R8.5L12A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92R26.3L12A" TargetMode="External"/><Relationship Id="rId11" Type="http://schemas.openxmlformats.org/officeDocument/2006/relationships/hyperlink" Target="https://www.digikey.com/en/products/detail/koa-speer-electronics-inc/MF1-4DCT52R8R87F/21679672" TargetMode="External"/><Relationship Id="rId5" Type="http://schemas.openxmlformats.org/officeDocument/2006/relationships/hyperlink" Target="https://www.minco.com/catalog/?catalogpage=product&amp;cid=3_1-polyimide-thermofoil-heaters&amp;id=HK5572R26.5L12E" TargetMode="External"/><Relationship Id="rId10" Type="http://schemas.openxmlformats.org/officeDocument/2006/relationships/hyperlink" Target="https://www.digikey.com/en/products/detail/yageo/MFR-25FBF52-13R/4177" TargetMode="External"/><Relationship Id="rId4" Type="http://schemas.openxmlformats.org/officeDocument/2006/relationships/image" Target="../media/image19.png"/><Relationship Id="rId9" Type="http://schemas.openxmlformats.org/officeDocument/2006/relationships/hyperlink" Target="https://www.digikey.com/en/products/detail/yageo/MFR-25FBF52-1K37/13038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igikey.com/en/products/detail/yageo/MFR-25FRF52-97R6/14794" TargetMode="External"/><Relationship Id="rId3" Type="http://schemas.openxmlformats.org/officeDocument/2006/relationships/image" Target="../media/image12.svg"/><Relationship Id="rId7" Type="http://schemas.openxmlformats.org/officeDocument/2006/relationships/hyperlink" Target="https://www.minco.com/catalog/?catalogpage=product&amp;cid=3_1-polyimide-thermofoil-heaters&amp;id=HK5573R8.5L12A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92R26.3L12A" TargetMode="External"/><Relationship Id="rId11" Type="http://schemas.openxmlformats.org/officeDocument/2006/relationships/hyperlink" Target="https://www.minco.com/catalog/?catalogpage=product&amp;cid=3_1-polyimide-thermofoil-heaters&amp;id=HK5579R5.2L12B" TargetMode="External"/><Relationship Id="rId5" Type="http://schemas.openxmlformats.org/officeDocument/2006/relationships/hyperlink" Target="https://www.minco.com/catalog/?catalogpage=product&amp;cid=3_1-polyimide-thermofoil-heaters&amp;id=HK5572R26.5L12E" TargetMode="External"/><Relationship Id="rId10" Type="http://schemas.openxmlformats.org/officeDocument/2006/relationships/hyperlink" Target="https://www.digikey.com/en/products/detail/stackpole-electronics-inc/CFM12JT5R60/2617269" TargetMode="External"/><Relationship Id="rId4" Type="http://schemas.openxmlformats.org/officeDocument/2006/relationships/image" Target="../media/image19.png"/><Relationship Id="rId9" Type="http://schemas.openxmlformats.org/officeDocument/2006/relationships/hyperlink" Target="https://www.digikey.com/en/products/detail/yageo/MF0207FTE52-9R53/9126038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573R8.5L12A" TargetMode="External"/><Relationship Id="rId13" Type="http://schemas.openxmlformats.org/officeDocument/2006/relationships/hyperlink" Target="https://www.minco.com/catalog/?catalogpage=product&amp;cid=3_1-polyimide-thermofoil-heaters&amp;id=HK5579R5.2L12B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panasonic-electronic-components/ERX-3SJ2R0/36592" TargetMode="External"/><Relationship Id="rId12" Type="http://schemas.openxmlformats.org/officeDocument/2006/relationships/hyperlink" Target="https://www.digikey.com/en/products/detail/stackpole-electronics-inc/CFM12JT2R70/174189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72R26.5L12E" TargetMode="External"/><Relationship Id="rId11" Type="http://schemas.openxmlformats.org/officeDocument/2006/relationships/hyperlink" Target="https://www.digikey.com/en/products/detail/yageo/CFR-12JR-52-1R1/3910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minco.com/catalog/?catalogpage=product&amp;cid=3_1-polyimide-thermofoil-heaters&amp;id=HK5578R4.6L12F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yageo/MF0207FTE52-1R87/912554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igikey.com/en/products/detail/yageo/MF0207FTE52-1R87/9125543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panasonic-electronic-components/ERX-3SJ2R0/36592" TargetMode="External"/><Relationship Id="rId12" Type="http://schemas.openxmlformats.org/officeDocument/2006/relationships/hyperlink" Target="https://www.minco.com/catalog/?catalogpage=product&amp;cid=3_1-polyimide-thermofoil-heaters&amp;id=HK5579R5.2L12B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72R26.5L12E" TargetMode="External"/><Relationship Id="rId11" Type="http://schemas.openxmlformats.org/officeDocument/2006/relationships/hyperlink" Target="https://www.digikey.com/en/products/detail/stackpole-electronics-inc/CFM12JT2R70/1741892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yageo/MFR-25FTE52-1R78/9139932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minco.com/catalog/?catalogpage=product&amp;cid=3_1-polyimide-thermofoil-heaters&amp;id=HK5578R4.6L12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579R11.4L12B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koa-speer-electronics-inc/MF1-4DCT52R8R87F/21679672" TargetMode="External"/><Relationship Id="rId12" Type="http://schemas.openxmlformats.org/officeDocument/2006/relationships/hyperlink" Target="https://www.digikey.com/en/products/detail/yageo/CFR-25JB-52-1R3/12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72R26.5L12E" TargetMode="External"/><Relationship Id="rId11" Type="http://schemas.openxmlformats.org/officeDocument/2006/relationships/hyperlink" Target="https://www.minco.com/catalog/?catalogpage=product&amp;cid=3_1-polyimide-thermofoil-heaters&amp;id=HK5578R4.6L12F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yageo/MFR-25FTE52-2R26/9140064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yageo/MFR50SFTE52-13R7/9151088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318R15.7L12A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koa-speer-electronics-inc/MF1-4DCT52R8R87F/21679672" TargetMode="External"/><Relationship Id="rId12" Type="http://schemas.openxmlformats.org/officeDocument/2006/relationships/hyperlink" Target="https://www.digikey.com/en/products/detail/yageo/CFR-25JB-52-1R3/12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72R26.5L12E" TargetMode="External"/><Relationship Id="rId11" Type="http://schemas.openxmlformats.org/officeDocument/2006/relationships/hyperlink" Target="https://www.minco.com/catalog/?catalogpage=product&amp;cid=3_1-polyimide-thermofoil-heaters&amp;id=HK5578R4.6L12F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te-connectivity-passive-product/RR01JR43TB/2384751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yageo/MFR50SFTE52-13R7/9151088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igikey.com/en/products/detail/yageo/MFR-25FRF52-32R4/14748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yageo/MFR-25FBF52-52R3/12740" TargetMode="External"/><Relationship Id="rId12" Type="http://schemas.openxmlformats.org/officeDocument/2006/relationships/hyperlink" Target="https://www.minco.com/catalog/?catalogpage=product&amp;cid=3_1-polyimide-thermofoil-heaters&amp;id=HK5592R26.3L12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72R26.5L12E" TargetMode="External"/><Relationship Id="rId11" Type="http://schemas.openxmlformats.org/officeDocument/2006/relationships/hyperlink" Target="https://www.digikey.com/en/products/detail/yageo/MFR50SFTE52-10R7/9151044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yageo/MFR-25FBF52-63R4/12756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minco.com/catalog/?catalogpage=product&amp;cid=3_1-polyimide-thermofoil-heaters&amp;id=HK5291R58.4L12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578R4.6L12F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koa-speer-electronics-inc/MF1-4DCT52R8R87F/2167967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572R26.5L12E" TargetMode="External"/><Relationship Id="rId11" Type="http://schemas.openxmlformats.org/officeDocument/2006/relationships/hyperlink" Target="https://www.digikey.com/en/products/detail/yageo/MFR50SFTE52-4R02/9151574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yageo/MFR50SFTE52-13R7/9151088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yageo/CFR-25JB-52-1R3/12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578R4.6L12F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stackpole-electronics-inc/CFM12JT2R70/174189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digikey.com/en/products/detail/innovative-sensor-technology-usa-division/HST-6R4-1515-630-03-V01/21407232" TargetMode="External"/><Relationship Id="rId11" Type="http://schemas.openxmlformats.org/officeDocument/2006/relationships/hyperlink" Target="https://www.digikey.com/en/products/detail/te-connectivity-passive-product/LR1LJR47/2381303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stackpole-electronics-inc/WW3FT4R00/2075090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te-connectivity-passive-product/LR1LJR15/2381300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nco.com/catalog/?catalogpage=product&amp;cid=3_1-polyimide-thermofoil-heaters&amp;id=HK5578R4.6L12F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stackpole-electronics-inc/CFM12JT2R70/1741892" TargetMode="External"/><Relationship Id="rId12" Type="http://schemas.openxmlformats.org/officeDocument/2006/relationships/hyperlink" Target="https://www.digikey.com/en/products/detail/te-connectivity-passive-product/LR1LJR47/238130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digikey.com/en/products/detail/innovative-sensor-technology-usa-division/HST-6R4-1515-630-03-V01/21407232" TargetMode="External"/><Relationship Id="rId11" Type="http://schemas.openxmlformats.org/officeDocument/2006/relationships/hyperlink" Target="https://www.digikey.com/en/products/detail/innovative-sensor-technology-usa-division/HST-12R0-1010-630-03-V01/21407273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stackpole-electronics-inc/WW3FT4R00/2075090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te-connectivity-passive-product/LR1LJR15/2381300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igikey.com/en/products/detail/panasonic-electronic-components/ERX-3SJ2R0/36592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digikey.com/en/products/detail/koa-speer-electronics-inc/MF1-4DCT52R3R16F/2167990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digikey.com/en/products/detail/innovative-sensor-technology-usa-division/HST-6R4-1515-630-03-V01/21407232" TargetMode="External"/><Relationship Id="rId11" Type="http://schemas.openxmlformats.org/officeDocument/2006/relationships/hyperlink" Target="https://www.digikey.com/en/products/detail/te-connectivity-passive-product/LR1LJR68/2381305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www.digikey.com/en/products/detail/ohmite/WHAR75FET/678816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innovative-sensor-technology-usa-division/HST-12R0-1010-630-03-V01/21407273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mou.sr/4bVetVQ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mou.sr/4bNVEnv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digikey.com/en/products/detail/innovative-sensor-technology-usa-division/HST-6R4-1515-630-03-V01/21407232" TargetMode="External"/><Relationship Id="rId11" Type="http://schemas.openxmlformats.org/officeDocument/2006/relationships/hyperlink" Target="https://mou.sr/3zOOYIB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mou.sr/3Sgwx61" TargetMode="External"/><Relationship Id="rId4" Type="http://schemas.openxmlformats.org/officeDocument/2006/relationships/image" Target="../media/image12.svg"/><Relationship Id="rId9" Type="http://schemas.openxmlformats.org/officeDocument/2006/relationships/hyperlink" Target="https://www.digikey.com/en/products/detail/innovative-sensor-technology-usa-division/HST-12R0-1010-630-03-V01/21407273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0.png"/><Relationship Id="rId4" Type="http://schemas.openxmlformats.org/officeDocument/2006/relationships/image" Target="../media/image19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6.png"/><Relationship Id="rId4" Type="http://schemas.openxmlformats.org/officeDocument/2006/relationships/hyperlink" Target="https://www.digikey.com/en/products/detail/innovative-sensor-technology-usa-division/HST-6R4-1515-630-03-V01/2140723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5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inco.com/catalog/?catalogpage=product&amp;cid=3_1-polyimide-thermofoil-heaters&amp;id=HK5164R22.0L12D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F082A-15CA-BE87-38F7-DAD20F181F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1MP Prototype Testing - Circuitry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3E81CD-D86B-112B-AF6F-AF57AE9DF2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11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omputer chip with a hard drive&#10;&#10;Description automatically generated">
            <a:extLst>
              <a:ext uri="{FF2B5EF4-FFF2-40B4-BE49-F238E27FC236}">
                <a16:creationId xmlns:a16="http://schemas.microsoft.com/office/drawing/2014/main" id="{B5164511-F5FE-68DB-B711-60F89A8D06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33" t="9091" r="14183" b="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8B828B-DCCF-718A-F879-235628355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Heat Dissipation for Large PCB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FC0C5-EF19-9A59-DDEB-39E42AC0E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7980" y="487292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4420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8201556-3EB3-D0D6-7B2A-58E2D646E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056" y="0"/>
            <a:ext cx="26558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811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CE7C6-EDEE-335D-7584-AFEC7A4D2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608" y="0"/>
            <a:ext cx="5382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58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3240332-DA3A-A70F-0173-DC6509C4F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87" y="1162050"/>
            <a:ext cx="545782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00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#1: High Heat Power Accuracy, Minimum Heaters - $3,533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0456C3-4321-CFCE-DF9B-C48674061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32" y="1766611"/>
            <a:ext cx="10517068" cy="395342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847D789-C469-9CA5-0A83-CE3D1E4073CA}"/>
              </a:ext>
            </a:extLst>
          </p:cNvPr>
          <p:cNvSpPr/>
          <p:nvPr/>
        </p:nvSpPr>
        <p:spPr>
          <a:xfrm>
            <a:off x="1600200" y="3800475"/>
            <a:ext cx="752475" cy="314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37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#2: Mediocre Heat Power Accuracy, Minimum Heaters - $3,636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960481" y="3937323"/>
            <a:ext cx="914400" cy="914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CB295A-7C35-472B-4744-B5C8F1E39DDD}"/>
              </a:ext>
            </a:extLst>
          </p:cNvPr>
          <p:cNvCxnSpPr>
            <a:cxnSpLocks/>
          </p:cNvCxnSpPr>
          <p:nvPr/>
        </p:nvCxnSpPr>
        <p:spPr>
          <a:xfrm>
            <a:off x="5134755" y="2292075"/>
            <a:ext cx="196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087DA9-1AD0-CFF6-2C74-8F0795EC9D74}"/>
              </a:ext>
            </a:extLst>
          </p:cNvPr>
          <p:cNvCxnSpPr>
            <a:cxnSpLocks/>
          </p:cNvCxnSpPr>
          <p:nvPr/>
        </p:nvCxnSpPr>
        <p:spPr>
          <a:xfrm>
            <a:off x="5330865" y="2292075"/>
            <a:ext cx="97655" cy="1775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019463-C5C6-0D34-901D-5E5037D88B0D}"/>
              </a:ext>
            </a:extLst>
          </p:cNvPr>
          <p:cNvCxnSpPr>
            <a:cxnSpLocks/>
          </p:cNvCxnSpPr>
          <p:nvPr/>
        </p:nvCxnSpPr>
        <p:spPr>
          <a:xfrm flipV="1">
            <a:off x="5428520" y="2092844"/>
            <a:ext cx="113964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571BA1-AD91-2B69-3B5F-A3520F5776CE}"/>
              </a:ext>
            </a:extLst>
          </p:cNvPr>
          <p:cNvCxnSpPr>
            <a:cxnSpLocks/>
          </p:cNvCxnSpPr>
          <p:nvPr/>
        </p:nvCxnSpPr>
        <p:spPr>
          <a:xfrm flipH="1" flipV="1">
            <a:off x="5542484" y="2092844"/>
            <a:ext cx="132907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ACCE5A5-C7E1-2155-3447-8968D4EC3B3A}"/>
              </a:ext>
            </a:extLst>
          </p:cNvPr>
          <p:cNvCxnSpPr>
            <a:cxnSpLocks/>
          </p:cNvCxnSpPr>
          <p:nvPr/>
        </p:nvCxnSpPr>
        <p:spPr>
          <a:xfrm flipV="1">
            <a:off x="5675391" y="2092844"/>
            <a:ext cx="116958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C71E9F0-A49B-9BCC-9713-C2CF7E1B0EF8}"/>
              </a:ext>
            </a:extLst>
          </p:cNvPr>
          <p:cNvCxnSpPr>
            <a:cxnSpLocks/>
          </p:cNvCxnSpPr>
          <p:nvPr/>
        </p:nvCxnSpPr>
        <p:spPr>
          <a:xfrm flipH="1" flipV="1">
            <a:off x="5792349" y="2092844"/>
            <a:ext cx="127591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7A22C8-796E-1C0D-CFF4-2FEADB4C5C23}"/>
              </a:ext>
            </a:extLst>
          </p:cNvPr>
          <p:cNvCxnSpPr>
            <a:cxnSpLocks/>
          </p:cNvCxnSpPr>
          <p:nvPr/>
        </p:nvCxnSpPr>
        <p:spPr>
          <a:xfrm flipH="1">
            <a:off x="5919940" y="2092844"/>
            <a:ext cx="111642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2278D8A-F7B4-CD48-C761-A45751917AC6}"/>
              </a:ext>
            </a:extLst>
          </p:cNvPr>
          <p:cNvCxnSpPr>
            <a:cxnSpLocks/>
          </p:cNvCxnSpPr>
          <p:nvPr/>
        </p:nvCxnSpPr>
        <p:spPr>
          <a:xfrm>
            <a:off x="6031582" y="2092844"/>
            <a:ext cx="85060" cy="1992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37C64F0-B6DD-74B3-E0E8-BE3A195E9E60}"/>
              </a:ext>
            </a:extLst>
          </p:cNvPr>
          <p:cNvCxnSpPr>
            <a:cxnSpLocks/>
          </p:cNvCxnSpPr>
          <p:nvPr/>
        </p:nvCxnSpPr>
        <p:spPr>
          <a:xfrm>
            <a:off x="6116642" y="2292075"/>
            <a:ext cx="2977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0" name="Picture 4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6269141-C629-CDBF-9B22-8A70DC0E6D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08" y="3573384"/>
            <a:ext cx="731565" cy="225579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2417681" y="3101974"/>
            <a:ext cx="0" cy="9083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2417681" y="3101975"/>
            <a:ext cx="10354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4666508-74C7-5BF6-CEA0-29ECFE6F6042}"/>
              </a:ext>
            </a:extLst>
          </p:cNvPr>
          <p:cNvCxnSpPr>
            <a:cxnSpLocks/>
          </p:cNvCxnSpPr>
          <p:nvPr/>
        </p:nvCxnSpPr>
        <p:spPr>
          <a:xfrm flipV="1">
            <a:off x="3453174" y="2619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45A8EF4-05A2-DCBF-0113-6FE50D7342ED}"/>
              </a:ext>
            </a:extLst>
          </p:cNvPr>
          <p:cNvCxnSpPr>
            <a:cxnSpLocks/>
          </p:cNvCxnSpPr>
          <p:nvPr/>
        </p:nvCxnSpPr>
        <p:spPr>
          <a:xfrm flipH="1">
            <a:off x="3453174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3724747" y="237807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06A72E8-70A1-255C-8AB8-5F86FFD2DA4C}"/>
              </a:ext>
            </a:extLst>
          </p:cNvPr>
          <p:cNvSpPr/>
          <p:nvPr/>
        </p:nvSpPr>
        <p:spPr>
          <a:xfrm>
            <a:off x="3724747" y="3349623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BD522AD-9088-78DB-AB62-89DD476CB450}"/>
              </a:ext>
            </a:extLst>
          </p:cNvPr>
          <p:cNvCxnSpPr>
            <a:cxnSpLocks/>
          </p:cNvCxnSpPr>
          <p:nvPr/>
        </p:nvCxnSpPr>
        <p:spPr>
          <a:xfrm flipV="1">
            <a:off x="3453174" y="3101975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6EB0646-ACEE-9793-DF9D-B80CE4887C71}"/>
              </a:ext>
            </a:extLst>
          </p:cNvPr>
          <p:cNvCxnSpPr>
            <a:cxnSpLocks/>
          </p:cNvCxnSpPr>
          <p:nvPr/>
        </p:nvCxnSpPr>
        <p:spPr>
          <a:xfrm flipH="1">
            <a:off x="3453174" y="3584574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2F28D44-B968-F9D6-BEA9-5E8EE46A78C0}"/>
              </a:ext>
            </a:extLst>
          </p:cNvPr>
          <p:cNvCxnSpPr>
            <a:cxnSpLocks/>
          </p:cNvCxnSpPr>
          <p:nvPr/>
        </p:nvCxnSpPr>
        <p:spPr>
          <a:xfrm flipH="1">
            <a:off x="4233043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10F45EF-222D-16C5-C94B-0393CA7C897F}"/>
              </a:ext>
            </a:extLst>
          </p:cNvPr>
          <p:cNvCxnSpPr>
            <a:cxnSpLocks/>
          </p:cNvCxnSpPr>
          <p:nvPr/>
        </p:nvCxnSpPr>
        <p:spPr>
          <a:xfrm flipH="1">
            <a:off x="4233043" y="3584574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573874D-417D-4232-1A7B-D7635F325E5D}"/>
              </a:ext>
            </a:extLst>
          </p:cNvPr>
          <p:cNvCxnSpPr>
            <a:cxnSpLocks/>
          </p:cNvCxnSpPr>
          <p:nvPr/>
        </p:nvCxnSpPr>
        <p:spPr>
          <a:xfrm flipV="1">
            <a:off x="4512443" y="2619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A0961E2-901E-6636-6451-CF4BA69784C6}"/>
              </a:ext>
            </a:extLst>
          </p:cNvPr>
          <p:cNvCxnSpPr>
            <a:cxnSpLocks/>
          </p:cNvCxnSpPr>
          <p:nvPr/>
        </p:nvCxnSpPr>
        <p:spPr>
          <a:xfrm flipV="1">
            <a:off x="4512443" y="3101974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D54456B-794C-F63B-6FA9-9920640E9E9E}"/>
              </a:ext>
            </a:extLst>
          </p:cNvPr>
          <p:cNvCxnSpPr>
            <a:cxnSpLocks/>
          </p:cNvCxnSpPr>
          <p:nvPr/>
        </p:nvCxnSpPr>
        <p:spPr>
          <a:xfrm flipH="1">
            <a:off x="4504616" y="3095624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BD93D9E9-D99D-3001-A17C-4BB8BBBAC8C2}"/>
              </a:ext>
            </a:extLst>
          </p:cNvPr>
          <p:cNvCxnSpPr>
            <a:cxnSpLocks/>
          </p:cNvCxnSpPr>
          <p:nvPr/>
        </p:nvCxnSpPr>
        <p:spPr>
          <a:xfrm flipV="1">
            <a:off x="4843824" y="2619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 flipH="1">
            <a:off x="4842347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103885" y="2021929"/>
            <a:ext cx="1305412" cy="119489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8C337A2-DD79-0BD5-5E86-FFE6F8C50EE7}"/>
              </a:ext>
            </a:extLst>
          </p:cNvPr>
          <p:cNvCxnSpPr>
            <a:cxnSpLocks/>
          </p:cNvCxnSpPr>
          <p:nvPr/>
        </p:nvCxnSpPr>
        <p:spPr>
          <a:xfrm flipV="1">
            <a:off x="4842347" y="3032124"/>
            <a:ext cx="1477" cy="6604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A437909-7354-E761-798E-AD525824A649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4842347" y="3686174"/>
            <a:ext cx="5484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322E04F-835E-7E16-6D69-7E3A077F6DE4}"/>
              </a:ext>
            </a:extLst>
          </p:cNvPr>
          <p:cNvCxnSpPr>
            <a:cxnSpLocks/>
          </p:cNvCxnSpPr>
          <p:nvPr/>
        </p:nvCxnSpPr>
        <p:spPr>
          <a:xfrm flipH="1">
            <a:off x="6091797" y="3692525"/>
            <a:ext cx="5484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75632D2-FB8B-D66C-E735-2DA674A83924}"/>
              </a:ext>
            </a:extLst>
          </p:cNvPr>
          <p:cNvCxnSpPr>
            <a:cxnSpLocks/>
          </p:cNvCxnSpPr>
          <p:nvPr/>
        </p:nvCxnSpPr>
        <p:spPr>
          <a:xfrm flipV="1">
            <a:off x="6633722" y="2619375"/>
            <a:ext cx="16019" cy="10731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</p:cNvCxnSpPr>
          <p:nvPr/>
        </p:nvCxnSpPr>
        <p:spPr>
          <a:xfrm flipH="1">
            <a:off x="6409297" y="2619375"/>
            <a:ext cx="2404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H="1">
            <a:off x="6649741" y="3101974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</p:cNvCxnSpPr>
          <p:nvPr/>
        </p:nvCxnSpPr>
        <p:spPr>
          <a:xfrm flipH="1">
            <a:off x="6994414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265987" y="238442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B19A997-7FDC-50C9-D4F8-948DC04FC578}"/>
              </a:ext>
            </a:extLst>
          </p:cNvPr>
          <p:cNvCxnSpPr>
            <a:cxnSpLocks/>
          </p:cNvCxnSpPr>
          <p:nvPr/>
        </p:nvCxnSpPr>
        <p:spPr>
          <a:xfrm flipH="1">
            <a:off x="7774283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</p:cNvCxnSpPr>
          <p:nvPr/>
        </p:nvCxnSpPr>
        <p:spPr>
          <a:xfrm flipV="1">
            <a:off x="6986589" y="2613025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</p:cNvCxnSpPr>
          <p:nvPr/>
        </p:nvCxnSpPr>
        <p:spPr>
          <a:xfrm flipV="1">
            <a:off x="8045856" y="2619376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504" y="3216822"/>
            <a:ext cx="731565" cy="225579"/>
          </a:xfrm>
          <a:prstGeom prst="rect">
            <a:avLst/>
          </a:prstGeom>
        </p:spPr>
      </p:pic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F254F2-FD80-061A-F2A3-905667F54673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6994414" y="3329612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</p:cNvCxnSpPr>
          <p:nvPr/>
        </p:nvCxnSpPr>
        <p:spPr>
          <a:xfrm flipH="1">
            <a:off x="7843079" y="3329612"/>
            <a:ext cx="20277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474B833-5CD2-D20F-B15A-6DE007CFB25D}"/>
              </a:ext>
            </a:extLst>
          </p:cNvPr>
          <p:cNvCxnSpPr>
            <a:cxnSpLocks/>
          </p:cNvCxnSpPr>
          <p:nvPr/>
        </p:nvCxnSpPr>
        <p:spPr>
          <a:xfrm flipH="1">
            <a:off x="8045856" y="3095623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27AF989-37C4-3C88-1F67-3712CA690F89}"/>
              </a:ext>
            </a:extLst>
          </p:cNvPr>
          <p:cNvCxnSpPr>
            <a:cxnSpLocks/>
          </p:cNvCxnSpPr>
          <p:nvPr/>
        </p:nvCxnSpPr>
        <p:spPr>
          <a:xfrm flipV="1">
            <a:off x="8383587" y="2619375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478A146-3BC3-9B56-C275-03F88E624513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8385145" y="2625726"/>
            <a:ext cx="3026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0883A4D-0834-6AA1-83DD-0A15A43C890C}"/>
              </a:ext>
            </a:extLst>
          </p:cNvPr>
          <p:cNvSpPr/>
          <p:nvPr/>
        </p:nvSpPr>
        <p:spPr>
          <a:xfrm>
            <a:off x="8687755" y="2301883"/>
            <a:ext cx="445547" cy="6476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959BD0A-2EFB-FD21-BD67-8B02158E6697}"/>
              </a:ext>
            </a:extLst>
          </p:cNvPr>
          <p:cNvCxnSpPr>
            <a:cxnSpLocks/>
            <a:endCxn id="108" idx="3"/>
          </p:cNvCxnSpPr>
          <p:nvPr/>
        </p:nvCxnSpPr>
        <p:spPr>
          <a:xfrm flipH="1">
            <a:off x="9133302" y="2625726"/>
            <a:ext cx="303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D5E26E8-3696-F19C-3875-074FB14AC59E}"/>
              </a:ext>
            </a:extLst>
          </p:cNvPr>
          <p:cNvCxnSpPr>
            <a:cxnSpLocks/>
          </p:cNvCxnSpPr>
          <p:nvPr/>
        </p:nvCxnSpPr>
        <p:spPr>
          <a:xfrm flipV="1">
            <a:off x="9436587" y="2625726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5" name="Picture 1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BEA8A6-4784-3F4D-9047-ED91773DCB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379" y="3249534"/>
            <a:ext cx="731565" cy="225579"/>
          </a:xfrm>
          <a:prstGeom prst="rect">
            <a:avLst/>
          </a:prstGeom>
        </p:spPr>
      </p:pic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EA67E4FC-7A38-BF78-814C-7770C3E78A1F}"/>
              </a:ext>
            </a:extLst>
          </p:cNvPr>
          <p:cNvCxnSpPr>
            <a:cxnSpLocks/>
          </p:cNvCxnSpPr>
          <p:nvPr/>
        </p:nvCxnSpPr>
        <p:spPr>
          <a:xfrm flipH="1">
            <a:off x="8383587" y="3362323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EFED216-4D46-A5C4-6227-D574046D4CC9}"/>
              </a:ext>
            </a:extLst>
          </p:cNvPr>
          <p:cNvCxnSpPr>
            <a:cxnSpLocks/>
          </p:cNvCxnSpPr>
          <p:nvPr/>
        </p:nvCxnSpPr>
        <p:spPr>
          <a:xfrm flipH="1">
            <a:off x="9252497" y="3362323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44FDAFE8-FE0B-CE66-49DA-3DF1E8F13DBD}"/>
              </a:ext>
            </a:extLst>
          </p:cNvPr>
          <p:cNvCxnSpPr>
            <a:cxnSpLocks/>
          </p:cNvCxnSpPr>
          <p:nvPr/>
        </p:nvCxnSpPr>
        <p:spPr>
          <a:xfrm flipH="1">
            <a:off x="9436587" y="3095623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FEDFBC6-B420-8505-089D-9DED1C31DF62}"/>
              </a:ext>
            </a:extLst>
          </p:cNvPr>
          <p:cNvCxnSpPr>
            <a:cxnSpLocks/>
            <a:stCxn id="123" idx="0"/>
          </p:cNvCxnSpPr>
          <p:nvPr/>
        </p:nvCxnSpPr>
        <p:spPr>
          <a:xfrm flipV="1">
            <a:off x="9769143" y="3095623"/>
            <a:ext cx="10350" cy="111380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A043ADB-0712-2050-B7AB-525ED0DDCC25}"/>
              </a:ext>
            </a:extLst>
          </p:cNvPr>
          <p:cNvSpPr/>
          <p:nvPr/>
        </p:nvSpPr>
        <p:spPr>
          <a:xfrm>
            <a:off x="9311942" y="4209426"/>
            <a:ext cx="914401" cy="73022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62AA8E2-C70D-7006-F213-A66B49B1C8A6}"/>
              </a:ext>
            </a:extLst>
          </p:cNvPr>
          <p:cNvCxnSpPr>
            <a:cxnSpLocks/>
            <a:endCxn id="123" idx="2"/>
          </p:cNvCxnSpPr>
          <p:nvPr/>
        </p:nvCxnSpPr>
        <p:spPr>
          <a:xfrm flipV="1">
            <a:off x="9769143" y="4939648"/>
            <a:ext cx="0" cy="9524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2417681" y="5898495"/>
            <a:ext cx="73566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2417681" y="4791075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3604112" y="246536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26.5 </a:t>
            </a:r>
            <a:r>
              <a:rPr lang="el-GR" sz="1200" dirty="0">
                <a:hlinkClick r:id="rId5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1366364" y="4163690"/>
            <a:ext cx="766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56 V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5376201" y="242968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6"/>
              </a:rPr>
              <a:t>26.3 </a:t>
            </a:r>
            <a:r>
              <a:rPr lang="el-GR" sz="1400" dirty="0">
                <a:hlinkClick r:id="rId6"/>
              </a:rPr>
              <a:t>Ω</a:t>
            </a:r>
            <a:endParaRPr lang="en-US" sz="1400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9D24078-2DE7-A1FE-9118-9867DAF30042}"/>
              </a:ext>
            </a:extLst>
          </p:cNvPr>
          <p:cNvSpPr txBox="1"/>
          <p:nvPr/>
        </p:nvSpPr>
        <p:spPr>
          <a:xfrm>
            <a:off x="8587305" y="2466632"/>
            <a:ext cx="64644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hlinkClick r:id="rId7"/>
              </a:rPr>
              <a:t>8.5 </a:t>
            </a:r>
            <a:r>
              <a:rPr lang="el-GR" sz="1300" dirty="0">
                <a:hlinkClick r:id="rId7"/>
              </a:rPr>
              <a:t>Ω</a:t>
            </a:r>
            <a:endParaRPr lang="en-US" sz="1300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8C3F3E9-387F-6188-94B4-9341B11E6AF0}"/>
              </a:ext>
            </a:extLst>
          </p:cNvPr>
          <p:cNvSpPr txBox="1"/>
          <p:nvPr/>
        </p:nvSpPr>
        <p:spPr>
          <a:xfrm>
            <a:off x="9436587" y="4389455"/>
            <a:ext cx="64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5.2 </a:t>
            </a:r>
            <a:r>
              <a:rPr lang="el-GR" sz="1400" dirty="0">
                <a:hlinkClick r:id="rId8"/>
              </a:rPr>
              <a:t>Ω</a:t>
            </a:r>
            <a:endParaRPr lang="en-US" sz="14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39211B1-14AD-E7AD-B059-09D021E11574}"/>
              </a:ext>
            </a:extLst>
          </p:cNvPr>
          <p:cNvSpPr txBox="1"/>
          <p:nvPr/>
        </p:nvSpPr>
        <p:spPr>
          <a:xfrm>
            <a:off x="5311947" y="3826990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1.37 k</a:t>
            </a:r>
            <a:r>
              <a:rPr lang="el-GR" sz="1400" dirty="0">
                <a:hlinkClick r:id="rId9"/>
              </a:rPr>
              <a:t>Ω</a:t>
            </a:r>
            <a:r>
              <a:rPr lang="en-US" sz="1400" dirty="0">
                <a:hlinkClick r:id="rId9"/>
              </a:rPr>
              <a:t> 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7086459" y="3442401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13 </a:t>
            </a:r>
            <a:r>
              <a:rPr lang="el-GR" sz="1400" dirty="0">
                <a:hlinkClick r:id="rId10"/>
              </a:rPr>
              <a:t>Ω</a:t>
            </a:r>
            <a:r>
              <a:rPr lang="en-US" sz="1400" dirty="0">
                <a:hlinkClick r:id="rId10"/>
              </a:rPr>
              <a:t> </a:t>
            </a:r>
            <a:endParaRPr lang="en-US" sz="14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B37A44-6979-17E7-98F6-4EF59DB5B70D}"/>
              </a:ext>
            </a:extLst>
          </p:cNvPr>
          <p:cNvSpPr txBox="1"/>
          <p:nvPr/>
        </p:nvSpPr>
        <p:spPr>
          <a:xfrm>
            <a:off x="8452028" y="3442401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8.87 </a:t>
            </a:r>
            <a:r>
              <a:rPr lang="el-GR" sz="1400" dirty="0">
                <a:hlinkClick r:id="rId11"/>
              </a:rPr>
              <a:t>Ω</a:t>
            </a:r>
            <a:r>
              <a:rPr lang="en-US" sz="1400" dirty="0">
                <a:hlinkClick r:id="rId11"/>
              </a:rPr>
              <a:t> </a:t>
            </a:r>
            <a:endParaRPr lang="en-US" sz="1400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0F30C00-6ABD-55D5-198E-BDB7964FE98D}"/>
              </a:ext>
            </a:extLst>
          </p:cNvPr>
          <p:cNvSpPr txBox="1"/>
          <p:nvPr/>
        </p:nvSpPr>
        <p:spPr>
          <a:xfrm>
            <a:off x="3615171" y="3435246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26.5 </a:t>
            </a:r>
            <a:r>
              <a:rPr lang="el-GR" sz="1200" dirty="0">
                <a:hlinkClick r:id="rId5"/>
              </a:rPr>
              <a:t>Ω</a:t>
            </a:r>
            <a:endParaRPr lang="en-US" sz="12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157938" y="2465366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26.5 </a:t>
            </a:r>
            <a:r>
              <a:rPr lang="el-GR" sz="1200" dirty="0">
                <a:hlinkClick r:id="rId5"/>
              </a:rPr>
              <a:t>Ω</a:t>
            </a:r>
            <a:endParaRPr lang="en-US" sz="1200" dirty="0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42EADDCD-CCC5-4EEF-9FCB-5979ED94AE35}"/>
              </a:ext>
            </a:extLst>
          </p:cNvPr>
          <p:cNvSpPr/>
          <p:nvPr/>
        </p:nvSpPr>
        <p:spPr>
          <a:xfrm>
            <a:off x="1376853" y="4134767"/>
            <a:ext cx="752475" cy="5631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64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090949-AB6A-72C8-DE41-96D033DF6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273" y="1998637"/>
            <a:ext cx="9662889" cy="39833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361409" y="2963480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 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37634F-5D14-C7AE-C5E0-55C93B770493}"/>
              </a:ext>
            </a:extLst>
          </p:cNvPr>
          <p:cNvSpPr txBox="1"/>
          <p:nvPr/>
        </p:nvSpPr>
        <p:spPr>
          <a:xfrm>
            <a:off x="2361409" y="4541525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 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914234" y="3685933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24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000209" y="2963480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2.1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200234" y="4420805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2.7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95634" y="2601057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4.9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6141681" y="1045440"/>
            <a:ext cx="204485" cy="1549040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842472" y="399662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51010" y="1263152"/>
            <a:ext cx="184297" cy="1872769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>
            <a:off x="1709463" y="2812241"/>
            <a:ext cx="176415" cy="1825720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641634" y="3525061"/>
            <a:ext cx="176415" cy="1825720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12741188">
            <a:off x="5713111" y="4956297"/>
            <a:ext cx="203548" cy="130583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A06F42-F559-DDD4-A79D-6D9FA6210BA3}"/>
              </a:ext>
            </a:extLst>
          </p:cNvPr>
          <p:cNvSpPr txBox="1"/>
          <p:nvPr/>
        </p:nvSpPr>
        <p:spPr>
          <a:xfrm>
            <a:off x="4294984" y="6139876"/>
            <a:ext cx="137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23 + 2 W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481391" y="4991449"/>
            <a:ext cx="203548" cy="130583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4354593">
            <a:off x="10772943" y="1807417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33464" y="1673433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854694">
            <a:off x="8801311" y="1247340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8801440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D8202A1A-5D3D-F501-2B0C-BCCF946DB500}"/>
              </a:ext>
            </a:extLst>
          </p:cNvPr>
          <p:cNvSpPr/>
          <p:nvPr/>
        </p:nvSpPr>
        <p:spPr>
          <a:xfrm>
            <a:off x="11302444" y="2150541"/>
            <a:ext cx="566781" cy="3538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20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#3: Mediocre Heat Power Accuracy, Minimum Heaters - $3,636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960481" y="3937323"/>
            <a:ext cx="914400" cy="914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CB295A-7C35-472B-4744-B5C8F1E39DDD}"/>
              </a:ext>
            </a:extLst>
          </p:cNvPr>
          <p:cNvCxnSpPr>
            <a:cxnSpLocks/>
          </p:cNvCxnSpPr>
          <p:nvPr/>
        </p:nvCxnSpPr>
        <p:spPr>
          <a:xfrm>
            <a:off x="5134755" y="2292075"/>
            <a:ext cx="196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087DA9-1AD0-CFF6-2C74-8F0795EC9D74}"/>
              </a:ext>
            </a:extLst>
          </p:cNvPr>
          <p:cNvCxnSpPr>
            <a:cxnSpLocks/>
          </p:cNvCxnSpPr>
          <p:nvPr/>
        </p:nvCxnSpPr>
        <p:spPr>
          <a:xfrm>
            <a:off x="5330865" y="2292075"/>
            <a:ext cx="97655" cy="1775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019463-C5C6-0D34-901D-5E5037D88B0D}"/>
              </a:ext>
            </a:extLst>
          </p:cNvPr>
          <p:cNvCxnSpPr>
            <a:cxnSpLocks/>
          </p:cNvCxnSpPr>
          <p:nvPr/>
        </p:nvCxnSpPr>
        <p:spPr>
          <a:xfrm flipV="1">
            <a:off x="5428520" y="2092844"/>
            <a:ext cx="113964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571BA1-AD91-2B69-3B5F-A3520F5776CE}"/>
              </a:ext>
            </a:extLst>
          </p:cNvPr>
          <p:cNvCxnSpPr>
            <a:cxnSpLocks/>
          </p:cNvCxnSpPr>
          <p:nvPr/>
        </p:nvCxnSpPr>
        <p:spPr>
          <a:xfrm flipH="1" flipV="1">
            <a:off x="5542484" y="2092844"/>
            <a:ext cx="132907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ACCE5A5-C7E1-2155-3447-8968D4EC3B3A}"/>
              </a:ext>
            </a:extLst>
          </p:cNvPr>
          <p:cNvCxnSpPr>
            <a:cxnSpLocks/>
          </p:cNvCxnSpPr>
          <p:nvPr/>
        </p:nvCxnSpPr>
        <p:spPr>
          <a:xfrm flipV="1">
            <a:off x="5675391" y="2092844"/>
            <a:ext cx="116958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C71E9F0-A49B-9BCC-9713-C2CF7E1B0EF8}"/>
              </a:ext>
            </a:extLst>
          </p:cNvPr>
          <p:cNvCxnSpPr>
            <a:cxnSpLocks/>
          </p:cNvCxnSpPr>
          <p:nvPr/>
        </p:nvCxnSpPr>
        <p:spPr>
          <a:xfrm flipH="1" flipV="1">
            <a:off x="5792349" y="2092844"/>
            <a:ext cx="127591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7A22C8-796E-1C0D-CFF4-2FEADB4C5C23}"/>
              </a:ext>
            </a:extLst>
          </p:cNvPr>
          <p:cNvCxnSpPr>
            <a:cxnSpLocks/>
          </p:cNvCxnSpPr>
          <p:nvPr/>
        </p:nvCxnSpPr>
        <p:spPr>
          <a:xfrm flipH="1">
            <a:off x="5919940" y="2092844"/>
            <a:ext cx="111642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2278D8A-F7B4-CD48-C761-A45751917AC6}"/>
              </a:ext>
            </a:extLst>
          </p:cNvPr>
          <p:cNvCxnSpPr>
            <a:cxnSpLocks/>
          </p:cNvCxnSpPr>
          <p:nvPr/>
        </p:nvCxnSpPr>
        <p:spPr>
          <a:xfrm>
            <a:off x="6031582" y="2092844"/>
            <a:ext cx="85060" cy="1992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37C64F0-B6DD-74B3-E0E8-BE3A195E9E60}"/>
              </a:ext>
            </a:extLst>
          </p:cNvPr>
          <p:cNvCxnSpPr>
            <a:cxnSpLocks/>
          </p:cNvCxnSpPr>
          <p:nvPr/>
        </p:nvCxnSpPr>
        <p:spPr>
          <a:xfrm>
            <a:off x="6116642" y="2292075"/>
            <a:ext cx="2977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0" name="Picture 4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6269141-C629-CDBF-9B22-8A70DC0E6D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808" y="3573384"/>
            <a:ext cx="731565" cy="225579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2417681" y="3101974"/>
            <a:ext cx="0" cy="9083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2417681" y="3101975"/>
            <a:ext cx="10354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4666508-74C7-5BF6-CEA0-29ECFE6F6042}"/>
              </a:ext>
            </a:extLst>
          </p:cNvPr>
          <p:cNvCxnSpPr>
            <a:cxnSpLocks/>
          </p:cNvCxnSpPr>
          <p:nvPr/>
        </p:nvCxnSpPr>
        <p:spPr>
          <a:xfrm flipV="1">
            <a:off x="3453174" y="2619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45A8EF4-05A2-DCBF-0113-6FE50D7342ED}"/>
              </a:ext>
            </a:extLst>
          </p:cNvPr>
          <p:cNvCxnSpPr>
            <a:cxnSpLocks/>
          </p:cNvCxnSpPr>
          <p:nvPr/>
        </p:nvCxnSpPr>
        <p:spPr>
          <a:xfrm flipH="1">
            <a:off x="3453174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3724747" y="237807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06A72E8-70A1-255C-8AB8-5F86FFD2DA4C}"/>
              </a:ext>
            </a:extLst>
          </p:cNvPr>
          <p:cNvSpPr/>
          <p:nvPr/>
        </p:nvSpPr>
        <p:spPr>
          <a:xfrm>
            <a:off x="3724747" y="3349623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BD522AD-9088-78DB-AB62-89DD476CB450}"/>
              </a:ext>
            </a:extLst>
          </p:cNvPr>
          <p:cNvCxnSpPr>
            <a:cxnSpLocks/>
          </p:cNvCxnSpPr>
          <p:nvPr/>
        </p:nvCxnSpPr>
        <p:spPr>
          <a:xfrm flipV="1">
            <a:off x="3453174" y="3101975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6EB0646-ACEE-9793-DF9D-B80CE4887C71}"/>
              </a:ext>
            </a:extLst>
          </p:cNvPr>
          <p:cNvCxnSpPr>
            <a:cxnSpLocks/>
          </p:cNvCxnSpPr>
          <p:nvPr/>
        </p:nvCxnSpPr>
        <p:spPr>
          <a:xfrm flipH="1">
            <a:off x="3453174" y="3584574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2F28D44-B968-F9D6-BEA9-5E8EE46A78C0}"/>
              </a:ext>
            </a:extLst>
          </p:cNvPr>
          <p:cNvCxnSpPr>
            <a:cxnSpLocks/>
          </p:cNvCxnSpPr>
          <p:nvPr/>
        </p:nvCxnSpPr>
        <p:spPr>
          <a:xfrm flipH="1">
            <a:off x="4233043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10F45EF-222D-16C5-C94B-0393CA7C897F}"/>
              </a:ext>
            </a:extLst>
          </p:cNvPr>
          <p:cNvCxnSpPr>
            <a:cxnSpLocks/>
          </p:cNvCxnSpPr>
          <p:nvPr/>
        </p:nvCxnSpPr>
        <p:spPr>
          <a:xfrm flipH="1">
            <a:off x="4233043" y="3584574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573874D-417D-4232-1A7B-D7635F325E5D}"/>
              </a:ext>
            </a:extLst>
          </p:cNvPr>
          <p:cNvCxnSpPr>
            <a:cxnSpLocks/>
          </p:cNvCxnSpPr>
          <p:nvPr/>
        </p:nvCxnSpPr>
        <p:spPr>
          <a:xfrm flipV="1">
            <a:off x="4512443" y="2619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A0961E2-901E-6636-6451-CF4BA69784C6}"/>
              </a:ext>
            </a:extLst>
          </p:cNvPr>
          <p:cNvCxnSpPr>
            <a:cxnSpLocks/>
          </p:cNvCxnSpPr>
          <p:nvPr/>
        </p:nvCxnSpPr>
        <p:spPr>
          <a:xfrm flipV="1">
            <a:off x="4512443" y="3101974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D54456B-794C-F63B-6FA9-9920640E9E9E}"/>
              </a:ext>
            </a:extLst>
          </p:cNvPr>
          <p:cNvCxnSpPr>
            <a:cxnSpLocks/>
          </p:cNvCxnSpPr>
          <p:nvPr/>
        </p:nvCxnSpPr>
        <p:spPr>
          <a:xfrm flipH="1">
            <a:off x="4504616" y="3095624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BD93D9E9-D99D-3001-A17C-4BB8BBBAC8C2}"/>
              </a:ext>
            </a:extLst>
          </p:cNvPr>
          <p:cNvCxnSpPr>
            <a:cxnSpLocks/>
          </p:cNvCxnSpPr>
          <p:nvPr/>
        </p:nvCxnSpPr>
        <p:spPr>
          <a:xfrm flipV="1">
            <a:off x="4843824" y="2619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 flipH="1">
            <a:off x="4842347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103885" y="2021929"/>
            <a:ext cx="1305412" cy="119489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8C337A2-DD79-0BD5-5E86-FFE6F8C50EE7}"/>
              </a:ext>
            </a:extLst>
          </p:cNvPr>
          <p:cNvCxnSpPr>
            <a:cxnSpLocks/>
          </p:cNvCxnSpPr>
          <p:nvPr/>
        </p:nvCxnSpPr>
        <p:spPr>
          <a:xfrm flipV="1">
            <a:off x="4842347" y="3032124"/>
            <a:ext cx="1477" cy="6604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A437909-7354-E761-798E-AD525824A649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4842347" y="3686174"/>
            <a:ext cx="5484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322E04F-835E-7E16-6D69-7E3A077F6DE4}"/>
              </a:ext>
            </a:extLst>
          </p:cNvPr>
          <p:cNvCxnSpPr>
            <a:cxnSpLocks/>
          </p:cNvCxnSpPr>
          <p:nvPr/>
        </p:nvCxnSpPr>
        <p:spPr>
          <a:xfrm flipH="1">
            <a:off x="6091797" y="3692525"/>
            <a:ext cx="5484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75632D2-FB8B-D66C-E735-2DA674A83924}"/>
              </a:ext>
            </a:extLst>
          </p:cNvPr>
          <p:cNvCxnSpPr>
            <a:cxnSpLocks/>
          </p:cNvCxnSpPr>
          <p:nvPr/>
        </p:nvCxnSpPr>
        <p:spPr>
          <a:xfrm flipV="1">
            <a:off x="6633722" y="2619375"/>
            <a:ext cx="16019" cy="10731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</p:cNvCxnSpPr>
          <p:nvPr/>
        </p:nvCxnSpPr>
        <p:spPr>
          <a:xfrm flipH="1">
            <a:off x="6409297" y="2619375"/>
            <a:ext cx="2404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H="1">
            <a:off x="6649741" y="3101974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</p:cNvCxnSpPr>
          <p:nvPr/>
        </p:nvCxnSpPr>
        <p:spPr>
          <a:xfrm flipH="1">
            <a:off x="6994414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265987" y="238442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B19A997-7FDC-50C9-D4F8-948DC04FC578}"/>
              </a:ext>
            </a:extLst>
          </p:cNvPr>
          <p:cNvCxnSpPr>
            <a:cxnSpLocks/>
          </p:cNvCxnSpPr>
          <p:nvPr/>
        </p:nvCxnSpPr>
        <p:spPr>
          <a:xfrm flipH="1">
            <a:off x="7774283" y="2619376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</p:cNvCxnSpPr>
          <p:nvPr/>
        </p:nvCxnSpPr>
        <p:spPr>
          <a:xfrm flipV="1">
            <a:off x="6986589" y="2613025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</p:cNvCxnSpPr>
          <p:nvPr/>
        </p:nvCxnSpPr>
        <p:spPr>
          <a:xfrm flipV="1">
            <a:off x="8045856" y="2619376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504" y="3216822"/>
            <a:ext cx="731565" cy="225579"/>
          </a:xfrm>
          <a:prstGeom prst="rect">
            <a:avLst/>
          </a:prstGeom>
        </p:spPr>
      </p:pic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F254F2-FD80-061A-F2A3-905667F54673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6994414" y="3329612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</p:cNvCxnSpPr>
          <p:nvPr/>
        </p:nvCxnSpPr>
        <p:spPr>
          <a:xfrm flipH="1">
            <a:off x="7843079" y="3329612"/>
            <a:ext cx="20277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474B833-5CD2-D20F-B15A-6DE007CFB25D}"/>
              </a:ext>
            </a:extLst>
          </p:cNvPr>
          <p:cNvCxnSpPr>
            <a:cxnSpLocks/>
          </p:cNvCxnSpPr>
          <p:nvPr/>
        </p:nvCxnSpPr>
        <p:spPr>
          <a:xfrm flipH="1">
            <a:off x="8045856" y="3095623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27AF989-37C4-3C88-1F67-3712CA690F89}"/>
              </a:ext>
            </a:extLst>
          </p:cNvPr>
          <p:cNvCxnSpPr>
            <a:cxnSpLocks/>
          </p:cNvCxnSpPr>
          <p:nvPr/>
        </p:nvCxnSpPr>
        <p:spPr>
          <a:xfrm flipV="1">
            <a:off x="8383587" y="2619375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478A146-3BC3-9B56-C275-03F88E624513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8385145" y="2625726"/>
            <a:ext cx="3026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0883A4D-0834-6AA1-83DD-0A15A43C890C}"/>
              </a:ext>
            </a:extLst>
          </p:cNvPr>
          <p:cNvSpPr/>
          <p:nvPr/>
        </p:nvSpPr>
        <p:spPr>
          <a:xfrm>
            <a:off x="8687755" y="2301883"/>
            <a:ext cx="445547" cy="6476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959BD0A-2EFB-FD21-BD67-8B02158E6697}"/>
              </a:ext>
            </a:extLst>
          </p:cNvPr>
          <p:cNvCxnSpPr>
            <a:cxnSpLocks/>
            <a:endCxn id="108" idx="3"/>
          </p:cNvCxnSpPr>
          <p:nvPr/>
        </p:nvCxnSpPr>
        <p:spPr>
          <a:xfrm flipH="1">
            <a:off x="9133302" y="2625726"/>
            <a:ext cx="303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D5E26E8-3696-F19C-3875-074FB14AC59E}"/>
              </a:ext>
            </a:extLst>
          </p:cNvPr>
          <p:cNvCxnSpPr>
            <a:cxnSpLocks/>
          </p:cNvCxnSpPr>
          <p:nvPr/>
        </p:nvCxnSpPr>
        <p:spPr>
          <a:xfrm flipV="1">
            <a:off x="9436587" y="2625726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5" name="Picture 1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BEA8A6-4784-3F4D-9047-ED91773DCB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379" y="3249534"/>
            <a:ext cx="731565" cy="225579"/>
          </a:xfrm>
          <a:prstGeom prst="rect">
            <a:avLst/>
          </a:prstGeom>
        </p:spPr>
      </p:pic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EA67E4FC-7A38-BF78-814C-7770C3E78A1F}"/>
              </a:ext>
            </a:extLst>
          </p:cNvPr>
          <p:cNvCxnSpPr>
            <a:cxnSpLocks/>
          </p:cNvCxnSpPr>
          <p:nvPr/>
        </p:nvCxnSpPr>
        <p:spPr>
          <a:xfrm flipH="1">
            <a:off x="8383587" y="3362323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EFED216-4D46-A5C4-6227-D574046D4CC9}"/>
              </a:ext>
            </a:extLst>
          </p:cNvPr>
          <p:cNvCxnSpPr>
            <a:cxnSpLocks/>
          </p:cNvCxnSpPr>
          <p:nvPr/>
        </p:nvCxnSpPr>
        <p:spPr>
          <a:xfrm flipH="1">
            <a:off x="9252497" y="3362323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44FDAFE8-FE0B-CE66-49DA-3DF1E8F13DBD}"/>
              </a:ext>
            </a:extLst>
          </p:cNvPr>
          <p:cNvCxnSpPr>
            <a:cxnSpLocks/>
          </p:cNvCxnSpPr>
          <p:nvPr/>
        </p:nvCxnSpPr>
        <p:spPr>
          <a:xfrm flipH="1">
            <a:off x="9436587" y="3095623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FEDFBC6-B420-8505-089D-9DED1C31DF62}"/>
              </a:ext>
            </a:extLst>
          </p:cNvPr>
          <p:cNvCxnSpPr>
            <a:cxnSpLocks/>
          </p:cNvCxnSpPr>
          <p:nvPr/>
        </p:nvCxnSpPr>
        <p:spPr>
          <a:xfrm flipV="1">
            <a:off x="9769143" y="3095623"/>
            <a:ext cx="10350" cy="11138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62AA8E2-C70D-7006-F213-A66B49B1C8A6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9769143" y="4939648"/>
            <a:ext cx="0" cy="9524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2417681" y="5898495"/>
            <a:ext cx="73566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2417681" y="4791075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3604112" y="246536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26.5 </a:t>
            </a:r>
            <a:r>
              <a:rPr lang="el-GR" sz="1200" dirty="0">
                <a:hlinkClick r:id="rId5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1366364" y="4163690"/>
            <a:ext cx="766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61 V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5376201" y="242968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6"/>
              </a:rPr>
              <a:t>26.3 </a:t>
            </a:r>
            <a:r>
              <a:rPr lang="el-GR" sz="1400" dirty="0">
                <a:hlinkClick r:id="rId6"/>
              </a:rPr>
              <a:t>Ω</a:t>
            </a:r>
            <a:endParaRPr lang="en-US" sz="1400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9D24078-2DE7-A1FE-9118-9867DAF30042}"/>
              </a:ext>
            </a:extLst>
          </p:cNvPr>
          <p:cNvSpPr txBox="1"/>
          <p:nvPr/>
        </p:nvSpPr>
        <p:spPr>
          <a:xfrm>
            <a:off x="8587305" y="2466632"/>
            <a:ext cx="64644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hlinkClick r:id="rId7"/>
              </a:rPr>
              <a:t>8.5 </a:t>
            </a:r>
            <a:r>
              <a:rPr lang="el-GR" sz="1300" dirty="0">
                <a:hlinkClick r:id="rId7"/>
              </a:rPr>
              <a:t>Ω</a:t>
            </a:r>
            <a:endParaRPr lang="en-US" sz="13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C39211B1-14AD-E7AD-B059-09D021E11574}"/>
              </a:ext>
            </a:extLst>
          </p:cNvPr>
          <p:cNvSpPr txBox="1"/>
          <p:nvPr/>
        </p:nvSpPr>
        <p:spPr>
          <a:xfrm>
            <a:off x="5311947" y="3826990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97.6 </a:t>
            </a:r>
            <a:r>
              <a:rPr lang="el-GR" sz="1400" dirty="0">
                <a:hlinkClick r:id="rId8"/>
              </a:rPr>
              <a:t>Ω</a:t>
            </a:r>
            <a:r>
              <a:rPr lang="en-US" sz="1400" dirty="0">
                <a:hlinkClick r:id="rId8"/>
              </a:rPr>
              <a:t> 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7086459" y="3442401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9.53 </a:t>
            </a:r>
            <a:r>
              <a:rPr lang="el-GR" sz="1400" dirty="0">
                <a:hlinkClick r:id="rId9"/>
              </a:rPr>
              <a:t>Ω</a:t>
            </a:r>
            <a:r>
              <a:rPr lang="en-US" sz="1400" dirty="0">
                <a:hlinkClick r:id="rId9"/>
              </a:rPr>
              <a:t> </a:t>
            </a:r>
            <a:endParaRPr lang="en-US" sz="14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B37A44-6979-17E7-98F6-4EF59DB5B70D}"/>
              </a:ext>
            </a:extLst>
          </p:cNvPr>
          <p:cNvSpPr txBox="1"/>
          <p:nvPr/>
        </p:nvSpPr>
        <p:spPr>
          <a:xfrm>
            <a:off x="8452028" y="3442401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5.6 </a:t>
            </a:r>
            <a:r>
              <a:rPr lang="el-GR" sz="1400" dirty="0">
                <a:hlinkClick r:id="rId10"/>
              </a:rPr>
              <a:t>Ω</a:t>
            </a:r>
            <a:r>
              <a:rPr lang="en-US" sz="1400" dirty="0">
                <a:hlinkClick r:id="rId10"/>
              </a:rPr>
              <a:t> </a:t>
            </a:r>
            <a:endParaRPr lang="en-US" sz="1400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0F30C00-6ABD-55D5-198E-BDB7964FE98D}"/>
              </a:ext>
            </a:extLst>
          </p:cNvPr>
          <p:cNvSpPr txBox="1"/>
          <p:nvPr/>
        </p:nvSpPr>
        <p:spPr>
          <a:xfrm>
            <a:off x="3615171" y="3435246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26.5 </a:t>
            </a:r>
            <a:r>
              <a:rPr lang="el-GR" sz="1200" dirty="0">
                <a:hlinkClick r:id="rId5"/>
              </a:rPr>
              <a:t>Ω</a:t>
            </a:r>
            <a:endParaRPr lang="en-US" sz="12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157938" y="2465366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5"/>
              </a:rPr>
              <a:t>26.5 </a:t>
            </a:r>
            <a:r>
              <a:rPr lang="el-GR" sz="1200" dirty="0">
                <a:hlinkClick r:id="rId5"/>
              </a:rPr>
              <a:t>Ω</a:t>
            </a:r>
            <a:endParaRPr lang="en-US" sz="1200" dirty="0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42EADDCD-CCC5-4EEF-9FCB-5979ED94AE35}"/>
              </a:ext>
            </a:extLst>
          </p:cNvPr>
          <p:cNvSpPr/>
          <p:nvPr/>
        </p:nvSpPr>
        <p:spPr>
          <a:xfrm>
            <a:off x="1376853" y="4134767"/>
            <a:ext cx="752475" cy="5631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8E0DEF-F87D-2F93-2659-47BFFA7FA30F}"/>
              </a:ext>
            </a:extLst>
          </p:cNvPr>
          <p:cNvSpPr/>
          <p:nvPr/>
        </p:nvSpPr>
        <p:spPr>
          <a:xfrm>
            <a:off x="9311942" y="4209426"/>
            <a:ext cx="914401" cy="73022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E42C6E-60D4-C70A-FB0B-5BC3420D3B84}"/>
              </a:ext>
            </a:extLst>
          </p:cNvPr>
          <p:cNvSpPr txBox="1"/>
          <p:nvPr/>
        </p:nvSpPr>
        <p:spPr>
          <a:xfrm>
            <a:off x="9436587" y="4389455"/>
            <a:ext cx="64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5.2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9591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284AA3-C3FF-165D-6157-089FDA195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500" y="1985058"/>
            <a:ext cx="9829049" cy="40518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361409" y="2963480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10.2 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814885" y="370369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25.1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000209" y="2963480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2.1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200234" y="4420805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2.9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95634" y="2601057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8.0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6141681" y="1045440"/>
            <a:ext cx="204485" cy="1549040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842472" y="399662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51010" y="1263152"/>
            <a:ext cx="184297" cy="1872769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>
            <a:off x="1709463" y="2812241"/>
            <a:ext cx="176415" cy="1825720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641634" y="3525061"/>
            <a:ext cx="176415" cy="1825720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12741188">
            <a:off x="5713111" y="4956297"/>
            <a:ext cx="203548" cy="130583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A06F42-F559-DDD4-A79D-6D9FA6210BA3}"/>
              </a:ext>
            </a:extLst>
          </p:cNvPr>
          <p:cNvSpPr txBox="1"/>
          <p:nvPr/>
        </p:nvSpPr>
        <p:spPr>
          <a:xfrm>
            <a:off x="4294984" y="6139876"/>
            <a:ext cx="1391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23 + 2 W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481391" y="4991449"/>
            <a:ext cx="203548" cy="130583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4354593">
            <a:off x="10772943" y="1807417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33464" y="1673433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854694">
            <a:off x="8801311" y="1247340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8801440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D8202A1A-5D3D-F501-2B0C-BCCF946DB500}"/>
              </a:ext>
            </a:extLst>
          </p:cNvPr>
          <p:cNvSpPr/>
          <p:nvPr/>
        </p:nvSpPr>
        <p:spPr>
          <a:xfrm>
            <a:off x="179094" y="4128139"/>
            <a:ext cx="566781" cy="3538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381871" y="4557137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10.2 W</a:t>
            </a:r>
          </a:p>
        </p:txBody>
      </p:sp>
    </p:spTree>
    <p:extLst>
      <p:ext uri="{BB962C8B-B14F-4D97-AF65-F5344CB8AC3E}">
        <p14:creationId xmlns:p14="http://schemas.microsoft.com/office/powerpoint/2010/main" val="4238831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#4: Low Current, Increased Number of Heaters &amp; Complexity, $3854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3137375"/>
            <a:ext cx="0" cy="9083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3137376"/>
            <a:ext cx="10354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4666508-74C7-5BF6-CEA0-29ECFE6F6042}"/>
              </a:ext>
            </a:extLst>
          </p:cNvPr>
          <p:cNvCxnSpPr>
            <a:cxnSpLocks/>
          </p:cNvCxnSpPr>
          <p:nvPr/>
        </p:nvCxnSpPr>
        <p:spPr>
          <a:xfrm flipV="1">
            <a:off x="2608389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45A8EF4-05A2-DCBF-0113-6FE50D7342ED}"/>
              </a:ext>
            </a:extLst>
          </p:cNvPr>
          <p:cNvCxnSpPr>
            <a:cxnSpLocks/>
          </p:cNvCxnSpPr>
          <p:nvPr/>
        </p:nvCxnSpPr>
        <p:spPr>
          <a:xfrm flipH="1">
            <a:off x="2608389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879962" y="2413477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BD522AD-9088-78DB-AB62-89DD476CB450}"/>
              </a:ext>
            </a:extLst>
          </p:cNvPr>
          <p:cNvCxnSpPr>
            <a:cxnSpLocks/>
          </p:cNvCxnSpPr>
          <p:nvPr/>
        </p:nvCxnSpPr>
        <p:spPr>
          <a:xfrm flipV="1">
            <a:off x="2608389" y="3137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6EB0646-ACEE-9793-DF9D-B80CE4887C71}"/>
              </a:ext>
            </a:extLst>
          </p:cNvPr>
          <p:cNvCxnSpPr>
            <a:cxnSpLocks/>
          </p:cNvCxnSpPr>
          <p:nvPr/>
        </p:nvCxnSpPr>
        <p:spPr>
          <a:xfrm flipH="1">
            <a:off x="2608389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2F28D44-B968-F9D6-BEA9-5E8EE46A78C0}"/>
              </a:ext>
            </a:extLst>
          </p:cNvPr>
          <p:cNvCxnSpPr>
            <a:cxnSpLocks/>
          </p:cNvCxnSpPr>
          <p:nvPr/>
        </p:nvCxnSpPr>
        <p:spPr>
          <a:xfrm flipH="1">
            <a:off x="3388258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10F45EF-222D-16C5-C94B-0393CA7C897F}"/>
              </a:ext>
            </a:extLst>
          </p:cNvPr>
          <p:cNvCxnSpPr>
            <a:cxnSpLocks/>
          </p:cNvCxnSpPr>
          <p:nvPr/>
        </p:nvCxnSpPr>
        <p:spPr>
          <a:xfrm flipH="1">
            <a:off x="3388258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573874D-417D-4232-1A7B-D7635F325E5D}"/>
              </a:ext>
            </a:extLst>
          </p:cNvPr>
          <p:cNvCxnSpPr>
            <a:cxnSpLocks/>
          </p:cNvCxnSpPr>
          <p:nvPr/>
        </p:nvCxnSpPr>
        <p:spPr>
          <a:xfrm flipV="1">
            <a:off x="3667658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A0961E2-901E-6636-6451-CF4BA69784C6}"/>
              </a:ext>
            </a:extLst>
          </p:cNvPr>
          <p:cNvCxnSpPr>
            <a:cxnSpLocks/>
          </p:cNvCxnSpPr>
          <p:nvPr/>
        </p:nvCxnSpPr>
        <p:spPr>
          <a:xfrm flipV="1">
            <a:off x="3667658" y="3137375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D54456B-794C-F63B-6FA9-9920640E9E9E}"/>
              </a:ext>
            </a:extLst>
          </p:cNvPr>
          <p:cNvCxnSpPr>
            <a:cxnSpLocks/>
          </p:cNvCxnSpPr>
          <p:nvPr/>
        </p:nvCxnSpPr>
        <p:spPr>
          <a:xfrm flipH="1">
            <a:off x="3659831" y="3131025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386167" y="2413477"/>
            <a:ext cx="0" cy="14489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567768" y="266583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  <a:endCxn id="78" idx="0"/>
          </p:cNvCxnSpPr>
          <p:nvPr/>
        </p:nvCxnSpPr>
        <p:spPr>
          <a:xfrm>
            <a:off x="5771349" y="2064758"/>
            <a:ext cx="0" cy="6010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H="1">
            <a:off x="6863661" y="3123135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</p:cNvCxnSpPr>
          <p:nvPr/>
        </p:nvCxnSpPr>
        <p:spPr>
          <a:xfrm flipH="1">
            <a:off x="5393325" y="2889885"/>
            <a:ext cx="181601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479907" y="2405587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B19A997-7FDC-50C9-D4F8-948DC04FC578}"/>
              </a:ext>
            </a:extLst>
          </p:cNvPr>
          <p:cNvCxnSpPr>
            <a:cxnSpLocks/>
          </p:cNvCxnSpPr>
          <p:nvPr/>
        </p:nvCxnSpPr>
        <p:spPr>
          <a:xfrm flipH="1">
            <a:off x="7988203" y="264053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</p:cNvCxnSpPr>
          <p:nvPr/>
        </p:nvCxnSpPr>
        <p:spPr>
          <a:xfrm flipV="1">
            <a:off x="7200509" y="2634186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</p:cNvCxnSpPr>
          <p:nvPr/>
        </p:nvCxnSpPr>
        <p:spPr>
          <a:xfrm flipV="1">
            <a:off x="8259776" y="2640537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969" y="3247190"/>
            <a:ext cx="731565" cy="225579"/>
          </a:xfrm>
          <a:prstGeom prst="rect">
            <a:avLst/>
          </a:prstGeom>
        </p:spPr>
      </p:pic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F254F2-FD80-061A-F2A3-905667F54673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7188879" y="3359980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</p:cNvCxnSpPr>
          <p:nvPr/>
        </p:nvCxnSpPr>
        <p:spPr>
          <a:xfrm flipH="1">
            <a:off x="8056999" y="3372859"/>
            <a:ext cx="20277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474B833-5CD2-D20F-B15A-6DE007CFB25D}"/>
              </a:ext>
            </a:extLst>
          </p:cNvPr>
          <p:cNvCxnSpPr>
            <a:cxnSpLocks/>
          </p:cNvCxnSpPr>
          <p:nvPr/>
        </p:nvCxnSpPr>
        <p:spPr>
          <a:xfrm flipH="1">
            <a:off x="8271549" y="3110434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27AF989-37C4-3C88-1F67-3712CA690F89}"/>
              </a:ext>
            </a:extLst>
          </p:cNvPr>
          <p:cNvCxnSpPr>
            <a:cxnSpLocks/>
          </p:cNvCxnSpPr>
          <p:nvPr/>
        </p:nvCxnSpPr>
        <p:spPr>
          <a:xfrm flipV="1">
            <a:off x="8609280" y="2634186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478A146-3BC3-9B56-C275-03F88E624513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8610838" y="2640537"/>
            <a:ext cx="3026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0883A4D-0834-6AA1-83DD-0A15A43C890C}"/>
              </a:ext>
            </a:extLst>
          </p:cNvPr>
          <p:cNvSpPr/>
          <p:nvPr/>
        </p:nvSpPr>
        <p:spPr>
          <a:xfrm>
            <a:off x="8913448" y="2316694"/>
            <a:ext cx="445547" cy="6476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959BD0A-2EFB-FD21-BD67-8B02158E6697}"/>
              </a:ext>
            </a:extLst>
          </p:cNvPr>
          <p:cNvCxnSpPr>
            <a:cxnSpLocks/>
            <a:endCxn id="108" idx="3"/>
          </p:cNvCxnSpPr>
          <p:nvPr/>
        </p:nvCxnSpPr>
        <p:spPr>
          <a:xfrm flipH="1">
            <a:off x="9358995" y="2640537"/>
            <a:ext cx="303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D5E26E8-3696-F19C-3875-074FB14AC59E}"/>
              </a:ext>
            </a:extLst>
          </p:cNvPr>
          <p:cNvCxnSpPr>
            <a:cxnSpLocks/>
          </p:cNvCxnSpPr>
          <p:nvPr/>
        </p:nvCxnSpPr>
        <p:spPr>
          <a:xfrm flipV="1">
            <a:off x="9662280" y="2640537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5" name="Picture 1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BEA8A6-4784-3F4D-9047-ED91773DCB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072" y="3264345"/>
            <a:ext cx="731565" cy="225579"/>
          </a:xfrm>
          <a:prstGeom prst="rect">
            <a:avLst/>
          </a:prstGeom>
        </p:spPr>
      </p:pic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EA67E4FC-7A38-BF78-814C-7770C3E78A1F}"/>
              </a:ext>
            </a:extLst>
          </p:cNvPr>
          <p:cNvCxnSpPr>
            <a:cxnSpLocks/>
          </p:cNvCxnSpPr>
          <p:nvPr/>
        </p:nvCxnSpPr>
        <p:spPr>
          <a:xfrm flipH="1">
            <a:off x="8609280" y="3377134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EFED216-4D46-A5C4-6227-D574046D4CC9}"/>
              </a:ext>
            </a:extLst>
          </p:cNvPr>
          <p:cNvCxnSpPr>
            <a:cxnSpLocks/>
          </p:cNvCxnSpPr>
          <p:nvPr/>
        </p:nvCxnSpPr>
        <p:spPr>
          <a:xfrm flipH="1">
            <a:off x="9478190" y="3377134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44FDAFE8-FE0B-CE66-49DA-3DF1E8F13DBD}"/>
              </a:ext>
            </a:extLst>
          </p:cNvPr>
          <p:cNvCxnSpPr>
            <a:cxnSpLocks/>
          </p:cNvCxnSpPr>
          <p:nvPr/>
        </p:nvCxnSpPr>
        <p:spPr>
          <a:xfrm flipH="1" flipV="1">
            <a:off x="9662280" y="3100525"/>
            <a:ext cx="582551" cy="53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FEDFBC6-B420-8505-089D-9DED1C31DF62}"/>
              </a:ext>
            </a:extLst>
          </p:cNvPr>
          <p:cNvCxnSpPr>
            <a:cxnSpLocks/>
          </p:cNvCxnSpPr>
          <p:nvPr/>
        </p:nvCxnSpPr>
        <p:spPr>
          <a:xfrm flipV="1">
            <a:off x="10244831" y="3093094"/>
            <a:ext cx="0" cy="75327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62AA8E2-C70D-7006-F213-A66B49B1C8A6}"/>
              </a:ext>
            </a:extLst>
          </p:cNvPr>
          <p:cNvCxnSpPr>
            <a:cxnSpLocks/>
            <a:endCxn id="131" idx="2"/>
          </p:cNvCxnSpPr>
          <p:nvPr/>
        </p:nvCxnSpPr>
        <p:spPr>
          <a:xfrm flipH="1" flipV="1">
            <a:off x="10806874" y="4991724"/>
            <a:ext cx="1" cy="942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759327" y="2500768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47.8 V</a:t>
            </a:r>
          </a:p>
          <a:p>
            <a:pPr algn="ctr"/>
            <a:r>
              <a:rPr lang="en-US" sz="2400" dirty="0"/>
              <a:t>4.7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7330862" y="3491275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2.0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9D24078-2DE7-A1FE-9118-9867DAF30042}"/>
              </a:ext>
            </a:extLst>
          </p:cNvPr>
          <p:cNvSpPr txBox="1"/>
          <p:nvPr/>
        </p:nvSpPr>
        <p:spPr>
          <a:xfrm>
            <a:off x="8812998" y="2481443"/>
            <a:ext cx="64644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hlinkClick r:id="rId8"/>
              </a:rPr>
              <a:t>8.5 </a:t>
            </a:r>
            <a:r>
              <a:rPr lang="el-GR" sz="1300" dirty="0">
                <a:hlinkClick r:id="rId8"/>
              </a:rPr>
              <a:t>Ω</a:t>
            </a:r>
            <a:endParaRPr lang="en-US" sz="1300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8C3F3E9-387F-6188-94B4-9341B11E6AF0}"/>
              </a:ext>
            </a:extLst>
          </p:cNvPr>
          <p:cNvSpPr txBox="1"/>
          <p:nvPr/>
        </p:nvSpPr>
        <p:spPr>
          <a:xfrm>
            <a:off x="8779072" y="4557467"/>
            <a:ext cx="73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1.87 </a:t>
            </a:r>
            <a:r>
              <a:rPr lang="el-GR" sz="1400" dirty="0">
                <a:hlinkClick r:id="rId9"/>
              </a:rPr>
              <a:t>Ω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5469737" y="2729724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0"/>
              </a:rPr>
              <a:t>4.6 </a:t>
            </a:r>
            <a:r>
              <a:rPr lang="el-GR" sz="1200" dirty="0">
                <a:hlinkClick r:id="rId10"/>
              </a:rPr>
              <a:t>Ω</a:t>
            </a:r>
            <a:r>
              <a:rPr lang="en-US" sz="1200" dirty="0">
                <a:hlinkClick r:id="rId10"/>
              </a:rPr>
              <a:t> </a:t>
            </a:r>
            <a:endParaRPr lang="en-US" sz="12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B37A44-6979-17E7-98F6-4EF59DB5B70D}"/>
              </a:ext>
            </a:extLst>
          </p:cNvPr>
          <p:cNvSpPr txBox="1"/>
          <p:nvPr/>
        </p:nvSpPr>
        <p:spPr>
          <a:xfrm>
            <a:off x="8677721" y="34572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1.1 </a:t>
            </a:r>
            <a:r>
              <a:rPr lang="el-GR" sz="1400" dirty="0">
                <a:hlinkClick r:id="rId11"/>
              </a:rPr>
              <a:t>Ω</a:t>
            </a:r>
            <a:r>
              <a:rPr lang="en-US" sz="1400" dirty="0">
                <a:hlinkClick r:id="rId11"/>
              </a:rPr>
              <a:t> 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371858" y="248652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405343-1FA4-5DE9-E3BE-EBF6E139C1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828" y="3503821"/>
            <a:ext cx="731565" cy="225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1F28BB-DE09-D333-89AC-6FFA29C9B6D5}"/>
              </a:ext>
            </a:extLst>
          </p:cNvPr>
          <p:cNvSpPr txBox="1"/>
          <p:nvPr/>
        </p:nvSpPr>
        <p:spPr>
          <a:xfrm>
            <a:off x="2728897" y="370850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2.7 </a:t>
            </a:r>
            <a:r>
              <a:rPr lang="el-GR" sz="1400" dirty="0">
                <a:hlinkClick r:id="rId12"/>
              </a:rPr>
              <a:t>Ω</a:t>
            </a:r>
            <a:r>
              <a:rPr lang="en-US" sz="1400" dirty="0">
                <a:hlinkClick r:id="rId12"/>
              </a:rPr>
              <a:t> </a:t>
            </a:r>
            <a:endParaRPr lang="en-US" sz="1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54F3F7-EBDE-A9E3-5F11-9AF96B5B12F4}"/>
              </a:ext>
            </a:extLst>
          </p:cNvPr>
          <p:cNvCxnSpPr>
            <a:cxnSpLocks/>
          </p:cNvCxnSpPr>
          <p:nvPr/>
        </p:nvCxnSpPr>
        <p:spPr>
          <a:xfrm flipV="1">
            <a:off x="4004152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54C0656-B650-8746-7D2B-3E836462E433}"/>
              </a:ext>
            </a:extLst>
          </p:cNvPr>
          <p:cNvCxnSpPr>
            <a:cxnSpLocks/>
          </p:cNvCxnSpPr>
          <p:nvPr/>
        </p:nvCxnSpPr>
        <p:spPr>
          <a:xfrm flipH="1">
            <a:off x="4004152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08E85A2-FF42-EB45-152B-15F7DD36C821}"/>
              </a:ext>
            </a:extLst>
          </p:cNvPr>
          <p:cNvSpPr/>
          <p:nvPr/>
        </p:nvSpPr>
        <p:spPr>
          <a:xfrm>
            <a:off x="4275725" y="2413477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5E1F44-54ED-4F58-DA88-A51701F3E266}"/>
              </a:ext>
            </a:extLst>
          </p:cNvPr>
          <p:cNvCxnSpPr>
            <a:cxnSpLocks/>
          </p:cNvCxnSpPr>
          <p:nvPr/>
        </p:nvCxnSpPr>
        <p:spPr>
          <a:xfrm flipV="1">
            <a:off x="4004152" y="3137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D50874-8CD2-42B0-7286-A697209ABA62}"/>
              </a:ext>
            </a:extLst>
          </p:cNvPr>
          <p:cNvCxnSpPr>
            <a:cxnSpLocks/>
          </p:cNvCxnSpPr>
          <p:nvPr/>
        </p:nvCxnSpPr>
        <p:spPr>
          <a:xfrm flipH="1">
            <a:off x="4004152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D86FA6-1EA9-0934-7FF7-7643786700E9}"/>
              </a:ext>
            </a:extLst>
          </p:cNvPr>
          <p:cNvCxnSpPr>
            <a:cxnSpLocks/>
          </p:cNvCxnSpPr>
          <p:nvPr/>
        </p:nvCxnSpPr>
        <p:spPr>
          <a:xfrm flipH="1">
            <a:off x="4784021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EB8D57-6539-3431-4D30-A33E79ADD5C2}"/>
              </a:ext>
            </a:extLst>
          </p:cNvPr>
          <p:cNvCxnSpPr>
            <a:cxnSpLocks/>
          </p:cNvCxnSpPr>
          <p:nvPr/>
        </p:nvCxnSpPr>
        <p:spPr>
          <a:xfrm flipH="1">
            <a:off x="4784021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8AFDF0-0770-03EE-3767-6F599DDF441F}"/>
              </a:ext>
            </a:extLst>
          </p:cNvPr>
          <p:cNvCxnSpPr>
            <a:cxnSpLocks/>
          </p:cNvCxnSpPr>
          <p:nvPr/>
        </p:nvCxnSpPr>
        <p:spPr>
          <a:xfrm flipV="1">
            <a:off x="5063421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9331651-1AFC-69E5-0D77-CF88ACBE2C70}"/>
              </a:ext>
            </a:extLst>
          </p:cNvPr>
          <p:cNvCxnSpPr>
            <a:cxnSpLocks/>
          </p:cNvCxnSpPr>
          <p:nvPr/>
        </p:nvCxnSpPr>
        <p:spPr>
          <a:xfrm flipV="1">
            <a:off x="5063421" y="3137375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 flipH="1">
            <a:off x="5055594" y="3131025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72E645-0EE6-6B59-C7BB-9C54F9CFDE1F}"/>
              </a:ext>
            </a:extLst>
          </p:cNvPr>
          <p:cNvSpPr txBox="1"/>
          <p:nvPr/>
        </p:nvSpPr>
        <p:spPr>
          <a:xfrm>
            <a:off x="4155090" y="2500768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ED3B43D-2128-9D5B-431C-E611C74E7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591" y="3503821"/>
            <a:ext cx="731565" cy="2255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77744D3-E45D-9090-7FCB-21ED35CBEAC9}"/>
              </a:ext>
            </a:extLst>
          </p:cNvPr>
          <p:cNvSpPr txBox="1"/>
          <p:nvPr/>
        </p:nvSpPr>
        <p:spPr>
          <a:xfrm>
            <a:off x="4124660" y="370850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2.7 </a:t>
            </a:r>
            <a:r>
              <a:rPr lang="el-GR" sz="1400" dirty="0">
                <a:hlinkClick r:id="rId12"/>
              </a:rPr>
              <a:t>Ω</a:t>
            </a:r>
            <a:r>
              <a:rPr lang="en-US" sz="1400" dirty="0">
                <a:hlinkClick r:id="rId12"/>
              </a:rPr>
              <a:t> </a:t>
            </a:r>
            <a:endParaRPr lang="en-US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DDF121-393B-BEF7-6D31-AF9CA2896D50}"/>
              </a:ext>
            </a:extLst>
          </p:cNvPr>
          <p:cNvSpPr/>
          <p:nvPr/>
        </p:nvSpPr>
        <p:spPr>
          <a:xfrm>
            <a:off x="6045921" y="313737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D13CB90-359B-6BDC-89F2-96CE126F5E5B}"/>
              </a:ext>
            </a:extLst>
          </p:cNvPr>
          <p:cNvSpPr/>
          <p:nvPr/>
        </p:nvSpPr>
        <p:spPr>
          <a:xfrm>
            <a:off x="6046409" y="266583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CB5560-77BF-A4DD-DB74-EE091B629367}"/>
              </a:ext>
            </a:extLst>
          </p:cNvPr>
          <p:cNvSpPr/>
          <p:nvPr/>
        </p:nvSpPr>
        <p:spPr>
          <a:xfrm>
            <a:off x="5570104" y="313737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</p:cNvCxnSpPr>
          <p:nvPr/>
        </p:nvCxnSpPr>
        <p:spPr>
          <a:xfrm flipH="1">
            <a:off x="5393325" y="3354648"/>
            <a:ext cx="181601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5771348" y="3545833"/>
            <a:ext cx="0" cy="6010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>
            <a:off x="5393325" y="2413477"/>
            <a:ext cx="874151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>
            <a:off x="5397802" y="3862390"/>
            <a:ext cx="851699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6249501" y="3545833"/>
            <a:ext cx="1" cy="328573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>
            <a:off x="6267476" y="2413477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77C697C-11F4-F086-7E92-A07AED9C7E1C}"/>
              </a:ext>
            </a:extLst>
          </p:cNvPr>
          <p:cNvCxnSpPr>
            <a:cxnSpLocks/>
          </p:cNvCxnSpPr>
          <p:nvPr/>
        </p:nvCxnSpPr>
        <p:spPr>
          <a:xfrm flipH="1">
            <a:off x="6453082" y="2878361"/>
            <a:ext cx="420578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A3349C1-3741-7B0C-B7D5-17B1EB683929}"/>
              </a:ext>
            </a:extLst>
          </p:cNvPr>
          <p:cNvCxnSpPr>
            <a:cxnSpLocks/>
          </p:cNvCxnSpPr>
          <p:nvPr/>
        </p:nvCxnSpPr>
        <p:spPr>
          <a:xfrm flipH="1" flipV="1">
            <a:off x="6453081" y="3352519"/>
            <a:ext cx="420579" cy="2129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V="1">
            <a:off x="5777645" y="2064758"/>
            <a:ext cx="1096015" cy="92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6873660" y="2064758"/>
            <a:ext cx="0" cy="20821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>
            <a:off x="5771348" y="4146910"/>
            <a:ext cx="110231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342C5DC-6C4B-2EF0-C6B7-991443CADC4D}"/>
              </a:ext>
            </a:extLst>
          </p:cNvPr>
          <p:cNvCxnSpPr>
            <a:cxnSpLocks/>
          </p:cNvCxnSpPr>
          <p:nvPr/>
        </p:nvCxnSpPr>
        <p:spPr>
          <a:xfrm flipH="1">
            <a:off x="7200509" y="2640537"/>
            <a:ext cx="2793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9A60712-AA9F-E62C-F0E7-9209639E38A3}"/>
              </a:ext>
            </a:extLst>
          </p:cNvPr>
          <p:cNvCxnSpPr>
            <a:cxnSpLocks/>
          </p:cNvCxnSpPr>
          <p:nvPr/>
        </p:nvCxnSpPr>
        <p:spPr>
          <a:xfrm flipH="1">
            <a:off x="9682786" y="3846371"/>
            <a:ext cx="11240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FA255EA-F253-4AD1-8B06-286FAF6DC1CF}"/>
              </a:ext>
            </a:extLst>
          </p:cNvPr>
          <p:cNvCxnSpPr>
            <a:cxnSpLocks/>
          </p:cNvCxnSpPr>
          <p:nvPr/>
        </p:nvCxnSpPr>
        <p:spPr>
          <a:xfrm flipV="1">
            <a:off x="9690753" y="3833967"/>
            <a:ext cx="0" cy="4108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</p:cNvCxnSpPr>
          <p:nvPr/>
        </p:nvCxnSpPr>
        <p:spPr>
          <a:xfrm flipV="1">
            <a:off x="10806875" y="3840319"/>
            <a:ext cx="0" cy="4108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1" name="Picture 1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CBCDF80-C854-C02D-59D8-E9F93C7223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16007" y="4521938"/>
            <a:ext cx="933559" cy="287864"/>
          </a:xfrm>
          <a:prstGeom prst="rect">
            <a:avLst/>
          </a:prstGeom>
        </p:spPr>
      </p:pic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4FB24DBD-6058-EDA7-EDFC-B002A85D8E00}"/>
              </a:ext>
            </a:extLst>
          </p:cNvPr>
          <p:cNvCxnSpPr>
            <a:cxnSpLocks/>
          </p:cNvCxnSpPr>
          <p:nvPr/>
        </p:nvCxnSpPr>
        <p:spPr>
          <a:xfrm flipH="1" flipV="1">
            <a:off x="9682786" y="5131904"/>
            <a:ext cx="7967" cy="8019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A879DAB4-5384-2446-A16C-7EB8EC54B2B3}"/>
              </a:ext>
            </a:extLst>
          </p:cNvPr>
          <p:cNvSpPr txBox="1"/>
          <p:nvPr/>
        </p:nvSpPr>
        <p:spPr>
          <a:xfrm>
            <a:off x="5952099" y="319230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0"/>
              </a:rPr>
              <a:t>4.6 </a:t>
            </a:r>
            <a:r>
              <a:rPr lang="el-GR" sz="1200" dirty="0">
                <a:hlinkClick r:id="rId10"/>
              </a:rPr>
              <a:t>Ω</a:t>
            </a:r>
            <a:r>
              <a:rPr lang="en-US" sz="1200" dirty="0">
                <a:hlinkClick r:id="rId10"/>
              </a:rPr>
              <a:t> </a:t>
            </a:r>
            <a:endParaRPr lang="en-US" sz="12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27A0759-3B46-A187-241F-1FBB8063F210}"/>
              </a:ext>
            </a:extLst>
          </p:cNvPr>
          <p:cNvSpPr txBox="1"/>
          <p:nvPr/>
        </p:nvSpPr>
        <p:spPr>
          <a:xfrm>
            <a:off x="5463536" y="319708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0"/>
              </a:rPr>
              <a:t>4.6 </a:t>
            </a:r>
            <a:r>
              <a:rPr lang="el-GR" sz="1200" dirty="0">
                <a:hlinkClick r:id="rId10"/>
              </a:rPr>
              <a:t>Ω</a:t>
            </a:r>
            <a:r>
              <a:rPr lang="en-US" sz="1200" dirty="0">
                <a:hlinkClick r:id="rId10"/>
              </a:rPr>
              <a:t> </a:t>
            </a:r>
            <a:endParaRPr lang="en-US" sz="12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E42D536-0902-841A-9947-F7F656014A60}"/>
              </a:ext>
            </a:extLst>
          </p:cNvPr>
          <p:cNvSpPr txBox="1"/>
          <p:nvPr/>
        </p:nvSpPr>
        <p:spPr>
          <a:xfrm>
            <a:off x="5945407" y="273450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0"/>
              </a:rPr>
              <a:t>4.6 </a:t>
            </a:r>
            <a:r>
              <a:rPr lang="el-GR" sz="1200" dirty="0">
                <a:hlinkClick r:id="rId10"/>
              </a:rPr>
              <a:t>Ω</a:t>
            </a:r>
            <a:r>
              <a:rPr lang="en-US" sz="1200" dirty="0">
                <a:hlinkClick r:id="rId10"/>
              </a:rPr>
              <a:t> </a:t>
            </a:r>
            <a:endParaRPr lang="en-US" sz="1200" dirty="0"/>
          </a:p>
        </p:txBody>
      </p:sp>
      <p:sp>
        <p:nvSpPr>
          <p:cNvPr id="130" name="Arrow: Up 129">
            <a:extLst>
              <a:ext uri="{FF2B5EF4-FFF2-40B4-BE49-F238E27FC236}">
                <a16:creationId xmlns:a16="http://schemas.microsoft.com/office/drawing/2014/main" id="{ADAD35C5-7F91-402C-C3CF-CD3A0E0D8107}"/>
              </a:ext>
            </a:extLst>
          </p:cNvPr>
          <p:cNvSpPr/>
          <p:nvPr/>
        </p:nvSpPr>
        <p:spPr>
          <a:xfrm>
            <a:off x="5945407" y="4289240"/>
            <a:ext cx="411001" cy="95731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FC632F1C-2AB6-7791-ADBA-D25B7C4029FE}"/>
              </a:ext>
            </a:extLst>
          </p:cNvPr>
          <p:cNvSpPr/>
          <p:nvPr/>
        </p:nvSpPr>
        <p:spPr>
          <a:xfrm>
            <a:off x="10349673" y="4261502"/>
            <a:ext cx="914401" cy="73022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3C219AB-8D4F-471F-8678-00AB4CD79913}"/>
              </a:ext>
            </a:extLst>
          </p:cNvPr>
          <p:cNvSpPr txBox="1"/>
          <p:nvPr/>
        </p:nvSpPr>
        <p:spPr>
          <a:xfrm>
            <a:off x="10474318" y="4441531"/>
            <a:ext cx="64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3"/>
              </a:rPr>
              <a:t>5.2 </a:t>
            </a:r>
            <a:r>
              <a:rPr lang="el-GR" sz="1400" dirty="0">
                <a:hlinkClick r:id="rId13"/>
              </a:rPr>
              <a:t>Ω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21526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BD9FFB4D-359E-A34C-517C-7CB57AA48F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99" r="15104" b="1698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4AE0F6-6E03-60CB-344C-D1A92D022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Heat Dissipation for Sensors/ASICs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7F5F72-25D8-0DAE-84EE-174B8D89B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7980" y="487292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476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4F26163-8779-48CB-7E88-4FFD33E82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069" y="1759785"/>
            <a:ext cx="9981861" cy="41076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352163" y="27678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4.9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59268" y="2728321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2.4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43756" y="432432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704662" y="2390594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7.9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360170">
            <a:off x="5474931" y="4981426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4354593">
            <a:off x="10772943" y="1807417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33464" y="1673433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854694">
            <a:off x="8801311" y="1247340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8801440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352162" y="4436193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4.9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200127" y="283188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633731" y="28303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2169345">
            <a:off x="7475607" y="4967645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200127" y="429821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633731" y="430508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</p:spTree>
    <p:extLst>
      <p:ext uri="{BB962C8B-B14F-4D97-AF65-F5344CB8AC3E}">
        <p14:creationId xmlns:p14="http://schemas.microsoft.com/office/powerpoint/2010/main" val="869553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#5: Low Current, Increased Number of Heaters &amp; Complexity, Cheaper - $3038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3137375"/>
            <a:ext cx="0" cy="9083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3137376"/>
            <a:ext cx="10354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4666508-74C7-5BF6-CEA0-29ECFE6F6042}"/>
              </a:ext>
            </a:extLst>
          </p:cNvPr>
          <p:cNvCxnSpPr>
            <a:cxnSpLocks/>
          </p:cNvCxnSpPr>
          <p:nvPr/>
        </p:nvCxnSpPr>
        <p:spPr>
          <a:xfrm flipV="1">
            <a:off x="2608389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45A8EF4-05A2-DCBF-0113-6FE50D7342ED}"/>
              </a:ext>
            </a:extLst>
          </p:cNvPr>
          <p:cNvCxnSpPr>
            <a:cxnSpLocks/>
          </p:cNvCxnSpPr>
          <p:nvPr/>
        </p:nvCxnSpPr>
        <p:spPr>
          <a:xfrm flipH="1">
            <a:off x="2608389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879962" y="2413477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BD522AD-9088-78DB-AB62-89DD476CB450}"/>
              </a:ext>
            </a:extLst>
          </p:cNvPr>
          <p:cNvCxnSpPr>
            <a:cxnSpLocks/>
          </p:cNvCxnSpPr>
          <p:nvPr/>
        </p:nvCxnSpPr>
        <p:spPr>
          <a:xfrm flipV="1">
            <a:off x="2608389" y="3137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6EB0646-ACEE-9793-DF9D-B80CE4887C71}"/>
              </a:ext>
            </a:extLst>
          </p:cNvPr>
          <p:cNvCxnSpPr>
            <a:cxnSpLocks/>
          </p:cNvCxnSpPr>
          <p:nvPr/>
        </p:nvCxnSpPr>
        <p:spPr>
          <a:xfrm flipH="1">
            <a:off x="2608389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2F28D44-B968-F9D6-BEA9-5E8EE46A78C0}"/>
              </a:ext>
            </a:extLst>
          </p:cNvPr>
          <p:cNvCxnSpPr>
            <a:cxnSpLocks/>
          </p:cNvCxnSpPr>
          <p:nvPr/>
        </p:nvCxnSpPr>
        <p:spPr>
          <a:xfrm flipH="1">
            <a:off x="3388258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10F45EF-222D-16C5-C94B-0393CA7C897F}"/>
              </a:ext>
            </a:extLst>
          </p:cNvPr>
          <p:cNvCxnSpPr>
            <a:cxnSpLocks/>
          </p:cNvCxnSpPr>
          <p:nvPr/>
        </p:nvCxnSpPr>
        <p:spPr>
          <a:xfrm flipH="1">
            <a:off x="3388258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573874D-417D-4232-1A7B-D7635F325E5D}"/>
              </a:ext>
            </a:extLst>
          </p:cNvPr>
          <p:cNvCxnSpPr>
            <a:cxnSpLocks/>
          </p:cNvCxnSpPr>
          <p:nvPr/>
        </p:nvCxnSpPr>
        <p:spPr>
          <a:xfrm flipV="1">
            <a:off x="3667658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A0961E2-901E-6636-6451-CF4BA69784C6}"/>
              </a:ext>
            </a:extLst>
          </p:cNvPr>
          <p:cNvCxnSpPr>
            <a:cxnSpLocks/>
          </p:cNvCxnSpPr>
          <p:nvPr/>
        </p:nvCxnSpPr>
        <p:spPr>
          <a:xfrm flipV="1">
            <a:off x="3667658" y="3137375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D54456B-794C-F63B-6FA9-9920640E9E9E}"/>
              </a:ext>
            </a:extLst>
          </p:cNvPr>
          <p:cNvCxnSpPr>
            <a:cxnSpLocks/>
          </p:cNvCxnSpPr>
          <p:nvPr/>
        </p:nvCxnSpPr>
        <p:spPr>
          <a:xfrm flipH="1">
            <a:off x="3659831" y="3131025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386167" y="2413477"/>
            <a:ext cx="0" cy="14489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567768" y="266583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  <a:endCxn id="78" idx="0"/>
          </p:cNvCxnSpPr>
          <p:nvPr/>
        </p:nvCxnSpPr>
        <p:spPr>
          <a:xfrm>
            <a:off x="5771349" y="2064758"/>
            <a:ext cx="0" cy="6010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H="1">
            <a:off x="6863661" y="3123135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</p:cNvCxnSpPr>
          <p:nvPr/>
        </p:nvCxnSpPr>
        <p:spPr>
          <a:xfrm flipH="1">
            <a:off x="5393325" y="2889885"/>
            <a:ext cx="181601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479907" y="2405587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B19A997-7FDC-50C9-D4F8-948DC04FC578}"/>
              </a:ext>
            </a:extLst>
          </p:cNvPr>
          <p:cNvCxnSpPr>
            <a:cxnSpLocks/>
          </p:cNvCxnSpPr>
          <p:nvPr/>
        </p:nvCxnSpPr>
        <p:spPr>
          <a:xfrm flipH="1">
            <a:off x="7988203" y="264053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</p:cNvCxnSpPr>
          <p:nvPr/>
        </p:nvCxnSpPr>
        <p:spPr>
          <a:xfrm flipV="1">
            <a:off x="7200509" y="2634186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</p:cNvCxnSpPr>
          <p:nvPr/>
        </p:nvCxnSpPr>
        <p:spPr>
          <a:xfrm flipV="1">
            <a:off x="8259776" y="2640537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969" y="3247190"/>
            <a:ext cx="731565" cy="225579"/>
          </a:xfrm>
          <a:prstGeom prst="rect">
            <a:avLst/>
          </a:prstGeom>
        </p:spPr>
      </p:pic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FF254F2-FD80-061A-F2A3-905667F54673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7188879" y="3359980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</p:cNvCxnSpPr>
          <p:nvPr/>
        </p:nvCxnSpPr>
        <p:spPr>
          <a:xfrm flipH="1">
            <a:off x="8056999" y="3372859"/>
            <a:ext cx="20277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474B833-5CD2-D20F-B15A-6DE007CFB25D}"/>
              </a:ext>
            </a:extLst>
          </p:cNvPr>
          <p:cNvCxnSpPr>
            <a:cxnSpLocks/>
          </p:cNvCxnSpPr>
          <p:nvPr/>
        </p:nvCxnSpPr>
        <p:spPr>
          <a:xfrm flipH="1">
            <a:off x="8271549" y="3110434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27AF989-37C4-3C88-1F67-3712CA690F89}"/>
              </a:ext>
            </a:extLst>
          </p:cNvPr>
          <p:cNvCxnSpPr>
            <a:cxnSpLocks/>
          </p:cNvCxnSpPr>
          <p:nvPr/>
        </p:nvCxnSpPr>
        <p:spPr>
          <a:xfrm flipV="1">
            <a:off x="8609280" y="2634186"/>
            <a:ext cx="883" cy="736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478A146-3BC3-9B56-C275-03F88E624513}"/>
              </a:ext>
            </a:extLst>
          </p:cNvPr>
          <p:cNvCxnSpPr>
            <a:cxnSpLocks/>
          </p:cNvCxnSpPr>
          <p:nvPr/>
        </p:nvCxnSpPr>
        <p:spPr>
          <a:xfrm flipH="1">
            <a:off x="8610838" y="2640537"/>
            <a:ext cx="3026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D959BD0A-2EFB-FD21-BD67-8B02158E6697}"/>
              </a:ext>
            </a:extLst>
          </p:cNvPr>
          <p:cNvCxnSpPr>
            <a:cxnSpLocks/>
          </p:cNvCxnSpPr>
          <p:nvPr/>
        </p:nvCxnSpPr>
        <p:spPr>
          <a:xfrm flipH="1">
            <a:off x="9358995" y="2640537"/>
            <a:ext cx="303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D5E26E8-3696-F19C-3875-074FB14AC59E}"/>
              </a:ext>
            </a:extLst>
          </p:cNvPr>
          <p:cNvCxnSpPr>
            <a:cxnSpLocks/>
          </p:cNvCxnSpPr>
          <p:nvPr/>
        </p:nvCxnSpPr>
        <p:spPr>
          <a:xfrm flipV="1">
            <a:off x="9662280" y="2640537"/>
            <a:ext cx="5175" cy="730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5" name="Picture 1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BEA8A6-4784-3F4D-9047-ED91773DCB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072" y="3264345"/>
            <a:ext cx="731565" cy="225579"/>
          </a:xfrm>
          <a:prstGeom prst="rect">
            <a:avLst/>
          </a:prstGeom>
        </p:spPr>
      </p:pic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EA67E4FC-7A38-BF78-814C-7770C3E78A1F}"/>
              </a:ext>
            </a:extLst>
          </p:cNvPr>
          <p:cNvCxnSpPr>
            <a:cxnSpLocks/>
          </p:cNvCxnSpPr>
          <p:nvPr/>
        </p:nvCxnSpPr>
        <p:spPr>
          <a:xfrm flipH="1">
            <a:off x="8609280" y="3377134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EFED216-4D46-A5C4-6227-D574046D4CC9}"/>
              </a:ext>
            </a:extLst>
          </p:cNvPr>
          <p:cNvCxnSpPr>
            <a:cxnSpLocks/>
          </p:cNvCxnSpPr>
          <p:nvPr/>
        </p:nvCxnSpPr>
        <p:spPr>
          <a:xfrm flipH="1">
            <a:off x="9478190" y="3377134"/>
            <a:ext cx="1840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44FDAFE8-FE0B-CE66-49DA-3DF1E8F13DBD}"/>
              </a:ext>
            </a:extLst>
          </p:cNvPr>
          <p:cNvCxnSpPr>
            <a:cxnSpLocks/>
          </p:cNvCxnSpPr>
          <p:nvPr/>
        </p:nvCxnSpPr>
        <p:spPr>
          <a:xfrm flipH="1" flipV="1">
            <a:off x="9662280" y="3100525"/>
            <a:ext cx="582551" cy="53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FEDFBC6-B420-8505-089D-9DED1C31DF62}"/>
              </a:ext>
            </a:extLst>
          </p:cNvPr>
          <p:cNvCxnSpPr>
            <a:cxnSpLocks/>
          </p:cNvCxnSpPr>
          <p:nvPr/>
        </p:nvCxnSpPr>
        <p:spPr>
          <a:xfrm flipV="1">
            <a:off x="10244831" y="3093094"/>
            <a:ext cx="0" cy="75327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62AA8E2-C70D-7006-F213-A66B49B1C8A6}"/>
              </a:ext>
            </a:extLst>
          </p:cNvPr>
          <p:cNvCxnSpPr>
            <a:cxnSpLocks/>
            <a:endCxn id="18" idx="2"/>
          </p:cNvCxnSpPr>
          <p:nvPr/>
        </p:nvCxnSpPr>
        <p:spPr>
          <a:xfrm flipH="1" flipV="1">
            <a:off x="10806874" y="4984046"/>
            <a:ext cx="1" cy="9498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759327" y="2500768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51.1 V</a:t>
            </a:r>
          </a:p>
          <a:p>
            <a:pPr algn="ctr"/>
            <a:r>
              <a:rPr lang="en-US" sz="2400" dirty="0"/>
              <a:t>4.7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7330862" y="3491275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2.0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8C3F3E9-387F-6188-94B4-9341B11E6AF0}"/>
              </a:ext>
            </a:extLst>
          </p:cNvPr>
          <p:cNvSpPr txBox="1"/>
          <p:nvPr/>
        </p:nvSpPr>
        <p:spPr>
          <a:xfrm>
            <a:off x="8779072" y="4557467"/>
            <a:ext cx="73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1.87 </a:t>
            </a:r>
            <a:r>
              <a:rPr lang="el-GR" sz="1400" dirty="0">
                <a:hlinkClick r:id="rId8"/>
              </a:rPr>
              <a:t>Ω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5469737" y="2729724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4.6 </a:t>
            </a:r>
            <a:r>
              <a:rPr lang="el-GR" sz="1200" dirty="0">
                <a:hlinkClick r:id="rId9"/>
              </a:rPr>
              <a:t>Ω</a:t>
            </a:r>
            <a:r>
              <a:rPr lang="en-US" sz="1200" dirty="0">
                <a:hlinkClick r:id="rId9"/>
              </a:rPr>
              <a:t> </a:t>
            </a:r>
            <a:endParaRPr lang="en-US" sz="12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B37A44-6979-17E7-98F6-4EF59DB5B70D}"/>
              </a:ext>
            </a:extLst>
          </p:cNvPr>
          <p:cNvSpPr txBox="1"/>
          <p:nvPr/>
        </p:nvSpPr>
        <p:spPr>
          <a:xfrm>
            <a:off x="8677721" y="34572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1.78 </a:t>
            </a:r>
            <a:r>
              <a:rPr lang="el-GR" sz="1400" dirty="0">
                <a:hlinkClick r:id="rId10"/>
              </a:rPr>
              <a:t>Ω</a:t>
            </a:r>
            <a:r>
              <a:rPr lang="en-US" sz="1400" dirty="0">
                <a:hlinkClick r:id="rId10"/>
              </a:rPr>
              <a:t> 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371858" y="248652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405343-1FA4-5DE9-E3BE-EBF6E139C1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828" y="3503821"/>
            <a:ext cx="731565" cy="225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1F28BB-DE09-D333-89AC-6FFA29C9B6D5}"/>
              </a:ext>
            </a:extLst>
          </p:cNvPr>
          <p:cNvSpPr txBox="1"/>
          <p:nvPr/>
        </p:nvSpPr>
        <p:spPr>
          <a:xfrm>
            <a:off x="2728897" y="370850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2.7 </a:t>
            </a:r>
            <a:r>
              <a:rPr lang="el-GR" sz="1400" dirty="0">
                <a:hlinkClick r:id="rId11"/>
              </a:rPr>
              <a:t>Ω</a:t>
            </a:r>
            <a:r>
              <a:rPr lang="en-US" sz="1400" dirty="0">
                <a:hlinkClick r:id="rId11"/>
              </a:rPr>
              <a:t> </a:t>
            </a:r>
            <a:endParaRPr lang="en-US" sz="1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54F3F7-EBDE-A9E3-5F11-9AF96B5B12F4}"/>
              </a:ext>
            </a:extLst>
          </p:cNvPr>
          <p:cNvCxnSpPr>
            <a:cxnSpLocks/>
          </p:cNvCxnSpPr>
          <p:nvPr/>
        </p:nvCxnSpPr>
        <p:spPr>
          <a:xfrm flipV="1">
            <a:off x="4004152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54C0656-B650-8746-7D2B-3E836462E433}"/>
              </a:ext>
            </a:extLst>
          </p:cNvPr>
          <p:cNvCxnSpPr>
            <a:cxnSpLocks/>
          </p:cNvCxnSpPr>
          <p:nvPr/>
        </p:nvCxnSpPr>
        <p:spPr>
          <a:xfrm flipH="1">
            <a:off x="4004152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08E85A2-FF42-EB45-152B-15F7DD36C821}"/>
              </a:ext>
            </a:extLst>
          </p:cNvPr>
          <p:cNvSpPr/>
          <p:nvPr/>
        </p:nvSpPr>
        <p:spPr>
          <a:xfrm>
            <a:off x="4275725" y="2413477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5E1F44-54ED-4F58-DA88-A51701F3E266}"/>
              </a:ext>
            </a:extLst>
          </p:cNvPr>
          <p:cNvCxnSpPr>
            <a:cxnSpLocks/>
          </p:cNvCxnSpPr>
          <p:nvPr/>
        </p:nvCxnSpPr>
        <p:spPr>
          <a:xfrm flipV="1">
            <a:off x="4004152" y="3137376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D50874-8CD2-42B0-7286-A697209ABA62}"/>
              </a:ext>
            </a:extLst>
          </p:cNvPr>
          <p:cNvCxnSpPr>
            <a:cxnSpLocks/>
          </p:cNvCxnSpPr>
          <p:nvPr/>
        </p:nvCxnSpPr>
        <p:spPr>
          <a:xfrm flipH="1">
            <a:off x="4004152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D86FA6-1EA9-0934-7FF7-7643786700E9}"/>
              </a:ext>
            </a:extLst>
          </p:cNvPr>
          <p:cNvCxnSpPr>
            <a:cxnSpLocks/>
          </p:cNvCxnSpPr>
          <p:nvPr/>
        </p:nvCxnSpPr>
        <p:spPr>
          <a:xfrm flipH="1">
            <a:off x="4784021" y="2654777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EB8D57-6539-3431-4D30-A33E79ADD5C2}"/>
              </a:ext>
            </a:extLst>
          </p:cNvPr>
          <p:cNvCxnSpPr>
            <a:cxnSpLocks/>
          </p:cNvCxnSpPr>
          <p:nvPr/>
        </p:nvCxnSpPr>
        <p:spPr>
          <a:xfrm flipH="1">
            <a:off x="4784021" y="3619975"/>
            <a:ext cx="271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8AFDF0-0770-03EE-3767-6F599DDF441F}"/>
              </a:ext>
            </a:extLst>
          </p:cNvPr>
          <p:cNvCxnSpPr>
            <a:cxnSpLocks/>
          </p:cNvCxnSpPr>
          <p:nvPr/>
        </p:nvCxnSpPr>
        <p:spPr>
          <a:xfrm flipV="1">
            <a:off x="5063421" y="2654777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9331651-1AFC-69E5-0D77-CF88ACBE2C70}"/>
              </a:ext>
            </a:extLst>
          </p:cNvPr>
          <p:cNvCxnSpPr>
            <a:cxnSpLocks/>
          </p:cNvCxnSpPr>
          <p:nvPr/>
        </p:nvCxnSpPr>
        <p:spPr>
          <a:xfrm flipV="1">
            <a:off x="5063421" y="3137375"/>
            <a:ext cx="0" cy="4825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 flipH="1">
            <a:off x="5055594" y="3131025"/>
            <a:ext cx="3377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72E645-0EE6-6B59-C7BB-9C54F9CFDE1F}"/>
              </a:ext>
            </a:extLst>
          </p:cNvPr>
          <p:cNvSpPr txBox="1"/>
          <p:nvPr/>
        </p:nvSpPr>
        <p:spPr>
          <a:xfrm>
            <a:off x="4155090" y="2500768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ED3B43D-2128-9D5B-431C-E611C74E7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591" y="3503821"/>
            <a:ext cx="731565" cy="2255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77744D3-E45D-9090-7FCB-21ED35CBEAC9}"/>
              </a:ext>
            </a:extLst>
          </p:cNvPr>
          <p:cNvSpPr txBox="1"/>
          <p:nvPr/>
        </p:nvSpPr>
        <p:spPr>
          <a:xfrm>
            <a:off x="4124660" y="370850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2.7 </a:t>
            </a:r>
            <a:r>
              <a:rPr lang="el-GR" sz="1400" dirty="0">
                <a:hlinkClick r:id="rId11"/>
              </a:rPr>
              <a:t>Ω</a:t>
            </a:r>
            <a:r>
              <a:rPr lang="en-US" sz="1400" dirty="0">
                <a:hlinkClick r:id="rId11"/>
              </a:rPr>
              <a:t> </a:t>
            </a:r>
            <a:endParaRPr lang="en-US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DDF121-393B-BEF7-6D31-AF9CA2896D50}"/>
              </a:ext>
            </a:extLst>
          </p:cNvPr>
          <p:cNvSpPr/>
          <p:nvPr/>
        </p:nvSpPr>
        <p:spPr>
          <a:xfrm>
            <a:off x="6045921" y="313737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D13CB90-359B-6BDC-89F2-96CE126F5E5B}"/>
              </a:ext>
            </a:extLst>
          </p:cNvPr>
          <p:cNvSpPr/>
          <p:nvPr/>
        </p:nvSpPr>
        <p:spPr>
          <a:xfrm>
            <a:off x="6046409" y="266583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CB5560-77BF-A4DD-DB74-EE091B629367}"/>
              </a:ext>
            </a:extLst>
          </p:cNvPr>
          <p:cNvSpPr/>
          <p:nvPr/>
        </p:nvSpPr>
        <p:spPr>
          <a:xfrm>
            <a:off x="5570104" y="3137375"/>
            <a:ext cx="407161" cy="4084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</p:cNvCxnSpPr>
          <p:nvPr/>
        </p:nvCxnSpPr>
        <p:spPr>
          <a:xfrm flipH="1">
            <a:off x="5393325" y="3354648"/>
            <a:ext cx="181601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5771348" y="3545833"/>
            <a:ext cx="0" cy="6010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>
            <a:off x="5393325" y="2413477"/>
            <a:ext cx="874151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>
            <a:off x="5397802" y="3862390"/>
            <a:ext cx="851699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6249501" y="3545833"/>
            <a:ext cx="1" cy="328573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>
            <a:off x="6267476" y="2413477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77C697C-11F4-F086-7E92-A07AED9C7E1C}"/>
              </a:ext>
            </a:extLst>
          </p:cNvPr>
          <p:cNvCxnSpPr>
            <a:cxnSpLocks/>
          </p:cNvCxnSpPr>
          <p:nvPr/>
        </p:nvCxnSpPr>
        <p:spPr>
          <a:xfrm flipH="1">
            <a:off x="6453082" y="2878361"/>
            <a:ext cx="420578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A3349C1-3741-7B0C-B7D5-17B1EB683929}"/>
              </a:ext>
            </a:extLst>
          </p:cNvPr>
          <p:cNvCxnSpPr>
            <a:cxnSpLocks/>
          </p:cNvCxnSpPr>
          <p:nvPr/>
        </p:nvCxnSpPr>
        <p:spPr>
          <a:xfrm flipH="1" flipV="1">
            <a:off x="6453081" y="3352519"/>
            <a:ext cx="420579" cy="2129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V="1">
            <a:off x="5777645" y="2064758"/>
            <a:ext cx="1096015" cy="92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6873660" y="2064758"/>
            <a:ext cx="0" cy="20821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>
            <a:off x="5771348" y="4146910"/>
            <a:ext cx="110231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342C5DC-6C4B-2EF0-C6B7-991443CADC4D}"/>
              </a:ext>
            </a:extLst>
          </p:cNvPr>
          <p:cNvCxnSpPr>
            <a:cxnSpLocks/>
          </p:cNvCxnSpPr>
          <p:nvPr/>
        </p:nvCxnSpPr>
        <p:spPr>
          <a:xfrm flipH="1">
            <a:off x="7200509" y="2640537"/>
            <a:ext cx="2793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9A60712-AA9F-E62C-F0E7-9209639E38A3}"/>
              </a:ext>
            </a:extLst>
          </p:cNvPr>
          <p:cNvCxnSpPr>
            <a:cxnSpLocks/>
          </p:cNvCxnSpPr>
          <p:nvPr/>
        </p:nvCxnSpPr>
        <p:spPr>
          <a:xfrm flipH="1">
            <a:off x="9682786" y="3846371"/>
            <a:ext cx="11240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FA255EA-F253-4AD1-8B06-286FAF6DC1CF}"/>
              </a:ext>
            </a:extLst>
          </p:cNvPr>
          <p:cNvCxnSpPr>
            <a:cxnSpLocks/>
          </p:cNvCxnSpPr>
          <p:nvPr/>
        </p:nvCxnSpPr>
        <p:spPr>
          <a:xfrm flipV="1">
            <a:off x="9690753" y="3833967"/>
            <a:ext cx="0" cy="4108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</p:cNvCxnSpPr>
          <p:nvPr/>
        </p:nvCxnSpPr>
        <p:spPr>
          <a:xfrm flipV="1">
            <a:off x="10806875" y="3840319"/>
            <a:ext cx="0" cy="4108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1" name="Picture 1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CBCDF80-C854-C02D-59D8-E9F93C7223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16007" y="4521938"/>
            <a:ext cx="933559" cy="287864"/>
          </a:xfrm>
          <a:prstGeom prst="rect">
            <a:avLst/>
          </a:prstGeom>
        </p:spPr>
      </p:pic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4FB24DBD-6058-EDA7-EDFC-B002A85D8E00}"/>
              </a:ext>
            </a:extLst>
          </p:cNvPr>
          <p:cNvCxnSpPr>
            <a:cxnSpLocks/>
          </p:cNvCxnSpPr>
          <p:nvPr/>
        </p:nvCxnSpPr>
        <p:spPr>
          <a:xfrm flipH="1" flipV="1">
            <a:off x="9682786" y="5131904"/>
            <a:ext cx="7967" cy="8019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A879DAB4-5384-2446-A16C-7EB8EC54B2B3}"/>
              </a:ext>
            </a:extLst>
          </p:cNvPr>
          <p:cNvSpPr txBox="1"/>
          <p:nvPr/>
        </p:nvSpPr>
        <p:spPr>
          <a:xfrm>
            <a:off x="5952099" y="319230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4.6 </a:t>
            </a:r>
            <a:r>
              <a:rPr lang="el-GR" sz="1200" dirty="0">
                <a:hlinkClick r:id="rId9"/>
              </a:rPr>
              <a:t>Ω</a:t>
            </a:r>
            <a:r>
              <a:rPr lang="en-US" sz="1200" dirty="0">
                <a:hlinkClick r:id="rId9"/>
              </a:rPr>
              <a:t> </a:t>
            </a:r>
            <a:endParaRPr lang="en-US" sz="12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27A0759-3B46-A187-241F-1FBB8063F210}"/>
              </a:ext>
            </a:extLst>
          </p:cNvPr>
          <p:cNvSpPr txBox="1"/>
          <p:nvPr/>
        </p:nvSpPr>
        <p:spPr>
          <a:xfrm>
            <a:off x="5463536" y="319708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4.6 </a:t>
            </a:r>
            <a:r>
              <a:rPr lang="el-GR" sz="1200" dirty="0">
                <a:hlinkClick r:id="rId9"/>
              </a:rPr>
              <a:t>Ω</a:t>
            </a:r>
            <a:r>
              <a:rPr lang="en-US" sz="1200" dirty="0">
                <a:hlinkClick r:id="rId9"/>
              </a:rPr>
              <a:t> </a:t>
            </a:r>
            <a:endParaRPr lang="en-US" sz="12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E42D536-0902-841A-9947-F7F656014A60}"/>
              </a:ext>
            </a:extLst>
          </p:cNvPr>
          <p:cNvSpPr txBox="1"/>
          <p:nvPr/>
        </p:nvSpPr>
        <p:spPr>
          <a:xfrm>
            <a:off x="5945407" y="273450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4.6 </a:t>
            </a:r>
            <a:r>
              <a:rPr lang="el-GR" sz="1200" dirty="0">
                <a:hlinkClick r:id="rId9"/>
              </a:rPr>
              <a:t>Ω</a:t>
            </a:r>
            <a:r>
              <a:rPr lang="en-US" sz="1200" dirty="0">
                <a:hlinkClick r:id="rId9"/>
              </a:rPr>
              <a:t> </a:t>
            </a:r>
            <a:endParaRPr lang="en-US" sz="1200" dirty="0"/>
          </a:p>
        </p:txBody>
      </p:sp>
      <p:sp>
        <p:nvSpPr>
          <p:cNvPr id="130" name="Arrow: Up 129">
            <a:extLst>
              <a:ext uri="{FF2B5EF4-FFF2-40B4-BE49-F238E27FC236}">
                <a16:creationId xmlns:a16="http://schemas.microsoft.com/office/drawing/2014/main" id="{ADAD35C5-7F91-402C-C3CF-CD3A0E0D8107}"/>
              </a:ext>
            </a:extLst>
          </p:cNvPr>
          <p:cNvSpPr/>
          <p:nvPr/>
        </p:nvSpPr>
        <p:spPr>
          <a:xfrm>
            <a:off x="5945407" y="4289240"/>
            <a:ext cx="411001" cy="95731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2AF51C-F091-96F8-6D5A-66A74DD53CC2}"/>
              </a:ext>
            </a:extLst>
          </p:cNvPr>
          <p:cNvSpPr/>
          <p:nvPr/>
        </p:nvSpPr>
        <p:spPr>
          <a:xfrm>
            <a:off x="8869042" y="2418232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68E43E-60BB-5957-1028-ECB692A25C60}"/>
              </a:ext>
            </a:extLst>
          </p:cNvPr>
          <p:cNvSpPr txBox="1"/>
          <p:nvPr/>
        </p:nvSpPr>
        <p:spPr>
          <a:xfrm>
            <a:off x="8753795" y="250838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50F0AB-9C54-11F7-655C-91F7F105C8C0}"/>
              </a:ext>
            </a:extLst>
          </p:cNvPr>
          <p:cNvSpPr/>
          <p:nvPr/>
        </p:nvSpPr>
        <p:spPr>
          <a:xfrm>
            <a:off x="10349673" y="4253824"/>
            <a:ext cx="914401" cy="73022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E0A8F7-3223-3F25-03AB-2C2B4978A051}"/>
              </a:ext>
            </a:extLst>
          </p:cNvPr>
          <p:cNvSpPr txBox="1"/>
          <p:nvPr/>
        </p:nvSpPr>
        <p:spPr>
          <a:xfrm>
            <a:off x="10474318" y="4433853"/>
            <a:ext cx="64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5.2 </a:t>
            </a:r>
            <a:r>
              <a:rPr lang="el-GR" sz="1400" dirty="0">
                <a:hlinkClick r:id="rId12"/>
              </a:rPr>
              <a:t>Ω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5883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DE4BE3C-2096-9CBC-C878-8A88AECF9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526" y="1734475"/>
            <a:ext cx="10126947" cy="41582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328244" y="2805323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4.9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82999" y="2795278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2.3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404826" y="4350008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739228" y="2418695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7.9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360170">
            <a:off x="5474931" y="4981426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4354593">
            <a:off x="10772943" y="1807417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33464" y="1673433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854694">
            <a:off x="8801311" y="1247340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8801440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311534" y="4360337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4.9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200127" y="283188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633731" y="28303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2169345">
            <a:off x="7475607" y="4967645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200127" y="429821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633731" y="430508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</p:spTree>
    <p:extLst>
      <p:ext uri="{BB962C8B-B14F-4D97-AF65-F5344CB8AC3E}">
        <p14:creationId xmlns:p14="http://schemas.microsoft.com/office/powerpoint/2010/main" val="10258052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63">
            <a:extLst>
              <a:ext uri="{FF2B5EF4-FFF2-40B4-BE49-F238E27FC236}">
                <a16:creationId xmlns:a16="http://schemas.microsoft.com/office/drawing/2014/main" id="{1CA2312F-275C-E8DB-04CB-3840C7552D61}"/>
              </a:ext>
            </a:extLst>
          </p:cNvPr>
          <p:cNvSpPr/>
          <p:nvPr/>
        </p:nvSpPr>
        <p:spPr>
          <a:xfrm>
            <a:off x="9599532" y="3155391"/>
            <a:ext cx="914401" cy="73022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#6: Low Voltage, Increased Number of Heaters &amp; Complexity, Cheaper - $3038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61675"/>
            <a:ext cx="8756230" cy="248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36241" y="4268434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415606" y="435572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11.5 V</a:t>
            </a:r>
          </a:p>
          <a:p>
            <a:pPr algn="ctr"/>
            <a:r>
              <a:rPr lang="en-US" sz="2400" dirty="0"/>
              <a:t>7.0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8.87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</p:cNvCxnSpPr>
          <p:nvPr/>
        </p:nvCxnSpPr>
        <p:spPr>
          <a:xfrm flipV="1">
            <a:off x="10073689" y="2465367"/>
            <a:ext cx="3922" cy="7066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9AA2A2B1-435D-9260-25EF-D72C610B48E3}"/>
              </a:ext>
            </a:extLst>
          </p:cNvPr>
          <p:cNvSpPr txBox="1"/>
          <p:nvPr/>
        </p:nvSpPr>
        <p:spPr>
          <a:xfrm>
            <a:off x="9701389" y="3346743"/>
            <a:ext cx="73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11.4 </a:t>
            </a:r>
            <a:r>
              <a:rPr lang="el-GR" sz="1400" dirty="0">
                <a:hlinkClick r:id="rId8"/>
              </a:rPr>
              <a:t>Ω</a:t>
            </a:r>
            <a:endParaRPr lang="en-US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90389" y="2468277"/>
            <a:ext cx="0" cy="1800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endCxn id="66" idx="2"/>
          </p:cNvCxnSpPr>
          <p:nvPr/>
        </p:nvCxnSpPr>
        <p:spPr>
          <a:xfrm flipV="1">
            <a:off x="2790389" y="4751034"/>
            <a:ext cx="0" cy="11646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E5E9E1F-5A80-D0CB-9E0F-37DFA8D75234}"/>
              </a:ext>
            </a:extLst>
          </p:cNvPr>
          <p:cNvSpPr/>
          <p:nvPr/>
        </p:nvSpPr>
        <p:spPr>
          <a:xfrm>
            <a:off x="3837233" y="428086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8390AB-9821-C489-B165-3628C6459B20}"/>
              </a:ext>
            </a:extLst>
          </p:cNvPr>
          <p:cNvSpPr txBox="1"/>
          <p:nvPr/>
        </p:nvSpPr>
        <p:spPr>
          <a:xfrm>
            <a:off x="3716598" y="436815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CB95FCE-35EE-051B-611C-88AFDBADA668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4091381" y="2480709"/>
            <a:ext cx="0" cy="1800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42FAD25-BAC6-CBE2-5066-25C464736F14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4091381" y="4763466"/>
            <a:ext cx="0" cy="11646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65743" y="320543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V="1">
            <a:off x="8919891" y="2474553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V="1">
            <a:off x="8919890" y="3688036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13.7 </a:t>
            </a:r>
            <a:r>
              <a:rPr lang="el-GR" sz="1400" dirty="0">
                <a:hlinkClick r:id="rId9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57692" y="328145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226FA612-7CB3-F60A-93DC-6F6FF2E7DE12}"/>
              </a:ext>
            </a:extLst>
          </p:cNvPr>
          <p:cNvCxnSpPr>
            <a:cxnSpLocks/>
            <a:stCxn id="157" idx="1"/>
            <a:endCxn id="164" idx="2"/>
          </p:cNvCxnSpPr>
          <p:nvPr/>
        </p:nvCxnSpPr>
        <p:spPr>
          <a:xfrm flipH="1" flipV="1">
            <a:off x="10056733" y="3885613"/>
            <a:ext cx="19952" cy="902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7" name="Picture 1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D3BCC9E-3004-88D0-3C5E-1D14FABB96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10903" y="5041056"/>
            <a:ext cx="731565" cy="225579"/>
          </a:xfrm>
          <a:prstGeom prst="rect">
            <a:avLst/>
          </a:prstGeom>
        </p:spPr>
      </p:pic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2E8CEBE-A789-E76F-73E1-8BEB77D32BB3}"/>
              </a:ext>
            </a:extLst>
          </p:cNvPr>
          <p:cNvCxnSpPr>
            <a:cxnSpLocks/>
            <a:endCxn id="157" idx="3"/>
          </p:cNvCxnSpPr>
          <p:nvPr/>
        </p:nvCxnSpPr>
        <p:spPr>
          <a:xfrm flipV="1">
            <a:off x="10076685" y="5519628"/>
            <a:ext cx="0" cy="4176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61358F1-3C7B-D4A4-8B1F-437AB8479998}"/>
              </a:ext>
            </a:extLst>
          </p:cNvPr>
          <p:cNvSpPr txBox="1"/>
          <p:nvPr/>
        </p:nvSpPr>
        <p:spPr>
          <a:xfrm>
            <a:off x="9245111" y="4911848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2.26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0FF2D24D-AD23-EEF4-4C59-B30EC68230A1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18792CDD-07C4-43BC-A88F-EE12DF5FC17A}"/>
              </a:ext>
            </a:extLst>
          </p:cNvPr>
          <p:cNvSpPr/>
          <p:nvPr/>
        </p:nvSpPr>
        <p:spPr>
          <a:xfrm>
            <a:off x="5329488" y="304867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3CB9B9F3-3537-C430-1DA1-4553C43157D3}"/>
              </a:ext>
            </a:extLst>
          </p:cNvPr>
          <p:cNvCxnSpPr>
            <a:cxnSpLocks/>
            <a:endCxn id="172" idx="1"/>
          </p:cNvCxnSpPr>
          <p:nvPr/>
        </p:nvCxnSpPr>
        <p:spPr>
          <a:xfrm>
            <a:off x="4823075" y="3363745"/>
            <a:ext cx="506413" cy="329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FC0544E4-E198-4938-753B-08A68D19656D}"/>
              </a:ext>
            </a:extLst>
          </p:cNvPr>
          <p:cNvCxnSpPr>
            <a:cxnSpLocks/>
          </p:cNvCxnSpPr>
          <p:nvPr/>
        </p:nvCxnSpPr>
        <p:spPr>
          <a:xfrm flipV="1">
            <a:off x="6037760" y="4751034"/>
            <a:ext cx="0" cy="2016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6D40D67B-C6B9-4587-2502-5B060803E253}"/>
              </a:ext>
            </a:extLst>
          </p:cNvPr>
          <p:cNvCxnSpPr>
            <a:cxnSpLocks/>
            <a:endCxn id="192" idx="0"/>
          </p:cNvCxnSpPr>
          <p:nvPr/>
        </p:nvCxnSpPr>
        <p:spPr>
          <a:xfrm>
            <a:off x="6417730" y="2827573"/>
            <a:ext cx="0" cy="2181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C619A2C0-347A-E1A1-8774-0C9E61D34D22}"/>
              </a:ext>
            </a:extLst>
          </p:cNvPr>
          <p:cNvSpPr txBox="1"/>
          <p:nvPr/>
        </p:nvSpPr>
        <p:spPr>
          <a:xfrm>
            <a:off x="5345390" y="321781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  <p:pic>
        <p:nvPicPr>
          <p:cNvPr id="177" name="Picture 17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078C45C-79DA-9D9A-E6A0-E0F1DA5398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57812" y="5167496"/>
            <a:ext cx="731565" cy="225579"/>
          </a:xfrm>
          <a:prstGeom prst="rect">
            <a:avLst/>
          </a:prstGeom>
        </p:spPr>
      </p:pic>
      <p:sp>
        <p:nvSpPr>
          <p:cNvPr id="178" name="TextBox 177">
            <a:extLst>
              <a:ext uri="{FF2B5EF4-FFF2-40B4-BE49-F238E27FC236}">
                <a16:creationId xmlns:a16="http://schemas.microsoft.com/office/drawing/2014/main" id="{F2F413A3-0AA7-BB46-4500-21006CEF68F7}"/>
              </a:ext>
            </a:extLst>
          </p:cNvPr>
          <p:cNvSpPr txBox="1"/>
          <p:nvPr/>
        </p:nvSpPr>
        <p:spPr>
          <a:xfrm>
            <a:off x="5181956" y="51116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1.3 </a:t>
            </a:r>
            <a:r>
              <a:rPr lang="el-GR" sz="1400" dirty="0">
                <a:hlinkClick r:id="rId12"/>
              </a:rPr>
              <a:t>Ω</a:t>
            </a:r>
            <a:r>
              <a:rPr lang="en-US" sz="1400" dirty="0">
                <a:hlinkClick r:id="rId12"/>
              </a:rPr>
              <a:t> </a:t>
            </a:r>
            <a:endParaRPr lang="en-US" sz="1400" dirty="0"/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4D9E1176-0301-1DC7-B06C-026C05B043F4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926A75CD-3E9F-07A3-F43B-9A3640BBF0D2}"/>
              </a:ext>
            </a:extLst>
          </p:cNvPr>
          <p:cNvCxnSpPr>
            <a:cxnSpLocks/>
          </p:cNvCxnSpPr>
          <p:nvPr/>
        </p:nvCxnSpPr>
        <p:spPr>
          <a:xfrm flipH="1">
            <a:off x="5669266" y="2827575"/>
            <a:ext cx="3" cy="21486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42FFD1A2-C8EB-5EEF-C6C1-C12AAF72D711}"/>
              </a:ext>
            </a:extLst>
          </p:cNvPr>
          <p:cNvCxnSpPr>
            <a:cxnSpLocks/>
          </p:cNvCxnSpPr>
          <p:nvPr/>
        </p:nvCxnSpPr>
        <p:spPr>
          <a:xfrm>
            <a:off x="6734429" y="3358860"/>
            <a:ext cx="450142" cy="15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60D4D82E-9B87-F244-DDD6-FFDC58D1892F}"/>
              </a:ext>
            </a:extLst>
          </p:cNvPr>
          <p:cNvCxnSpPr>
            <a:cxnSpLocks/>
          </p:cNvCxnSpPr>
          <p:nvPr/>
        </p:nvCxnSpPr>
        <p:spPr>
          <a:xfrm flipH="1" flipV="1">
            <a:off x="5061925" y="2837262"/>
            <a:ext cx="7451" cy="1239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E348704-52CA-2D16-A2DB-0C4EF7D65979}"/>
              </a:ext>
            </a:extLst>
          </p:cNvPr>
          <p:cNvCxnSpPr>
            <a:cxnSpLocks/>
          </p:cNvCxnSpPr>
          <p:nvPr/>
        </p:nvCxnSpPr>
        <p:spPr>
          <a:xfrm flipH="1" flipV="1">
            <a:off x="6981386" y="2846929"/>
            <a:ext cx="35" cy="124064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7BF2E4B5-4163-CCBF-C555-BDABF314ECD1}"/>
              </a:ext>
            </a:extLst>
          </p:cNvPr>
          <p:cNvCxnSpPr>
            <a:cxnSpLocks/>
          </p:cNvCxnSpPr>
          <p:nvPr/>
        </p:nvCxnSpPr>
        <p:spPr>
          <a:xfrm>
            <a:off x="6739422" y="4080904"/>
            <a:ext cx="241964" cy="6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BC497BEF-24CD-CDC1-1249-79DA9465D50B}"/>
              </a:ext>
            </a:extLst>
          </p:cNvPr>
          <p:cNvCxnSpPr>
            <a:cxnSpLocks/>
          </p:cNvCxnSpPr>
          <p:nvPr/>
        </p:nvCxnSpPr>
        <p:spPr>
          <a:xfrm rot="16200000">
            <a:off x="5203309" y="3956460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74D364AE-B333-3DC1-3B69-3FFF2AC1E173}"/>
              </a:ext>
            </a:extLst>
          </p:cNvPr>
          <p:cNvCxnSpPr>
            <a:cxnSpLocks/>
          </p:cNvCxnSpPr>
          <p:nvPr/>
        </p:nvCxnSpPr>
        <p:spPr>
          <a:xfrm>
            <a:off x="6271075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1F3239C3-6F57-2F2F-3C32-422E98D9A21F}"/>
              </a:ext>
            </a:extLst>
          </p:cNvPr>
          <p:cNvCxnSpPr>
            <a:cxnSpLocks/>
          </p:cNvCxnSpPr>
          <p:nvPr/>
        </p:nvCxnSpPr>
        <p:spPr>
          <a:xfrm>
            <a:off x="5789930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B8FEBFAA-493F-1CD7-862D-6FAB394796AD}"/>
              </a:ext>
            </a:extLst>
          </p:cNvPr>
          <p:cNvCxnSpPr>
            <a:cxnSpLocks/>
          </p:cNvCxnSpPr>
          <p:nvPr/>
        </p:nvCxnSpPr>
        <p:spPr>
          <a:xfrm flipH="1" flipV="1">
            <a:off x="4821630" y="3360378"/>
            <a:ext cx="14793" cy="13973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E201DBFB-3A3F-C6D0-6102-375EB1D961F9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8D1B472-3504-5C88-2C25-A0E7493141B5}"/>
              </a:ext>
            </a:extLst>
          </p:cNvPr>
          <p:cNvCxnSpPr>
            <a:cxnSpLocks/>
          </p:cNvCxnSpPr>
          <p:nvPr/>
        </p:nvCxnSpPr>
        <p:spPr>
          <a:xfrm flipV="1">
            <a:off x="7173748" y="3352582"/>
            <a:ext cx="0" cy="141298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C91E595B-E205-D5B2-7E7F-BDBC9F2BC0D3}"/>
              </a:ext>
            </a:extLst>
          </p:cNvPr>
          <p:cNvCxnSpPr>
            <a:cxnSpLocks/>
          </p:cNvCxnSpPr>
          <p:nvPr/>
        </p:nvCxnSpPr>
        <p:spPr>
          <a:xfrm flipV="1">
            <a:off x="6029323" y="5615823"/>
            <a:ext cx="0" cy="3122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2" name="Rectangle 191">
            <a:extLst>
              <a:ext uri="{FF2B5EF4-FFF2-40B4-BE49-F238E27FC236}">
                <a16:creationId xmlns:a16="http://schemas.microsoft.com/office/drawing/2014/main" id="{2DF2F1D7-AFE3-5A28-FA91-178D79992689}"/>
              </a:ext>
            </a:extLst>
          </p:cNvPr>
          <p:cNvSpPr/>
          <p:nvPr/>
        </p:nvSpPr>
        <p:spPr>
          <a:xfrm>
            <a:off x="6092366" y="3045702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EF5BDE4-2552-4C86-740F-BDAC6E818512}"/>
              </a:ext>
            </a:extLst>
          </p:cNvPr>
          <p:cNvSpPr txBox="1"/>
          <p:nvPr/>
        </p:nvSpPr>
        <p:spPr>
          <a:xfrm>
            <a:off x="6108268" y="321483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9CA4EE7F-D879-3845-CE41-B30F83986571}"/>
              </a:ext>
            </a:extLst>
          </p:cNvPr>
          <p:cNvSpPr/>
          <p:nvPr/>
        </p:nvSpPr>
        <p:spPr>
          <a:xfrm>
            <a:off x="5325349" y="3758524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A28C21A1-4DA1-B261-FC76-794E13EFE732}"/>
              </a:ext>
            </a:extLst>
          </p:cNvPr>
          <p:cNvSpPr txBox="1"/>
          <p:nvPr/>
        </p:nvSpPr>
        <p:spPr>
          <a:xfrm>
            <a:off x="5341251" y="392765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7F229EC0-7C5E-4315-92C4-0A0994753F4D}"/>
              </a:ext>
            </a:extLst>
          </p:cNvPr>
          <p:cNvSpPr/>
          <p:nvPr/>
        </p:nvSpPr>
        <p:spPr>
          <a:xfrm>
            <a:off x="6103019" y="3762223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BA7F0780-4C4E-6156-530F-7462763289EA}"/>
              </a:ext>
            </a:extLst>
          </p:cNvPr>
          <p:cNvSpPr txBox="1"/>
          <p:nvPr/>
        </p:nvSpPr>
        <p:spPr>
          <a:xfrm>
            <a:off x="6118921" y="3931357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8133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1C2477-C3CA-124B-C965-46863E08A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526" y="1734475"/>
            <a:ext cx="10126947" cy="41582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85059" y="2777191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51811" y="278626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739228" y="2418695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8.1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360170">
            <a:off x="5474931" y="4981426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4354593">
            <a:off x="10772943" y="1807417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33464" y="1673433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854694">
            <a:off x="8801311" y="1247340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8801440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309936" y="4377929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200127" y="283188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633731" y="28303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2169345">
            <a:off x="7475607" y="4967645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200127" y="429821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633731" y="430508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</p:spTree>
    <p:extLst>
      <p:ext uri="{BB962C8B-B14F-4D97-AF65-F5344CB8AC3E}">
        <p14:creationId xmlns:p14="http://schemas.microsoft.com/office/powerpoint/2010/main" val="38223739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63">
            <a:extLst>
              <a:ext uri="{FF2B5EF4-FFF2-40B4-BE49-F238E27FC236}">
                <a16:creationId xmlns:a16="http://schemas.microsoft.com/office/drawing/2014/main" id="{1CA2312F-275C-E8DB-04CB-3840C7552D61}"/>
              </a:ext>
            </a:extLst>
          </p:cNvPr>
          <p:cNvSpPr/>
          <p:nvPr/>
        </p:nvSpPr>
        <p:spPr>
          <a:xfrm>
            <a:off x="9599532" y="3155390"/>
            <a:ext cx="914401" cy="88400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#7: Low Voltage, Increased Number of Heaters &amp; Complexity, Cheaper - $2835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61675"/>
            <a:ext cx="8756230" cy="248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36241" y="4268434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415606" y="435572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11.5 V</a:t>
            </a:r>
          </a:p>
          <a:p>
            <a:pPr algn="ctr"/>
            <a:r>
              <a:rPr lang="en-US" sz="2400" dirty="0"/>
              <a:t>6.9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8.87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</p:cNvCxnSpPr>
          <p:nvPr/>
        </p:nvCxnSpPr>
        <p:spPr>
          <a:xfrm flipV="1">
            <a:off x="10073689" y="2465367"/>
            <a:ext cx="3922" cy="7066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9AA2A2B1-435D-9260-25EF-D72C610B48E3}"/>
              </a:ext>
            </a:extLst>
          </p:cNvPr>
          <p:cNvSpPr txBox="1"/>
          <p:nvPr/>
        </p:nvSpPr>
        <p:spPr>
          <a:xfrm>
            <a:off x="9708956" y="3432833"/>
            <a:ext cx="73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15.7 </a:t>
            </a:r>
            <a:r>
              <a:rPr lang="el-GR" sz="1400" dirty="0">
                <a:hlinkClick r:id="rId8"/>
              </a:rPr>
              <a:t>Ω</a:t>
            </a:r>
            <a:endParaRPr lang="en-US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90389" y="2468277"/>
            <a:ext cx="0" cy="1800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endCxn id="66" idx="2"/>
          </p:cNvCxnSpPr>
          <p:nvPr/>
        </p:nvCxnSpPr>
        <p:spPr>
          <a:xfrm flipV="1">
            <a:off x="2790389" y="4751034"/>
            <a:ext cx="0" cy="11646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E5E9E1F-5A80-D0CB-9E0F-37DFA8D75234}"/>
              </a:ext>
            </a:extLst>
          </p:cNvPr>
          <p:cNvSpPr/>
          <p:nvPr/>
        </p:nvSpPr>
        <p:spPr>
          <a:xfrm>
            <a:off x="3837233" y="428086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8390AB-9821-C489-B165-3628C6459B20}"/>
              </a:ext>
            </a:extLst>
          </p:cNvPr>
          <p:cNvSpPr txBox="1"/>
          <p:nvPr/>
        </p:nvSpPr>
        <p:spPr>
          <a:xfrm>
            <a:off x="3716598" y="436815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CB95FCE-35EE-051B-611C-88AFDBADA668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4091381" y="2480709"/>
            <a:ext cx="0" cy="1800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42FAD25-BAC6-CBE2-5066-25C464736F14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4091381" y="4763466"/>
            <a:ext cx="0" cy="11646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65743" y="320543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V="1">
            <a:off x="8919891" y="2474553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V="1">
            <a:off x="8919890" y="3688036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13.7 </a:t>
            </a:r>
            <a:r>
              <a:rPr lang="el-GR" sz="1400" dirty="0">
                <a:hlinkClick r:id="rId9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57692" y="328145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226FA612-7CB3-F60A-93DC-6F6FF2E7DE12}"/>
              </a:ext>
            </a:extLst>
          </p:cNvPr>
          <p:cNvCxnSpPr>
            <a:cxnSpLocks/>
            <a:stCxn id="157" idx="1"/>
            <a:endCxn id="164" idx="2"/>
          </p:cNvCxnSpPr>
          <p:nvPr/>
        </p:nvCxnSpPr>
        <p:spPr>
          <a:xfrm flipH="1" flipV="1">
            <a:off x="10056733" y="4039395"/>
            <a:ext cx="19952" cy="7486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7" name="Picture 1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D3BCC9E-3004-88D0-3C5E-1D14FABB96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10903" y="5041056"/>
            <a:ext cx="731565" cy="225579"/>
          </a:xfrm>
          <a:prstGeom prst="rect">
            <a:avLst/>
          </a:prstGeom>
        </p:spPr>
      </p:pic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2E8CEBE-A789-E76F-73E1-8BEB77D32BB3}"/>
              </a:ext>
            </a:extLst>
          </p:cNvPr>
          <p:cNvCxnSpPr>
            <a:cxnSpLocks/>
            <a:endCxn id="157" idx="3"/>
          </p:cNvCxnSpPr>
          <p:nvPr/>
        </p:nvCxnSpPr>
        <p:spPr>
          <a:xfrm flipV="1">
            <a:off x="10076685" y="5519628"/>
            <a:ext cx="0" cy="4176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61358F1-3C7B-D4A4-8B1F-437AB8479998}"/>
              </a:ext>
            </a:extLst>
          </p:cNvPr>
          <p:cNvSpPr txBox="1"/>
          <p:nvPr/>
        </p:nvSpPr>
        <p:spPr>
          <a:xfrm>
            <a:off x="9245111" y="4911848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0.43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59060E19-381A-5C75-07B1-E94CD00E4418}"/>
              </a:ext>
            </a:extLst>
          </p:cNvPr>
          <p:cNvSpPr/>
          <p:nvPr/>
        </p:nvSpPr>
        <p:spPr>
          <a:xfrm>
            <a:off x="10273684" y="4464644"/>
            <a:ext cx="289053" cy="139689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CBAECA-AA65-FAA5-5D6F-DF4C311BBD39}"/>
              </a:ext>
            </a:extLst>
          </p:cNvPr>
          <p:cNvSpPr txBox="1"/>
          <p:nvPr/>
        </p:nvSpPr>
        <p:spPr>
          <a:xfrm>
            <a:off x="10518956" y="4792488"/>
            <a:ext cx="1114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Optional</a:t>
            </a:r>
          </a:p>
          <a:p>
            <a:pPr algn="ctr"/>
            <a:r>
              <a:rPr lang="en-US" dirty="0"/>
              <a:t>0.43 </a:t>
            </a:r>
            <a:r>
              <a:rPr lang="el-GR" dirty="0"/>
              <a:t>Ω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5EABD5F-D430-456B-AACF-2F74D712554B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993885A-11D2-1FA9-6ADF-6CE767129741}"/>
              </a:ext>
            </a:extLst>
          </p:cNvPr>
          <p:cNvSpPr/>
          <p:nvPr/>
        </p:nvSpPr>
        <p:spPr>
          <a:xfrm>
            <a:off x="5329488" y="304867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8E065C-F04C-123D-4584-739F51063E0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823075" y="3363745"/>
            <a:ext cx="506413" cy="329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D2D415-B7CB-3D80-AABE-2EE6F200C266}"/>
              </a:ext>
            </a:extLst>
          </p:cNvPr>
          <p:cNvCxnSpPr>
            <a:cxnSpLocks/>
          </p:cNvCxnSpPr>
          <p:nvPr/>
        </p:nvCxnSpPr>
        <p:spPr>
          <a:xfrm flipV="1">
            <a:off x="6037760" y="4751034"/>
            <a:ext cx="0" cy="2016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A554849-D049-A678-6BDF-DD1669E18685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6417730" y="2827573"/>
            <a:ext cx="0" cy="2181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1F947B-6C52-A86D-F887-E580D0FC7133}"/>
              </a:ext>
            </a:extLst>
          </p:cNvPr>
          <p:cNvSpPr txBox="1"/>
          <p:nvPr/>
        </p:nvSpPr>
        <p:spPr>
          <a:xfrm>
            <a:off x="5345390" y="321781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8DACD64-CE40-762F-4373-CCBBA3B012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57812" y="5167496"/>
            <a:ext cx="731565" cy="2255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882BFF-052B-9A55-1E22-897D331550E3}"/>
              </a:ext>
            </a:extLst>
          </p:cNvPr>
          <p:cNvSpPr txBox="1"/>
          <p:nvPr/>
        </p:nvSpPr>
        <p:spPr>
          <a:xfrm>
            <a:off x="5181956" y="51116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1.3 </a:t>
            </a:r>
            <a:r>
              <a:rPr lang="el-GR" sz="1400" dirty="0">
                <a:hlinkClick r:id="rId12"/>
              </a:rPr>
              <a:t>Ω</a:t>
            </a:r>
            <a:r>
              <a:rPr lang="en-US" sz="1400" dirty="0">
                <a:hlinkClick r:id="rId12"/>
              </a:rPr>
              <a:t> </a:t>
            </a:r>
            <a:endParaRPr lang="en-US" sz="1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7FEB9EA-67CD-78FB-21B6-E08FA43F4CB8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543A985-F000-BC69-04A5-053BD23226C8}"/>
              </a:ext>
            </a:extLst>
          </p:cNvPr>
          <p:cNvCxnSpPr>
            <a:cxnSpLocks/>
          </p:cNvCxnSpPr>
          <p:nvPr/>
        </p:nvCxnSpPr>
        <p:spPr>
          <a:xfrm flipH="1">
            <a:off x="5669266" y="2827575"/>
            <a:ext cx="3" cy="21486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7A25C40-3E22-0EC9-3725-84300D1DD734}"/>
              </a:ext>
            </a:extLst>
          </p:cNvPr>
          <p:cNvCxnSpPr>
            <a:cxnSpLocks/>
          </p:cNvCxnSpPr>
          <p:nvPr/>
        </p:nvCxnSpPr>
        <p:spPr>
          <a:xfrm>
            <a:off x="6734429" y="3358860"/>
            <a:ext cx="450142" cy="15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73137A-9537-D1D7-A067-3BD323765341}"/>
              </a:ext>
            </a:extLst>
          </p:cNvPr>
          <p:cNvCxnSpPr>
            <a:cxnSpLocks/>
          </p:cNvCxnSpPr>
          <p:nvPr/>
        </p:nvCxnSpPr>
        <p:spPr>
          <a:xfrm flipH="1" flipV="1">
            <a:off x="5061925" y="2837262"/>
            <a:ext cx="7451" cy="1239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4E20E6D-DBCF-57C2-02E3-1A91C5D23B68}"/>
              </a:ext>
            </a:extLst>
          </p:cNvPr>
          <p:cNvCxnSpPr>
            <a:cxnSpLocks/>
          </p:cNvCxnSpPr>
          <p:nvPr/>
        </p:nvCxnSpPr>
        <p:spPr>
          <a:xfrm flipH="1" flipV="1">
            <a:off x="6981386" y="2846929"/>
            <a:ext cx="35" cy="124064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55A4ED-00C9-2985-25FB-B21E53B8502E}"/>
              </a:ext>
            </a:extLst>
          </p:cNvPr>
          <p:cNvCxnSpPr>
            <a:cxnSpLocks/>
          </p:cNvCxnSpPr>
          <p:nvPr/>
        </p:nvCxnSpPr>
        <p:spPr>
          <a:xfrm>
            <a:off x="6739422" y="4080904"/>
            <a:ext cx="241964" cy="6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22846C-9ADC-39D2-1D69-616CF6E24297}"/>
              </a:ext>
            </a:extLst>
          </p:cNvPr>
          <p:cNvCxnSpPr>
            <a:cxnSpLocks/>
          </p:cNvCxnSpPr>
          <p:nvPr/>
        </p:nvCxnSpPr>
        <p:spPr>
          <a:xfrm rot="16200000">
            <a:off x="5203309" y="3956460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9E50749-1CFD-217F-582B-9D96865D7CE2}"/>
              </a:ext>
            </a:extLst>
          </p:cNvPr>
          <p:cNvCxnSpPr>
            <a:cxnSpLocks/>
          </p:cNvCxnSpPr>
          <p:nvPr/>
        </p:nvCxnSpPr>
        <p:spPr>
          <a:xfrm>
            <a:off x="6271075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8E76B7D-5EC7-0131-A32C-A2A2FAA459F3}"/>
              </a:ext>
            </a:extLst>
          </p:cNvPr>
          <p:cNvCxnSpPr>
            <a:cxnSpLocks/>
          </p:cNvCxnSpPr>
          <p:nvPr/>
        </p:nvCxnSpPr>
        <p:spPr>
          <a:xfrm>
            <a:off x="5789930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49C0687-EBCC-83B5-1D28-9759732F9045}"/>
              </a:ext>
            </a:extLst>
          </p:cNvPr>
          <p:cNvCxnSpPr>
            <a:cxnSpLocks/>
          </p:cNvCxnSpPr>
          <p:nvPr/>
        </p:nvCxnSpPr>
        <p:spPr>
          <a:xfrm flipH="1" flipV="1">
            <a:off x="4821630" y="3360378"/>
            <a:ext cx="14793" cy="13973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8126D87-B2FC-9136-E40A-FD6E2BE9625D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983DBE0-C041-1564-EF72-7302D2A898DE}"/>
              </a:ext>
            </a:extLst>
          </p:cNvPr>
          <p:cNvCxnSpPr>
            <a:cxnSpLocks/>
          </p:cNvCxnSpPr>
          <p:nvPr/>
        </p:nvCxnSpPr>
        <p:spPr>
          <a:xfrm flipV="1">
            <a:off x="7173748" y="3352582"/>
            <a:ext cx="0" cy="141298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4190B08-3954-75CB-C3A5-2DDE7C056B78}"/>
              </a:ext>
            </a:extLst>
          </p:cNvPr>
          <p:cNvCxnSpPr>
            <a:cxnSpLocks/>
          </p:cNvCxnSpPr>
          <p:nvPr/>
        </p:nvCxnSpPr>
        <p:spPr>
          <a:xfrm flipV="1">
            <a:off x="6029323" y="5615823"/>
            <a:ext cx="0" cy="3122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C700107C-81F7-B052-7A55-50BF7C1C5ECC}"/>
              </a:ext>
            </a:extLst>
          </p:cNvPr>
          <p:cNvSpPr/>
          <p:nvPr/>
        </p:nvSpPr>
        <p:spPr>
          <a:xfrm>
            <a:off x="6092366" y="3045702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E6A2EEB-5933-3E40-A7D2-6E388FA5287B}"/>
              </a:ext>
            </a:extLst>
          </p:cNvPr>
          <p:cNvSpPr txBox="1"/>
          <p:nvPr/>
        </p:nvSpPr>
        <p:spPr>
          <a:xfrm>
            <a:off x="6108268" y="321483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BBDABE6-BB44-7BB9-2109-F87FC5DF8E26}"/>
              </a:ext>
            </a:extLst>
          </p:cNvPr>
          <p:cNvSpPr/>
          <p:nvPr/>
        </p:nvSpPr>
        <p:spPr>
          <a:xfrm>
            <a:off x="5325349" y="3758524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B417819-190F-B769-A53D-9BAA9C317BB6}"/>
              </a:ext>
            </a:extLst>
          </p:cNvPr>
          <p:cNvSpPr txBox="1"/>
          <p:nvPr/>
        </p:nvSpPr>
        <p:spPr>
          <a:xfrm>
            <a:off x="5341251" y="392765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4820E44-D9C8-3284-06AB-B1AFB524DEB9}"/>
              </a:ext>
            </a:extLst>
          </p:cNvPr>
          <p:cNvSpPr/>
          <p:nvPr/>
        </p:nvSpPr>
        <p:spPr>
          <a:xfrm>
            <a:off x="6103019" y="3762223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F58B53A-8ABA-3B84-6347-A1039E8AB213}"/>
              </a:ext>
            </a:extLst>
          </p:cNvPr>
          <p:cNvSpPr txBox="1"/>
          <p:nvPr/>
        </p:nvSpPr>
        <p:spPr>
          <a:xfrm>
            <a:off x="6118921" y="3931357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4.6 </a:t>
            </a:r>
            <a:r>
              <a:rPr lang="el-GR" sz="1200" dirty="0">
                <a:hlinkClick r:id="rId11"/>
              </a:rPr>
              <a:t>Ω</a:t>
            </a:r>
            <a:r>
              <a:rPr lang="en-US" sz="1200" dirty="0">
                <a:hlinkClick r:id="rId11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024130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51E2C4FE-486C-25C5-98B8-1A1404011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907" y="1729310"/>
            <a:ext cx="10084186" cy="41808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85059" y="2777191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51811" y="278626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10891" y="2429239"/>
            <a:ext cx="155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8.0/8.4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360170">
            <a:off x="5474931" y="4981426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5954226">
            <a:off x="10972559" y="2531570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14457" y="2820711"/>
            <a:ext cx="87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309936" y="4377929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200127" y="283188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633731" y="28303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2169345">
            <a:off x="7475607" y="4967645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200127" y="429821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633731" y="430508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59F6AE-8E16-F921-BA1C-BCF030576748}"/>
              </a:ext>
            </a:extLst>
          </p:cNvPr>
          <p:cNvSpPr txBox="1"/>
          <p:nvPr/>
        </p:nvSpPr>
        <p:spPr>
          <a:xfrm>
            <a:off x="9175207" y="861922"/>
            <a:ext cx="1011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With 0.43 </a:t>
            </a:r>
            <a:r>
              <a:rPr lang="el-GR" sz="1600" dirty="0"/>
              <a:t>Ω</a:t>
            </a:r>
            <a:r>
              <a:rPr lang="en-US" sz="1600" dirty="0"/>
              <a:t> Resistor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AD10BD46-EC97-ACDA-D822-0769D6C5E391}"/>
              </a:ext>
            </a:extLst>
          </p:cNvPr>
          <p:cNvSpPr/>
          <p:nvPr/>
        </p:nvSpPr>
        <p:spPr>
          <a:xfrm rot="21368402">
            <a:off x="9633883" y="1626667"/>
            <a:ext cx="213541" cy="877136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E4F42E-94E8-7ADE-90B6-4F4D8AD81653}"/>
              </a:ext>
            </a:extLst>
          </p:cNvPr>
          <p:cNvSpPr txBox="1"/>
          <p:nvPr/>
        </p:nvSpPr>
        <p:spPr>
          <a:xfrm>
            <a:off x="10058881" y="832461"/>
            <a:ext cx="1011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Without 0.43 </a:t>
            </a:r>
            <a:r>
              <a:rPr lang="el-GR" sz="1600" dirty="0"/>
              <a:t>Ω</a:t>
            </a:r>
            <a:r>
              <a:rPr lang="en-US" sz="1600" dirty="0"/>
              <a:t> Resistor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8ED16584-5C4C-4ED9-07D6-A8DE5DF65BE8}"/>
              </a:ext>
            </a:extLst>
          </p:cNvPr>
          <p:cNvSpPr/>
          <p:nvPr/>
        </p:nvSpPr>
        <p:spPr>
          <a:xfrm rot="808173">
            <a:off x="10351429" y="1620053"/>
            <a:ext cx="213541" cy="877136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96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</p:cNvCxnSpPr>
          <p:nvPr/>
        </p:nvCxnSpPr>
        <p:spPr>
          <a:xfrm flipV="1">
            <a:off x="2790389" y="2468277"/>
            <a:ext cx="0" cy="7036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4" name="Rectangle 163">
            <a:extLst>
              <a:ext uri="{FF2B5EF4-FFF2-40B4-BE49-F238E27FC236}">
                <a16:creationId xmlns:a16="http://schemas.microsoft.com/office/drawing/2014/main" id="{1CA2312F-275C-E8DB-04CB-3840C7552D61}"/>
              </a:ext>
            </a:extLst>
          </p:cNvPr>
          <p:cNvSpPr/>
          <p:nvPr/>
        </p:nvSpPr>
        <p:spPr>
          <a:xfrm>
            <a:off x="9599532" y="3155391"/>
            <a:ext cx="914401" cy="781158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#8: Low Power, Low Complexity, Cheaper - $2747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61675"/>
            <a:ext cx="8756230" cy="248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36241" y="3126609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V="1">
            <a:off x="5855381" y="4717900"/>
            <a:ext cx="0" cy="12035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415606" y="321390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25.6 V</a:t>
            </a:r>
          </a:p>
          <a:p>
            <a:pPr algn="ctr"/>
            <a:r>
              <a:rPr lang="en-US" sz="2400" dirty="0"/>
              <a:t>2.8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52.3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405343-1FA4-5DE9-E3BE-EBF6E139C1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12020" y="4800097"/>
            <a:ext cx="731565" cy="225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1F28BB-DE09-D333-89AC-6FFA29C9B6D5}"/>
              </a:ext>
            </a:extLst>
          </p:cNvPr>
          <p:cNvSpPr txBox="1"/>
          <p:nvPr/>
        </p:nvSpPr>
        <p:spPr>
          <a:xfrm>
            <a:off x="1973632" y="4806763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32.4 </a:t>
            </a:r>
            <a:r>
              <a:rPr lang="el-GR" sz="1400" dirty="0">
                <a:hlinkClick r:id="rId8"/>
              </a:rPr>
              <a:t>Ω</a:t>
            </a:r>
            <a:r>
              <a:rPr lang="en-US" sz="1400" dirty="0">
                <a:hlinkClick r:id="rId8"/>
              </a:rPr>
              <a:t> </a:t>
            </a:r>
            <a:endParaRPr lang="en-US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>
            <a:off x="5855381" y="2468277"/>
            <a:ext cx="0" cy="10929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</p:cNvCxnSpPr>
          <p:nvPr/>
        </p:nvCxnSpPr>
        <p:spPr>
          <a:xfrm flipV="1">
            <a:off x="10073689" y="2465367"/>
            <a:ext cx="3922" cy="7066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9AA2A2B1-435D-9260-25EF-D72C610B48E3}"/>
              </a:ext>
            </a:extLst>
          </p:cNvPr>
          <p:cNvSpPr txBox="1"/>
          <p:nvPr/>
        </p:nvSpPr>
        <p:spPr>
          <a:xfrm>
            <a:off x="9707906" y="3388788"/>
            <a:ext cx="73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58.4 </a:t>
            </a:r>
            <a:r>
              <a:rPr lang="el-GR" sz="1400" dirty="0">
                <a:hlinkClick r:id="rId9"/>
              </a:rPr>
              <a:t>Ω</a:t>
            </a:r>
            <a:endParaRPr lang="en-US" sz="14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0BD305-0BA6-DB6C-38DC-A67D3151E0F1}"/>
              </a:ext>
            </a:extLst>
          </p:cNvPr>
          <p:cNvCxnSpPr>
            <a:cxnSpLocks/>
          </p:cNvCxnSpPr>
          <p:nvPr/>
        </p:nvCxnSpPr>
        <p:spPr>
          <a:xfrm flipV="1">
            <a:off x="2777803" y="5250107"/>
            <a:ext cx="4911" cy="687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endCxn id="66" idx="2"/>
          </p:cNvCxnSpPr>
          <p:nvPr/>
        </p:nvCxnSpPr>
        <p:spPr>
          <a:xfrm flipV="1">
            <a:off x="2790389" y="3609209"/>
            <a:ext cx="0" cy="9627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E5E9E1F-5A80-D0CB-9E0F-37DFA8D75234}"/>
              </a:ext>
            </a:extLst>
          </p:cNvPr>
          <p:cNvSpPr/>
          <p:nvPr/>
        </p:nvSpPr>
        <p:spPr>
          <a:xfrm>
            <a:off x="3837233" y="3139041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8390AB-9821-C489-B165-3628C6459B20}"/>
              </a:ext>
            </a:extLst>
          </p:cNvPr>
          <p:cNvSpPr txBox="1"/>
          <p:nvPr/>
        </p:nvSpPr>
        <p:spPr>
          <a:xfrm>
            <a:off x="3716598" y="3226332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CB95FCE-35EE-051B-611C-88AFDBADA668}"/>
              </a:ext>
            </a:extLst>
          </p:cNvPr>
          <p:cNvCxnSpPr>
            <a:cxnSpLocks/>
          </p:cNvCxnSpPr>
          <p:nvPr/>
        </p:nvCxnSpPr>
        <p:spPr>
          <a:xfrm flipV="1">
            <a:off x="4091381" y="2480709"/>
            <a:ext cx="0" cy="6746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42FAD25-BAC6-CBE2-5066-25C464736F14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4091381" y="3621641"/>
            <a:ext cx="0" cy="9503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65743" y="320543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V="1">
            <a:off x="8919891" y="2474553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V="1">
            <a:off x="8919890" y="3688036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63.4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57692" y="328145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226FA612-7CB3-F60A-93DC-6F6FF2E7DE12}"/>
              </a:ext>
            </a:extLst>
          </p:cNvPr>
          <p:cNvCxnSpPr>
            <a:cxnSpLocks/>
            <a:stCxn id="157" idx="1"/>
            <a:endCxn id="164" idx="2"/>
          </p:cNvCxnSpPr>
          <p:nvPr/>
        </p:nvCxnSpPr>
        <p:spPr>
          <a:xfrm flipH="1" flipV="1">
            <a:off x="10056733" y="3936549"/>
            <a:ext cx="19952" cy="8515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7" name="Picture 1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D3BCC9E-3004-88D0-3C5E-1D14FABB96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10903" y="5041056"/>
            <a:ext cx="731565" cy="225579"/>
          </a:xfrm>
          <a:prstGeom prst="rect">
            <a:avLst/>
          </a:prstGeom>
        </p:spPr>
      </p:pic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2E8CEBE-A789-E76F-73E1-8BEB77D32BB3}"/>
              </a:ext>
            </a:extLst>
          </p:cNvPr>
          <p:cNvCxnSpPr>
            <a:cxnSpLocks/>
            <a:endCxn id="157" idx="3"/>
          </p:cNvCxnSpPr>
          <p:nvPr/>
        </p:nvCxnSpPr>
        <p:spPr>
          <a:xfrm flipV="1">
            <a:off x="10076685" y="5519628"/>
            <a:ext cx="0" cy="4176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61358F1-3C7B-D4A4-8B1F-437AB8479998}"/>
              </a:ext>
            </a:extLst>
          </p:cNvPr>
          <p:cNvSpPr txBox="1"/>
          <p:nvPr/>
        </p:nvSpPr>
        <p:spPr>
          <a:xfrm>
            <a:off x="9245111" y="4911848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10.7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294EA3-F3A9-6C4B-8623-B152505670A0}"/>
              </a:ext>
            </a:extLst>
          </p:cNvPr>
          <p:cNvSpPr/>
          <p:nvPr/>
        </p:nvSpPr>
        <p:spPr>
          <a:xfrm>
            <a:off x="5228224" y="3564748"/>
            <a:ext cx="1305412" cy="1194893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4399D-EE31-B5C7-245C-F2886DE21FEE}"/>
              </a:ext>
            </a:extLst>
          </p:cNvPr>
          <p:cNvSpPr txBox="1"/>
          <p:nvPr/>
        </p:nvSpPr>
        <p:spPr>
          <a:xfrm>
            <a:off x="5500540" y="3972502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26.3 </a:t>
            </a:r>
            <a:r>
              <a:rPr lang="el-GR" sz="1400" dirty="0">
                <a:hlinkClick r:id="rId12"/>
              </a:rPr>
              <a:t>Ω</a:t>
            </a:r>
            <a:endParaRPr lang="en-US" sz="1400" dirty="0"/>
          </a:p>
        </p:txBody>
      </p:sp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847CB3A-D540-6998-84D1-00C8250E66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09775" y="4803483"/>
            <a:ext cx="731565" cy="22557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A1E847-8F9C-2039-77BD-A79AA6607C9E}"/>
              </a:ext>
            </a:extLst>
          </p:cNvPr>
          <p:cNvCxnSpPr>
            <a:cxnSpLocks/>
          </p:cNvCxnSpPr>
          <p:nvPr/>
        </p:nvCxnSpPr>
        <p:spPr>
          <a:xfrm flipV="1">
            <a:off x="4075230" y="5242371"/>
            <a:ext cx="0" cy="67909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02AE5E2-3CD7-A682-7215-D067A003CBAD}"/>
              </a:ext>
            </a:extLst>
          </p:cNvPr>
          <p:cNvSpPr txBox="1"/>
          <p:nvPr/>
        </p:nvSpPr>
        <p:spPr>
          <a:xfrm>
            <a:off x="3251399" y="4804824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32.4 </a:t>
            </a:r>
            <a:r>
              <a:rPr lang="el-GR" sz="1400" dirty="0">
                <a:hlinkClick r:id="rId8"/>
              </a:rPr>
              <a:t>Ω</a:t>
            </a:r>
            <a:r>
              <a:rPr lang="en-US" sz="1400" dirty="0">
                <a:hlinkClick r:id="rId8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73489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6DB2D4B2-DAF8-6A11-6117-04A64A709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523" y="1763751"/>
            <a:ext cx="9990256" cy="41183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85059" y="2777191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099758" y="2786901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23543" y="4307443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10891" y="2429239"/>
            <a:ext cx="155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8.0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45139" y="1050976"/>
            <a:ext cx="276940" cy="132970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</a:rPr>
                      <m:t>3+2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584775"/>
              </a:xfrm>
              <a:prstGeom prst="rect">
                <a:avLst/>
              </a:prstGeom>
              <a:blipFill>
                <a:blip r:embed="rId3"/>
                <a:stretch>
                  <a:fillRect l="-2190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5954226">
            <a:off x="10972559" y="2531570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14457" y="2820711"/>
            <a:ext cx="87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309936" y="4377929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5841251" y="3546576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25.0 W</a:t>
            </a: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F7A6EA7E-E8DC-37C5-4630-83F5D1AEB4FF}"/>
              </a:ext>
            </a:extLst>
          </p:cNvPr>
          <p:cNvSpPr/>
          <p:nvPr/>
        </p:nvSpPr>
        <p:spPr>
          <a:xfrm rot="10953475">
            <a:off x="6464039" y="5268957"/>
            <a:ext cx="167802" cy="87399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37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#9: Low Voltage, Increased Number of Heaters &amp; Complexity, Cheaper - $2080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61675"/>
            <a:ext cx="8756230" cy="248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36241" y="4268434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329488" y="304867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  <a:endCxn id="78" idx="1"/>
          </p:cNvCxnSpPr>
          <p:nvPr/>
        </p:nvCxnSpPr>
        <p:spPr>
          <a:xfrm>
            <a:off x="4823075" y="3363745"/>
            <a:ext cx="506413" cy="329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V="1">
            <a:off x="6037760" y="4751034"/>
            <a:ext cx="0" cy="2016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6417730" y="2827573"/>
            <a:ext cx="0" cy="2181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415606" y="435572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11.5 V</a:t>
            </a:r>
          </a:p>
          <a:p>
            <a:pPr algn="ctr"/>
            <a:r>
              <a:rPr lang="en-US" sz="2400" dirty="0"/>
              <a:t>7.5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8.87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5345390" y="321781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405343-1FA4-5DE9-E3BE-EBF6E139C1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57812" y="5167496"/>
            <a:ext cx="731565" cy="225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1F28BB-DE09-D333-89AC-6FFA29C9B6D5}"/>
              </a:ext>
            </a:extLst>
          </p:cNvPr>
          <p:cNvSpPr txBox="1"/>
          <p:nvPr/>
        </p:nvSpPr>
        <p:spPr>
          <a:xfrm>
            <a:off x="5181956" y="51116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1.3 </a:t>
            </a:r>
            <a:r>
              <a:rPr lang="el-GR" sz="1400" dirty="0">
                <a:hlinkClick r:id="rId9"/>
              </a:rPr>
              <a:t>Ω</a:t>
            </a:r>
            <a:r>
              <a:rPr lang="en-US" sz="1400" dirty="0">
                <a:hlinkClick r:id="rId9"/>
              </a:rPr>
              <a:t> </a:t>
            </a:r>
            <a:endParaRPr lang="en-US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</p:cNvCxnSpPr>
          <p:nvPr/>
        </p:nvCxnSpPr>
        <p:spPr>
          <a:xfrm flipH="1">
            <a:off x="5669266" y="2827575"/>
            <a:ext cx="3" cy="21486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6734429" y="3358860"/>
            <a:ext cx="450142" cy="15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 flipH="1" flipV="1">
            <a:off x="5061925" y="2837262"/>
            <a:ext cx="7451" cy="1239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 flipH="1" flipV="1">
            <a:off x="6981386" y="2846929"/>
            <a:ext cx="35" cy="124064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</p:cNvCxnSpPr>
          <p:nvPr/>
        </p:nvCxnSpPr>
        <p:spPr>
          <a:xfrm>
            <a:off x="6739422" y="4080904"/>
            <a:ext cx="241964" cy="6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 rot="16200000">
            <a:off x="5203309" y="3956460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77C697C-11F4-F086-7E92-A07AED9C7E1C}"/>
              </a:ext>
            </a:extLst>
          </p:cNvPr>
          <p:cNvCxnSpPr>
            <a:cxnSpLocks/>
          </p:cNvCxnSpPr>
          <p:nvPr/>
        </p:nvCxnSpPr>
        <p:spPr>
          <a:xfrm>
            <a:off x="6271075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A3349C1-3741-7B0C-B7D5-17B1EB683929}"/>
              </a:ext>
            </a:extLst>
          </p:cNvPr>
          <p:cNvCxnSpPr>
            <a:cxnSpLocks/>
          </p:cNvCxnSpPr>
          <p:nvPr/>
        </p:nvCxnSpPr>
        <p:spPr>
          <a:xfrm>
            <a:off x="5789930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H="1" flipV="1">
            <a:off x="4821630" y="3360378"/>
            <a:ext cx="14793" cy="13973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 flipV="1">
            <a:off x="7173748" y="3352582"/>
            <a:ext cx="0" cy="141298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10073689" y="2465367"/>
            <a:ext cx="3922" cy="8198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90389" y="2468277"/>
            <a:ext cx="0" cy="1800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0BD305-0BA6-DB6C-38DC-A67D3151E0F1}"/>
              </a:ext>
            </a:extLst>
          </p:cNvPr>
          <p:cNvCxnSpPr>
            <a:cxnSpLocks/>
          </p:cNvCxnSpPr>
          <p:nvPr/>
        </p:nvCxnSpPr>
        <p:spPr>
          <a:xfrm flipV="1">
            <a:off x="6029323" y="5615823"/>
            <a:ext cx="0" cy="3122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endCxn id="66" idx="2"/>
          </p:cNvCxnSpPr>
          <p:nvPr/>
        </p:nvCxnSpPr>
        <p:spPr>
          <a:xfrm flipV="1">
            <a:off x="2790389" y="4751034"/>
            <a:ext cx="0" cy="11646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E5E9E1F-5A80-D0CB-9E0F-37DFA8D75234}"/>
              </a:ext>
            </a:extLst>
          </p:cNvPr>
          <p:cNvSpPr/>
          <p:nvPr/>
        </p:nvSpPr>
        <p:spPr>
          <a:xfrm>
            <a:off x="3837233" y="428086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8390AB-9821-C489-B165-3628C6459B20}"/>
              </a:ext>
            </a:extLst>
          </p:cNvPr>
          <p:cNvSpPr txBox="1"/>
          <p:nvPr/>
        </p:nvSpPr>
        <p:spPr>
          <a:xfrm>
            <a:off x="3716598" y="436815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CB95FCE-35EE-051B-611C-88AFDBADA668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4091381" y="2480709"/>
            <a:ext cx="0" cy="18001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42FAD25-BAC6-CBE2-5066-25C464736F14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4091381" y="4763466"/>
            <a:ext cx="0" cy="11646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65743" y="3205436"/>
            <a:ext cx="508296" cy="4826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V="1">
            <a:off x="8919891" y="2474553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V="1">
            <a:off x="8919890" y="3688036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13.7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57692" y="328145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26.5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226FA612-7CB3-F60A-93DC-6F6FF2E7DE12}"/>
              </a:ext>
            </a:extLst>
          </p:cNvPr>
          <p:cNvCxnSpPr>
            <a:cxnSpLocks/>
            <a:stCxn id="157" idx="1"/>
            <a:endCxn id="60" idx="2"/>
          </p:cNvCxnSpPr>
          <p:nvPr/>
        </p:nvCxnSpPr>
        <p:spPr>
          <a:xfrm flipH="1" flipV="1">
            <a:off x="10073689" y="3921907"/>
            <a:ext cx="2996" cy="8661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7" name="Picture 15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D3BCC9E-3004-88D0-3C5E-1D14FABB96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10903" y="5041056"/>
            <a:ext cx="731565" cy="225579"/>
          </a:xfrm>
          <a:prstGeom prst="rect">
            <a:avLst/>
          </a:prstGeom>
        </p:spPr>
      </p:pic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2E8CEBE-A789-E76F-73E1-8BEB77D32BB3}"/>
              </a:ext>
            </a:extLst>
          </p:cNvPr>
          <p:cNvCxnSpPr>
            <a:cxnSpLocks/>
            <a:endCxn id="157" idx="3"/>
          </p:cNvCxnSpPr>
          <p:nvPr/>
        </p:nvCxnSpPr>
        <p:spPr>
          <a:xfrm flipV="1">
            <a:off x="10076685" y="5519628"/>
            <a:ext cx="0" cy="4176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61358F1-3C7B-D4A4-8B1F-437AB8479998}"/>
              </a:ext>
            </a:extLst>
          </p:cNvPr>
          <p:cNvSpPr txBox="1"/>
          <p:nvPr/>
        </p:nvSpPr>
        <p:spPr>
          <a:xfrm>
            <a:off x="9245111" y="4911848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4.02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CF8DBE-34B0-C0EB-C357-E4CBEEBBA28D}"/>
              </a:ext>
            </a:extLst>
          </p:cNvPr>
          <p:cNvSpPr/>
          <p:nvPr/>
        </p:nvSpPr>
        <p:spPr>
          <a:xfrm>
            <a:off x="6092366" y="3045702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CD8616-3E16-E96D-6AFD-3446E3F3E43D}"/>
              </a:ext>
            </a:extLst>
          </p:cNvPr>
          <p:cNvSpPr txBox="1"/>
          <p:nvPr/>
        </p:nvSpPr>
        <p:spPr>
          <a:xfrm>
            <a:off x="6108268" y="321483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D2B62B-362D-CE28-6B89-328656E40222}"/>
              </a:ext>
            </a:extLst>
          </p:cNvPr>
          <p:cNvSpPr/>
          <p:nvPr/>
        </p:nvSpPr>
        <p:spPr>
          <a:xfrm>
            <a:off x="5325349" y="3758524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389CCF-7FBF-691E-7456-EB6B878818AE}"/>
              </a:ext>
            </a:extLst>
          </p:cNvPr>
          <p:cNvSpPr txBox="1"/>
          <p:nvPr/>
        </p:nvSpPr>
        <p:spPr>
          <a:xfrm>
            <a:off x="5341251" y="392765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79AA083-6BF7-D3D8-6166-805AED5C22FC}"/>
              </a:ext>
            </a:extLst>
          </p:cNvPr>
          <p:cNvSpPr/>
          <p:nvPr/>
        </p:nvSpPr>
        <p:spPr>
          <a:xfrm>
            <a:off x="6103019" y="3762223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F10EF9-8B6A-DDAD-24C3-7BCC3AD6FFE2}"/>
              </a:ext>
            </a:extLst>
          </p:cNvPr>
          <p:cNvSpPr txBox="1"/>
          <p:nvPr/>
        </p:nvSpPr>
        <p:spPr>
          <a:xfrm>
            <a:off x="6118921" y="3931357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27B046-8D97-DBCE-79CE-5EFC6520B4D5}"/>
              </a:ext>
            </a:extLst>
          </p:cNvPr>
          <p:cNvSpPr/>
          <p:nvPr/>
        </p:nvSpPr>
        <p:spPr>
          <a:xfrm>
            <a:off x="9748325" y="328518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EC4DDA3-34E4-A552-22BC-F7303284290E}"/>
              </a:ext>
            </a:extLst>
          </p:cNvPr>
          <p:cNvSpPr txBox="1"/>
          <p:nvPr/>
        </p:nvSpPr>
        <p:spPr>
          <a:xfrm>
            <a:off x="9764227" y="345432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9116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52A63E1-42F1-18BE-4B3F-617E6D694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717" y="521413"/>
            <a:ext cx="7586565" cy="581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342CFFB-4291-5454-D7E9-51CF01CD584D}"/>
              </a:ext>
            </a:extLst>
          </p:cNvPr>
          <p:cNvSpPr/>
          <p:nvPr/>
        </p:nvSpPr>
        <p:spPr>
          <a:xfrm>
            <a:off x="7412854" y="621437"/>
            <a:ext cx="656948" cy="3373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358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FA69D2B-8F92-AEA4-16C4-5E55C660A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36" y="1735900"/>
            <a:ext cx="10163357" cy="41809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13845" y="27862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51811" y="278626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10891" y="2429239"/>
            <a:ext cx="155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8.2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665209">
            <a:off x="5788821" y="4964590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5954226">
            <a:off x="10972559" y="2531570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14457" y="2820711"/>
            <a:ext cx="87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249567" y="441984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147237" y="2824360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580841" y="2822790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1205988">
            <a:off x="7128681" y="4903012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147237" y="4290684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580841" y="4297554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6.35 W</a:t>
            </a:r>
          </a:p>
        </p:txBody>
      </p:sp>
    </p:spTree>
    <p:extLst>
      <p:ext uri="{BB962C8B-B14F-4D97-AF65-F5344CB8AC3E}">
        <p14:creationId xmlns:p14="http://schemas.microsoft.com/office/powerpoint/2010/main" val="41430126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#10: Low Voltage/Power, Non-flexible Heaters, </a:t>
            </a:r>
            <a:r>
              <a:rPr lang="en-US" dirty="0">
                <a:solidFill>
                  <a:srgbClr val="FF0000"/>
                </a:solidFill>
              </a:rPr>
              <a:t>Cheap</a:t>
            </a:r>
            <a:r>
              <a:rPr lang="en-US" dirty="0"/>
              <a:t> - $1048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61675"/>
            <a:ext cx="8756230" cy="248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03144" y="336928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329488" y="304867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  <a:endCxn id="78" idx="1"/>
          </p:cNvCxnSpPr>
          <p:nvPr/>
        </p:nvCxnSpPr>
        <p:spPr>
          <a:xfrm>
            <a:off x="4823075" y="3363745"/>
            <a:ext cx="506413" cy="329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V="1">
            <a:off x="6037760" y="4751034"/>
            <a:ext cx="0" cy="2016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6417730" y="2827573"/>
            <a:ext cx="0" cy="2181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382509" y="345657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6.1 V</a:t>
            </a:r>
          </a:p>
          <a:p>
            <a:pPr algn="ctr"/>
            <a:r>
              <a:rPr lang="en-US" sz="2400" dirty="0"/>
              <a:t>9.0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2.7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5345390" y="321781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405343-1FA4-5DE9-E3BE-EBF6E139C1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57812" y="5167496"/>
            <a:ext cx="731565" cy="225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1F28BB-DE09-D333-89AC-6FFA29C9B6D5}"/>
              </a:ext>
            </a:extLst>
          </p:cNvPr>
          <p:cNvSpPr txBox="1"/>
          <p:nvPr/>
        </p:nvSpPr>
        <p:spPr>
          <a:xfrm>
            <a:off x="5181956" y="51116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0.15 </a:t>
            </a:r>
            <a:r>
              <a:rPr lang="el-GR" sz="1400" dirty="0">
                <a:hlinkClick r:id="rId9"/>
              </a:rPr>
              <a:t>Ω</a:t>
            </a:r>
            <a:r>
              <a:rPr lang="en-US" sz="1400" dirty="0">
                <a:hlinkClick r:id="rId9"/>
              </a:rPr>
              <a:t> </a:t>
            </a:r>
            <a:endParaRPr lang="en-US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</p:cNvCxnSpPr>
          <p:nvPr/>
        </p:nvCxnSpPr>
        <p:spPr>
          <a:xfrm flipH="1">
            <a:off x="5669266" y="2827575"/>
            <a:ext cx="3" cy="21486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6734429" y="3358860"/>
            <a:ext cx="450142" cy="15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 flipH="1" flipV="1">
            <a:off x="5061925" y="2837262"/>
            <a:ext cx="7451" cy="1239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 flipH="1" flipV="1">
            <a:off x="6981386" y="2846929"/>
            <a:ext cx="35" cy="124064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</p:cNvCxnSpPr>
          <p:nvPr/>
        </p:nvCxnSpPr>
        <p:spPr>
          <a:xfrm>
            <a:off x="6739422" y="4080904"/>
            <a:ext cx="241964" cy="6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 rot="16200000">
            <a:off x="5203309" y="3956460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77C697C-11F4-F086-7E92-A07AED9C7E1C}"/>
              </a:ext>
            </a:extLst>
          </p:cNvPr>
          <p:cNvCxnSpPr>
            <a:cxnSpLocks/>
          </p:cNvCxnSpPr>
          <p:nvPr/>
        </p:nvCxnSpPr>
        <p:spPr>
          <a:xfrm>
            <a:off x="6271075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A3349C1-3741-7B0C-B7D5-17B1EB683929}"/>
              </a:ext>
            </a:extLst>
          </p:cNvPr>
          <p:cNvCxnSpPr>
            <a:cxnSpLocks/>
          </p:cNvCxnSpPr>
          <p:nvPr/>
        </p:nvCxnSpPr>
        <p:spPr>
          <a:xfrm>
            <a:off x="5789930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H="1" flipV="1">
            <a:off x="4821630" y="3360378"/>
            <a:ext cx="14793" cy="13973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 flipV="1">
            <a:off x="7173748" y="3352582"/>
            <a:ext cx="0" cy="141298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10073689" y="2465367"/>
            <a:ext cx="3922" cy="8198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57292" y="2461675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0BD305-0BA6-DB6C-38DC-A67D3151E0F1}"/>
              </a:ext>
            </a:extLst>
          </p:cNvPr>
          <p:cNvCxnSpPr>
            <a:cxnSpLocks/>
          </p:cNvCxnSpPr>
          <p:nvPr/>
        </p:nvCxnSpPr>
        <p:spPr>
          <a:xfrm flipV="1">
            <a:off x="6029323" y="5615823"/>
            <a:ext cx="0" cy="3122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stCxn id="10" idx="1"/>
            <a:endCxn id="66" idx="2"/>
          </p:cNvCxnSpPr>
          <p:nvPr/>
        </p:nvCxnSpPr>
        <p:spPr>
          <a:xfrm flipH="1" flipV="1">
            <a:off x="2757292" y="3851880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65743" y="3205436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V="1">
            <a:off x="8919891" y="2474553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V="1">
            <a:off x="8919890" y="3688036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4.0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57692" y="3281455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226FA612-7CB3-F60A-93DC-6F6FF2E7DE12}"/>
              </a:ext>
            </a:extLst>
          </p:cNvPr>
          <p:cNvCxnSpPr>
            <a:cxnSpLocks/>
            <a:endCxn id="60" idx="2"/>
          </p:cNvCxnSpPr>
          <p:nvPr/>
        </p:nvCxnSpPr>
        <p:spPr>
          <a:xfrm flipV="1">
            <a:off x="10073689" y="3921907"/>
            <a:ext cx="0" cy="20097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0CF8DBE-34B0-C0EB-C357-E4CBEEBBA28D}"/>
              </a:ext>
            </a:extLst>
          </p:cNvPr>
          <p:cNvSpPr/>
          <p:nvPr/>
        </p:nvSpPr>
        <p:spPr>
          <a:xfrm>
            <a:off x="6092366" y="3045702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CD8616-3E16-E96D-6AFD-3446E3F3E43D}"/>
              </a:ext>
            </a:extLst>
          </p:cNvPr>
          <p:cNvSpPr txBox="1"/>
          <p:nvPr/>
        </p:nvSpPr>
        <p:spPr>
          <a:xfrm>
            <a:off x="6108268" y="321483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D2B62B-362D-CE28-6B89-328656E40222}"/>
              </a:ext>
            </a:extLst>
          </p:cNvPr>
          <p:cNvSpPr/>
          <p:nvPr/>
        </p:nvSpPr>
        <p:spPr>
          <a:xfrm>
            <a:off x="5325349" y="3758524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389CCF-7FBF-691E-7456-EB6B878818AE}"/>
              </a:ext>
            </a:extLst>
          </p:cNvPr>
          <p:cNvSpPr txBox="1"/>
          <p:nvPr/>
        </p:nvSpPr>
        <p:spPr>
          <a:xfrm>
            <a:off x="5341251" y="392765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79AA083-6BF7-D3D8-6166-805AED5C22FC}"/>
              </a:ext>
            </a:extLst>
          </p:cNvPr>
          <p:cNvSpPr/>
          <p:nvPr/>
        </p:nvSpPr>
        <p:spPr>
          <a:xfrm>
            <a:off x="6103019" y="3762223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F10EF9-8B6A-DDAD-24C3-7BCC3AD6FFE2}"/>
              </a:ext>
            </a:extLst>
          </p:cNvPr>
          <p:cNvSpPr txBox="1"/>
          <p:nvPr/>
        </p:nvSpPr>
        <p:spPr>
          <a:xfrm>
            <a:off x="6118921" y="3931357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27B046-8D97-DBCE-79CE-5EFC6520B4D5}"/>
              </a:ext>
            </a:extLst>
          </p:cNvPr>
          <p:cNvSpPr/>
          <p:nvPr/>
        </p:nvSpPr>
        <p:spPr>
          <a:xfrm>
            <a:off x="9748325" y="328518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EC4DDA3-34E4-A552-22BC-F7303284290E}"/>
              </a:ext>
            </a:extLst>
          </p:cNvPr>
          <p:cNvSpPr txBox="1"/>
          <p:nvPr/>
        </p:nvSpPr>
        <p:spPr>
          <a:xfrm>
            <a:off x="9764227" y="345432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DB3E497-471B-284E-2426-5DD5BBDA6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2555" y="5045481"/>
            <a:ext cx="731565" cy="22557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4944C7-903D-627D-10B9-56457CA32156}"/>
              </a:ext>
            </a:extLst>
          </p:cNvPr>
          <p:cNvCxnSpPr>
            <a:cxnSpLocks/>
            <a:endCxn id="10" idx="3"/>
          </p:cNvCxnSpPr>
          <p:nvPr/>
        </p:nvCxnSpPr>
        <p:spPr>
          <a:xfrm flipV="1">
            <a:off x="2758337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D6F297-BA42-7424-5205-5536FF49FFAC}"/>
              </a:ext>
            </a:extLst>
          </p:cNvPr>
          <p:cNvSpPr txBox="1"/>
          <p:nvPr/>
        </p:nvSpPr>
        <p:spPr>
          <a:xfrm>
            <a:off x="1925837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0.47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A5B841-64A7-ED59-ABAF-49FC7FDDD093}"/>
              </a:ext>
            </a:extLst>
          </p:cNvPr>
          <p:cNvSpPr/>
          <p:nvPr/>
        </p:nvSpPr>
        <p:spPr>
          <a:xfrm>
            <a:off x="3595830" y="3375098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A64B1D-A7E5-7B1E-1065-6DB5BC7C4DF1}"/>
              </a:ext>
            </a:extLst>
          </p:cNvPr>
          <p:cNvSpPr txBox="1"/>
          <p:nvPr/>
        </p:nvSpPr>
        <p:spPr>
          <a:xfrm>
            <a:off x="3475195" y="3462389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25829E-F85C-1D2D-8B06-E0C253907244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3849978" y="2467493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19CD52-7D6E-3239-35B9-0274D1C3746C}"/>
              </a:ext>
            </a:extLst>
          </p:cNvPr>
          <p:cNvCxnSpPr>
            <a:cxnSpLocks/>
            <a:stCxn id="30" idx="1"/>
            <a:endCxn id="26" idx="2"/>
          </p:cNvCxnSpPr>
          <p:nvPr/>
        </p:nvCxnSpPr>
        <p:spPr>
          <a:xfrm flipH="1" flipV="1">
            <a:off x="3849978" y="3857698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85EF2C0-23F8-89D9-FAA8-104B8E92F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85241" y="5051299"/>
            <a:ext cx="731565" cy="225579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BFC23AD-8DFD-5D75-E0A7-40F9AAFD3261}"/>
              </a:ext>
            </a:extLst>
          </p:cNvPr>
          <p:cNvCxnSpPr>
            <a:cxnSpLocks/>
            <a:endCxn id="30" idx="3"/>
          </p:cNvCxnSpPr>
          <p:nvPr/>
        </p:nvCxnSpPr>
        <p:spPr>
          <a:xfrm flipV="1">
            <a:off x="3851023" y="5529871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65EF8FC-610D-D1DD-9717-F14E2C2F2338}"/>
              </a:ext>
            </a:extLst>
          </p:cNvPr>
          <p:cNvSpPr txBox="1"/>
          <p:nvPr/>
        </p:nvSpPr>
        <p:spPr>
          <a:xfrm>
            <a:off x="3018523" y="4922091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0.47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EFDC113-AB2F-6BD4-BC4A-0591F8D3AEE9}"/>
              </a:ext>
            </a:extLst>
          </p:cNvPr>
          <p:cNvSpPr txBox="1"/>
          <p:nvPr/>
        </p:nvSpPr>
        <p:spPr>
          <a:xfrm>
            <a:off x="0" y="2034044"/>
            <a:ext cx="1565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6CAEC"/>
                </a:solidFill>
              </a:rPr>
              <a:t>Non-flexible (Ceramic) Heater</a:t>
            </a:r>
          </a:p>
        </p:txBody>
      </p:sp>
      <p:sp>
        <p:nvSpPr>
          <p:cNvPr id="50" name="Arrow: Up 49">
            <a:extLst>
              <a:ext uri="{FF2B5EF4-FFF2-40B4-BE49-F238E27FC236}">
                <a16:creationId xmlns:a16="http://schemas.microsoft.com/office/drawing/2014/main" id="{732328BB-FAFD-C84E-89DE-6A930CFEBA10}"/>
              </a:ext>
            </a:extLst>
          </p:cNvPr>
          <p:cNvSpPr/>
          <p:nvPr/>
        </p:nvSpPr>
        <p:spPr>
          <a:xfrm rot="7176493">
            <a:off x="1724533" y="2485893"/>
            <a:ext cx="281625" cy="1160717"/>
          </a:xfrm>
          <a:prstGeom prst="upArrow">
            <a:avLst/>
          </a:prstGeom>
          <a:solidFill>
            <a:srgbClr val="A6CAE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744E7E3-BB4B-BBAD-3929-BDE2CB6FB1D5}"/>
              </a:ext>
            </a:extLst>
          </p:cNvPr>
          <p:cNvSpPr/>
          <p:nvPr/>
        </p:nvSpPr>
        <p:spPr>
          <a:xfrm>
            <a:off x="364895" y="4403322"/>
            <a:ext cx="909775" cy="4921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072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C65DA1-DCF0-92B0-92CF-ECF699B67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33" y="1685329"/>
            <a:ext cx="10238632" cy="42356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13845" y="27862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48389" y="274082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10891" y="2429239"/>
            <a:ext cx="155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8.0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665209">
            <a:off x="5788821" y="4964590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5954226">
            <a:off x="10972559" y="2531570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14457" y="2820711"/>
            <a:ext cx="87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249567" y="441984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147237" y="2824360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580841" y="2822790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1205988">
            <a:off x="7128681" y="4903012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147237" y="4290684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580841" y="4297554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58503D0C-F457-D0A2-7B8A-066F837B3DED}"/>
              </a:ext>
            </a:extLst>
          </p:cNvPr>
          <p:cNvSpPr/>
          <p:nvPr/>
        </p:nvSpPr>
        <p:spPr>
          <a:xfrm rot="1913318">
            <a:off x="8937867" y="1045431"/>
            <a:ext cx="527017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CACBA-612E-3E4B-22B2-343620908E40}"/>
              </a:ext>
            </a:extLst>
          </p:cNvPr>
          <p:cNvSpPr txBox="1"/>
          <p:nvPr/>
        </p:nvSpPr>
        <p:spPr>
          <a:xfrm>
            <a:off x="9606850" y="689047"/>
            <a:ext cx="189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POOR FIT</a:t>
            </a:r>
          </a:p>
        </p:txBody>
      </p:sp>
    </p:spTree>
    <p:extLst>
      <p:ext uri="{BB962C8B-B14F-4D97-AF65-F5344CB8AC3E}">
        <p14:creationId xmlns:p14="http://schemas.microsoft.com/office/powerpoint/2010/main" val="21245804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#11: Low Voltage/Power, Non-flexible Heaters, </a:t>
            </a:r>
            <a:r>
              <a:rPr lang="en-US" dirty="0">
                <a:solidFill>
                  <a:srgbClr val="FF0000"/>
                </a:solidFill>
              </a:rPr>
              <a:t>Cheap</a:t>
            </a:r>
            <a:r>
              <a:rPr lang="en-US" dirty="0"/>
              <a:t> - $1053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61675"/>
            <a:ext cx="8756230" cy="248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03144" y="336928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D961248D-9630-1E17-0DB9-00A2D3E1A2CD}"/>
              </a:ext>
            </a:extLst>
          </p:cNvPr>
          <p:cNvSpPr/>
          <p:nvPr/>
        </p:nvSpPr>
        <p:spPr>
          <a:xfrm>
            <a:off x="5329488" y="304867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  <a:endCxn id="78" idx="1"/>
          </p:cNvCxnSpPr>
          <p:nvPr/>
        </p:nvCxnSpPr>
        <p:spPr>
          <a:xfrm>
            <a:off x="4823075" y="3363745"/>
            <a:ext cx="506413" cy="329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4507750-7604-A502-554A-0DE1348BDA2D}"/>
              </a:ext>
            </a:extLst>
          </p:cNvPr>
          <p:cNvCxnSpPr>
            <a:cxnSpLocks/>
          </p:cNvCxnSpPr>
          <p:nvPr/>
        </p:nvCxnSpPr>
        <p:spPr>
          <a:xfrm flipV="1">
            <a:off x="6037760" y="4751034"/>
            <a:ext cx="0" cy="2016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6417730" y="2827573"/>
            <a:ext cx="0" cy="2181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382509" y="345657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6.1 V</a:t>
            </a:r>
          </a:p>
          <a:p>
            <a:pPr algn="ctr"/>
            <a:r>
              <a:rPr lang="en-US" sz="2400" dirty="0"/>
              <a:t>8.8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2.7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DA0390B-CFBB-BD0A-0E9A-CEBA85ABF87F}"/>
              </a:ext>
            </a:extLst>
          </p:cNvPr>
          <p:cNvSpPr txBox="1"/>
          <p:nvPr/>
        </p:nvSpPr>
        <p:spPr>
          <a:xfrm>
            <a:off x="5345390" y="321781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405343-1FA4-5DE9-E3BE-EBF6E139C1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57812" y="5167496"/>
            <a:ext cx="731565" cy="225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1F28BB-DE09-D333-89AC-6FFA29C9B6D5}"/>
              </a:ext>
            </a:extLst>
          </p:cNvPr>
          <p:cNvSpPr txBox="1"/>
          <p:nvPr/>
        </p:nvSpPr>
        <p:spPr>
          <a:xfrm>
            <a:off x="5181956" y="5111612"/>
            <a:ext cx="810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9"/>
              </a:rPr>
              <a:t>0.15 </a:t>
            </a:r>
            <a:r>
              <a:rPr lang="el-GR" sz="1400" dirty="0">
                <a:hlinkClick r:id="rId9"/>
              </a:rPr>
              <a:t>Ω</a:t>
            </a:r>
            <a:r>
              <a:rPr lang="en-US" sz="1400" dirty="0">
                <a:hlinkClick r:id="rId9"/>
              </a:rPr>
              <a:t> </a:t>
            </a:r>
            <a:endParaRPr lang="en-US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</p:cNvCxnSpPr>
          <p:nvPr/>
        </p:nvCxnSpPr>
        <p:spPr>
          <a:xfrm flipH="1">
            <a:off x="5669266" y="2827575"/>
            <a:ext cx="3" cy="21486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6734429" y="3358860"/>
            <a:ext cx="450142" cy="15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 flipH="1" flipV="1">
            <a:off x="5061925" y="2837262"/>
            <a:ext cx="7451" cy="123962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 flipH="1" flipV="1">
            <a:off x="6981386" y="2846929"/>
            <a:ext cx="35" cy="1240641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</p:cNvCxnSpPr>
          <p:nvPr/>
        </p:nvCxnSpPr>
        <p:spPr>
          <a:xfrm>
            <a:off x="6739422" y="4080904"/>
            <a:ext cx="241964" cy="6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 rot="16200000">
            <a:off x="5203309" y="3956460"/>
            <a:ext cx="0" cy="25235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77C697C-11F4-F086-7E92-A07AED9C7E1C}"/>
              </a:ext>
            </a:extLst>
          </p:cNvPr>
          <p:cNvCxnSpPr>
            <a:cxnSpLocks/>
          </p:cNvCxnSpPr>
          <p:nvPr/>
        </p:nvCxnSpPr>
        <p:spPr>
          <a:xfrm>
            <a:off x="6271075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A3349C1-3741-7B0C-B7D5-17B1EB683929}"/>
              </a:ext>
            </a:extLst>
          </p:cNvPr>
          <p:cNvCxnSpPr>
            <a:cxnSpLocks/>
          </p:cNvCxnSpPr>
          <p:nvPr/>
        </p:nvCxnSpPr>
        <p:spPr>
          <a:xfrm>
            <a:off x="5789930" y="3909089"/>
            <a:ext cx="0" cy="46470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H="1" flipV="1">
            <a:off x="4821630" y="3360378"/>
            <a:ext cx="14793" cy="139738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 flipV="1">
            <a:off x="7173748" y="3352582"/>
            <a:ext cx="0" cy="141298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D63673D-2FCC-2635-A5CA-E84E5AE6EC17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10073689" y="2465367"/>
            <a:ext cx="3922" cy="8198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57292" y="2461675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0BD305-0BA6-DB6C-38DC-A67D3151E0F1}"/>
              </a:ext>
            </a:extLst>
          </p:cNvPr>
          <p:cNvCxnSpPr>
            <a:cxnSpLocks/>
          </p:cNvCxnSpPr>
          <p:nvPr/>
        </p:nvCxnSpPr>
        <p:spPr>
          <a:xfrm flipV="1">
            <a:off x="6029323" y="5615823"/>
            <a:ext cx="0" cy="3122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stCxn id="10" idx="1"/>
            <a:endCxn id="66" idx="2"/>
          </p:cNvCxnSpPr>
          <p:nvPr/>
        </p:nvCxnSpPr>
        <p:spPr>
          <a:xfrm flipH="1" flipV="1">
            <a:off x="2757292" y="3851880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80328" y="3261913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H="1" flipV="1">
            <a:off x="8893431" y="2461675"/>
            <a:ext cx="16263" cy="8002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H="1" flipV="1">
            <a:off x="8909694" y="3668494"/>
            <a:ext cx="10196" cy="11239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1.4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47496" y="331092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11"/>
              </a:rPr>
              <a:t>14 </a:t>
            </a:r>
            <a:r>
              <a:rPr lang="el-GR" sz="1200" dirty="0">
                <a:hlinkClick r:id="rId11"/>
              </a:rPr>
              <a:t>Ω</a:t>
            </a:r>
            <a:endParaRPr lang="en-US" sz="1200" dirty="0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226FA612-7CB3-F60A-93DC-6F6FF2E7DE12}"/>
              </a:ext>
            </a:extLst>
          </p:cNvPr>
          <p:cNvCxnSpPr>
            <a:cxnSpLocks/>
            <a:endCxn id="60" idx="2"/>
          </p:cNvCxnSpPr>
          <p:nvPr/>
        </p:nvCxnSpPr>
        <p:spPr>
          <a:xfrm flipV="1">
            <a:off x="10073689" y="3921907"/>
            <a:ext cx="0" cy="20097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0CF8DBE-34B0-C0EB-C357-E4CBEEBBA28D}"/>
              </a:ext>
            </a:extLst>
          </p:cNvPr>
          <p:cNvSpPr/>
          <p:nvPr/>
        </p:nvSpPr>
        <p:spPr>
          <a:xfrm>
            <a:off x="6092366" y="3045702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CD8616-3E16-E96D-6AFD-3446E3F3E43D}"/>
              </a:ext>
            </a:extLst>
          </p:cNvPr>
          <p:cNvSpPr txBox="1"/>
          <p:nvPr/>
        </p:nvSpPr>
        <p:spPr>
          <a:xfrm>
            <a:off x="6108268" y="3214836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D2B62B-362D-CE28-6B89-328656E40222}"/>
              </a:ext>
            </a:extLst>
          </p:cNvPr>
          <p:cNvSpPr/>
          <p:nvPr/>
        </p:nvSpPr>
        <p:spPr>
          <a:xfrm>
            <a:off x="5325349" y="3758524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389CCF-7FBF-691E-7456-EB6B878818AE}"/>
              </a:ext>
            </a:extLst>
          </p:cNvPr>
          <p:cNvSpPr txBox="1"/>
          <p:nvPr/>
        </p:nvSpPr>
        <p:spPr>
          <a:xfrm>
            <a:off x="5341251" y="3927658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79AA083-6BF7-D3D8-6166-805AED5C22FC}"/>
              </a:ext>
            </a:extLst>
          </p:cNvPr>
          <p:cNvSpPr/>
          <p:nvPr/>
        </p:nvSpPr>
        <p:spPr>
          <a:xfrm>
            <a:off x="6103019" y="3762223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F10EF9-8B6A-DDAD-24C3-7BCC3AD6FFE2}"/>
              </a:ext>
            </a:extLst>
          </p:cNvPr>
          <p:cNvSpPr txBox="1"/>
          <p:nvPr/>
        </p:nvSpPr>
        <p:spPr>
          <a:xfrm>
            <a:off x="6118921" y="3931357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27B046-8D97-DBCE-79CE-5EFC6520B4D5}"/>
              </a:ext>
            </a:extLst>
          </p:cNvPr>
          <p:cNvSpPr/>
          <p:nvPr/>
        </p:nvSpPr>
        <p:spPr>
          <a:xfrm>
            <a:off x="9748325" y="3285188"/>
            <a:ext cx="650727" cy="63671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EC4DDA3-34E4-A552-22BC-F7303284290E}"/>
              </a:ext>
            </a:extLst>
          </p:cNvPr>
          <p:cNvSpPr txBox="1"/>
          <p:nvPr/>
        </p:nvSpPr>
        <p:spPr>
          <a:xfrm>
            <a:off x="9764227" y="3454322"/>
            <a:ext cx="60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8"/>
              </a:rPr>
              <a:t>4.6 </a:t>
            </a:r>
            <a:r>
              <a:rPr lang="el-GR" sz="1200" dirty="0">
                <a:hlinkClick r:id="rId8"/>
              </a:rPr>
              <a:t>Ω</a:t>
            </a:r>
            <a:r>
              <a:rPr lang="en-US" sz="1200" dirty="0">
                <a:hlinkClick r:id="rId8"/>
              </a:rPr>
              <a:t> </a:t>
            </a:r>
            <a:endParaRPr lang="en-US" sz="1200" dirty="0"/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DB3E497-471B-284E-2426-5DD5BBDA6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2555" y="5045481"/>
            <a:ext cx="731565" cy="22557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4944C7-903D-627D-10B9-56457CA32156}"/>
              </a:ext>
            </a:extLst>
          </p:cNvPr>
          <p:cNvCxnSpPr>
            <a:cxnSpLocks/>
            <a:endCxn id="10" idx="3"/>
          </p:cNvCxnSpPr>
          <p:nvPr/>
        </p:nvCxnSpPr>
        <p:spPr>
          <a:xfrm flipV="1">
            <a:off x="2758337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D6F297-BA42-7424-5205-5536FF49FFAC}"/>
              </a:ext>
            </a:extLst>
          </p:cNvPr>
          <p:cNvSpPr txBox="1"/>
          <p:nvPr/>
        </p:nvSpPr>
        <p:spPr>
          <a:xfrm>
            <a:off x="1925837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0.47 </a:t>
            </a:r>
            <a:r>
              <a:rPr lang="el-GR" sz="1400" dirty="0">
                <a:hlinkClick r:id="rId12"/>
              </a:rPr>
              <a:t>Ω</a:t>
            </a:r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A5B841-64A7-ED59-ABAF-49FC7FDDD093}"/>
              </a:ext>
            </a:extLst>
          </p:cNvPr>
          <p:cNvSpPr/>
          <p:nvPr/>
        </p:nvSpPr>
        <p:spPr>
          <a:xfrm>
            <a:off x="3595830" y="3375098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A64B1D-A7E5-7B1E-1065-6DB5BC7C4DF1}"/>
              </a:ext>
            </a:extLst>
          </p:cNvPr>
          <p:cNvSpPr txBox="1"/>
          <p:nvPr/>
        </p:nvSpPr>
        <p:spPr>
          <a:xfrm>
            <a:off x="3475195" y="3462389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25829E-F85C-1D2D-8B06-E0C253907244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3849978" y="2467493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19CD52-7D6E-3239-35B9-0274D1C3746C}"/>
              </a:ext>
            </a:extLst>
          </p:cNvPr>
          <p:cNvCxnSpPr>
            <a:cxnSpLocks/>
            <a:stCxn id="30" idx="1"/>
            <a:endCxn id="26" idx="2"/>
          </p:cNvCxnSpPr>
          <p:nvPr/>
        </p:nvCxnSpPr>
        <p:spPr>
          <a:xfrm flipH="1" flipV="1">
            <a:off x="3849978" y="3857698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85EF2C0-23F8-89D9-FAA8-104B8E92F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85241" y="5051299"/>
            <a:ext cx="731565" cy="225579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BFC23AD-8DFD-5D75-E0A7-40F9AAFD3261}"/>
              </a:ext>
            </a:extLst>
          </p:cNvPr>
          <p:cNvCxnSpPr>
            <a:cxnSpLocks/>
            <a:endCxn id="30" idx="3"/>
          </p:cNvCxnSpPr>
          <p:nvPr/>
        </p:nvCxnSpPr>
        <p:spPr>
          <a:xfrm flipV="1">
            <a:off x="3851023" y="5529871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65EF8FC-610D-D1DD-9717-F14E2C2F2338}"/>
              </a:ext>
            </a:extLst>
          </p:cNvPr>
          <p:cNvSpPr txBox="1"/>
          <p:nvPr/>
        </p:nvSpPr>
        <p:spPr>
          <a:xfrm>
            <a:off x="3018523" y="4922091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2"/>
              </a:rPr>
              <a:t>0.47 </a:t>
            </a:r>
            <a:r>
              <a:rPr lang="el-GR" sz="1400" dirty="0">
                <a:hlinkClick r:id="rId12"/>
              </a:rPr>
              <a:t>Ω</a:t>
            </a:r>
            <a:endParaRPr lang="en-US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EFDC113-AB2F-6BD4-BC4A-0591F8D3AEE9}"/>
              </a:ext>
            </a:extLst>
          </p:cNvPr>
          <p:cNvSpPr txBox="1"/>
          <p:nvPr/>
        </p:nvSpPr>
        <p:spPr>
          <a:xfrm>
            <a:off x="0" y="2034044"/>
            <a:ext cx="1565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6CAEC"/>
                </a:solidFill>
              </a:rPr>
              <a:t>Non-flexible (Ceramic) Heater</a:t>
            </a:r>
          </a:p>
        </p:txBody>
      </p:sp>
      <p:sp>
        <p:nvSpPr>
          <p:cNvPr id="50" name="Arrow: Up 49">
            <a:extLst>
              <a:ext uri="{FF2B5EF4-FFF2-40B4-BE49-F238E27FC236}">
                <a16:creationId xmlns:a16="http://schemas.microsoft.com/office/drawing/2014/main" id="{732328BB-FAFD-C84E-89DE-6A930CFEBA10}"/>
              </a:ext>
            </a:extLst>
          </p:cNvPr>
          <p:cNvSpPr/>
          <p:nvPr/>
        </p:nvSpPr>
        <p:spPr>
          <a:xfrm rot="7176493">
            <a:off x="1724533" y="2485893"/>
            <a:ext cx="281625" cy="1160717"/>
          </a:xfrm>
          <a:prstGeom prst="upArrow">
            <a:avLst/>
          </a:prstGeom>
          <a:solidFill>
            <a:srgbClr val="A6CAE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744E7E3-BB4B-BBAD-3929-BDE2CB6FB1D5}"/>
              </a:ext>
            </a:extLst>
          </p:cNvPr>
          <p:cNvSpPr/>
          <p:nvPr/>
        </p:nvSpPr>
        <p:spPr>
          <a:xfrm>
            <a:off x="364895" y="4403322"/>
            <a:ext cx="909775" cy="4921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842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9F57A59-815B-D7D9-599E-FBC11A93C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12" y="1704834"/>
            <a:ext cx="10219074" cy="42175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13845" y="27862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48389" y="274082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451337" y="2359046"/>
            <a:ext cx="155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8.0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19767782">
            <a:off x="5585994" y="1039823"/>
            <a:ext cx="276940" cy="149052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665209">
            <a:off x="5788821" y="4964590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5954226">
            <a:off x="10972559" y="2531570"/>
            <a:ext cx="174441" cy="86070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07FDB-C320-5735-B68E-92D75B1C78E6}"/>
              </a:ext>
            </a:extLst>
          </p:cNvPr>
          <p:cNvSpPr txBox="1"/>
          <p:nvPr/>
        </p:nvSpPr>
        <p:spPr>
          <a:xfrm>
            <a:off x="11314457" y="2820711"/>
            <a:ext cx="87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Target Power: 8 W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249567" y="441984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147237" y="2824360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580841" y="2822790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1205988">
            <a:off x="7128681" y="4903012"/>
            <a:ext cx="254314" cy="127025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147237" y="4290684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580841" y="4297554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6.26 W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58503D0C-F457-D0A2-7B8A-066F837B3DED}"/>
              </a:ext>
            </a:extLst>
          </p:cNvPr>
          <p:cNvSpPr/>
          <p:nvPr/>
        </p:nvSpPr>
        <p:spPr>
          <a:xfrm rot="1913318">
            <a:off x="9123222" y="1111306"/>
            <a:ext cx="374270" cy="164671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CACBA-612E-3E4B-22B2-343620908E40}"/>
              </a:ext>
            </a:extLst>
          </p:cNvPr>
          <p:cNvSpPr txBox="1"/>
          <p:nvPr/>
        </p:nvSpPr>
        <p:spPr>
          <a:xfrm>
            <a:off x="9606850" y="689047"/>
            <a:ext cx="189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POOR FIT</a:t>
            </a:r>
          </a:p>
        </p:txBody>
      </p:sp>
    </p:spTree>
    <p:extLst>
      <p:ext uri="{BB962C8B-B14F-4D97-AF65-F5344CB8AC3E}">
        <p14:creationId xmlns:p14="http://schemas.microsoft.com/office/powerpoint/2010/main" val="697802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#12: Low Voltage/Power, Non-flexible Heaters, </a:t>
            </a:r>
            <a:r>
              <a:rPr lang="en-US" dirty="0">
                <a:solidFill>
                  <a:srgbClr val="FF0000"/>
                </a:solidFill>
              </a:rPr>
              <a:t>Cheapest</a:t>
            </a:r>
            <a:r>
              <a:rPr lang="en-US" dirty="0"/>
              <a:t> - $170</a:t>
            </a:r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78751"/>
            <a:ext cx="9328883" cy="77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03144" y="336928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</p:cNvCxnSpPr>
          <p:nvPr/>
        </p:nvCxnSpPr>
        <p:spPr>
          <a:xfrm>
            <a:off x="4836423" y="3352582"/>
            <a:ext cx="62448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6341562" y="2817789"/>
            <a:ext cx="747" cy="30234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382509" y="345657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6.3 V</a:t>
            </a:r>
          </a:p>
          <a:p>
            <a:pPr algn="ctr"/>
            <a:r>
              <a:rPr lang="en-US" sz="2400" dirty="0"/>
              <a:t>8.3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3.16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5708452" y="2856239"/>
            <a:ext cx="0" cy="27311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6567023" y="3349215"/>
            <a:ext cx="59574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 flipV="1">
            <a:off x="5061925" y="2837262"/>
            <a:ext cx="0" cy="1054442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 flipV="1">
            <a:off x="6975418" y="2846929"/>
            <a:ext cx="5968" cy="103146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</p:cNvCxnSpPr>
          <p:nvPr/>
        </p:nvCxnSpPr>
        <p:spPr>
          <a:xfrm>
            <a:off x="6596866" y="3878393"/>
            <a:ext cx="370747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>
            <a:off x="5056861" y="3885059"/>
            <a:ext cx="417268" cy="13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V="1">
            <a:off x="4836423" y="3352582"/>
            <a:ext cx="873" cy="140517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 flipV="1">
            <a:off x="7173748" y="3349215"/>
            <a:ext cx="0" cy="141635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57292" y="2461675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0BD305-0BA6-DB6C-38DC-A67D3151E0F1}"/>
              </a:ext>
            </a:extLst>
          </p:cNvPr>
          <p:cNvCxnSpPr>
            <a:cxnSpLocks/>
          </p:cNvCxnSpPr>
          <p:nvPr/>
        </p:nvCxnSpPr>
        <p:spPr>
          <a:xfrm flipV="1">
            <a:off x="6029323" y="4757760"/>
            <a:ext cx="0" cy="11703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stCxn id="10" idx="1"/>
            <a:endCxn id="66" idx="2"/>
          </p:cNvCxnSpPr>
          <p:nvPr/>
        </p:nvCxnSpPr>
        <p:spPr>
          <a:xfrm flipH="1" flipV="1">
            <a:off x="2757292" y="3851880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80328" y="3261913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H="1" flipV="1">
            <a:off x="8893431" y="2461675"/>
            <a:ext cx="16263" cy="8002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H="1" flipV="1">
            <a:off x="8909694" y="3668494"/>
            <a:ext cx="10196" cy="11239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2.0 </a:t>
            </a:r>
            <a:r>
              <a:rPr lang="el-GR" sz="1400" dirty="0">
                <a:hlinkClick r:id="rId8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47496" y="331092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DB3E497-471B-284E-2426-5DD5BBDA6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2555" y="5045481"/>
            <a:ext cx="731565" cy="22557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4944C7-903D-627D-10B9-56457CA32156}"/>
              </a:ext>
            </a:extLst>
          </p:cNvPr>
          <p:cNvCxnSpPr>
            <a:cxnSpLocks/>
            <a:endCxn id="10" idx="3"/>
          </p:cNvCxnSpPr>
          <p:nvPr/>
        </p:nvCxnSpPr>
        <p:spPr>
          <a:xfrm flipV="1">
            <a:off x="2758337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D6F297-BA42-7424-5205-5536FF49FFAC}"/>
              </a:ext>
            </a:extLst>
          </p:cNvPr>
          <p:cNvSpPr txBox="1"/>
          <p:nvPr/>
        </p:nvSpPr>
        <p:spPr>
          <a:xfrm>
            <a:off x="1925837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0.75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A5B841-64A7-ED59-ABAF-49FC7FDDD093}"/>
              </a:ext>
            </a:extLst>
          </p:cNvPr>
          <p:cNvSpPr/>
          <p:nvPr/>
        </p:nvSpPr>
        <p:spPr>
          <a:xfrm>
            <a:off x="3595830" y="3375098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A64B1D-A7E5-7B1E-1065-6DB5BC7C4DF1}"/>
              </a:ext>
            </a:extLst>
          </p:cNvPr>
          <p:cNvSpPr txBox="1"/>
          <p:nvPr/>
        </p:nvSpPr>
        <p:spPr>
          <a:xfrm>
            <a:off x="3475195" y="3462389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25829E-F85C-1D2D-8B06-E0C253907244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3849978" y="2467493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19CD52-7D6E-3239-35B9-0274D1C3746C}"/>
              </a:ext>
            </a:extLst>
          </p:cNvPr>
          <p:cNvCxnSpPr>
            <a:cxnSpLocks/>
            <a:stCxn id="30" idx="1"/>
            <a:endCxn id="26" idx="2"/>
          </p:cNvCxnSpPr>
          <p:nvPr/>
        </p:nvCxnSpPr>
        <p:spPr>
          <a:xfrm flipH="1" flipV="1">
            <a:off x="3849978" y="3857698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85EF2C0-23F8-89D9-FAA8-104B8E92F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85241" y="5051299"/>
            <a:ext cx="731565" cy="225579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BFC23AD-8DFD-5D75-E0A7-40F9AAFD3261}"/>
              </a:ext>
            </a:extLst>
          </p:cNvPr>
          <p:cNvCxnSpPr>
            <a:cxnSpLocks/>
            <a:endCxn id="30" idx="3"/>
          </p:cNvCxnSpPr>
          <p:nvPr/>
        </p:nvCxnSpPr>
        <p:spPr>
          <a:xfrm flipV="1">
            <a:off x="3851023" y="5529871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65EF8FC-610D-D1DD-9717-F14E2C2F2338}"/>
              </a:ext>
            </a:extLst>
          </p:cNvPr>
          <p:cNvSpPr txBox="1"/>
          <p:nvPr/>
        </p:nvSpPr>
        <p:spPr>
          <a:xfrm>
            <a:off x="3018523" y="4922091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0.75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EFDC113-AB2F-6BD4-BC4A-0591F8D3AEE9}"/>
              </a:ext>
            </a:extLst>
          </p:cNvPr>
          <p:cNvSpPr txBox="1"/>
          <p:nvPr/>
        </p:nvSpPr>
        <p:spPr>
          <a:xfrm>
            <a:off x="0" y="2034044"/>
            <a:ext cx="1565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6CAEC"/>
                </a:solidFill>
              </a:rPr>
              <a:t>Non-flexible (Ceramic) Heater</a:t>
            </a:r>
          </a:p>
        </p:txBody>
      </p:sp>
      <p:sp>
        <p:nvSpPr>
          <p:cNvPr id="50" name="Arrow: Up 49">
            <a:extLst>
              <a:ext uri="{FF2B5EF4-FFF2-40B4-BE49-F238E27FC236}">
                <a16:creationId xmlns:a16="http://schemas.microsoft.com/office/drawing/2014/main" id="{732328BB-FAFD-C84E-89DE-6A930CFEBA10}"/>
              </a:ext>
            </a:extLst>
          </p:cNvPr>
          <p:cNvSpPr/>
          <p:nvPr/>
        </p:nvSpPr>
        <p:spPr>
          <a:xfrm rot="7176493">
            <a:off x="1724533" y="2485893"/>
            <a:ext cx="281625" cy="1160717"/>
          </a:xfrm>
          <a:prstGeom prst="upArrow">
            <a:avLst/>
          </a:prstGeom>
          <a:solidFill>
            <a:srgbClr val="A6CAE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C39292-90B1-98BB-712C-EE2FFB11AB78}"/>
              </a:ext>
            </a:extLst>
          </p:cNvPr>
          <p:cNvSpPr/>
          <p:nvPr/>
        </p:nvSpPr>
        <p:spPr>
          <a:xfrm>
            <a:off x="5454304" y="3129349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5C2C7E-D1DD-8045-C245-A0034E166024}"/>
              </a:ext>
            </a:extLst>
          </p:cNvPr>
          <p:cNvSpPr txBox="1"/>
          <p:nvPr/>
        </p:nvSpPr>
        <p:spPr>
          <a:xfrm>
            <a:off x="5333669" y="321664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5B283C-F178-AFB2-661A-CDE731A070C8}"/>
              </a:ext>
            </a:extLst>
          </p:cNvPr>
          <p:cNvSpPr/>
          <p:nvPr/>
        </p:nvSpPr>
        <p:spPr>
          <a:xfrm>
            <a:off x="6087414" y="3120131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5AD2BA-9DCB-B895-415F-52AEE5742622}"/>
              </a:ext>
            </a:extLst>
          </p:cNvPr>
          <p:cNvSpPr txBox="1"/>
          <p:nvPr/>
        </p:nvSpPr>
        <p:spPr>
          <a:xfrm>
            <a:off x="5966779" y="3207422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8F8A97-E7B5-ED92-72A5-3B467F39E9DD}"/>
              </a:ext>
            </a:extLst>
          </p:cNvPr>
          <p:cNvSpPr/>
          <p:nvPr/>
        </p:nvSpPr>
        <p:spPr>
          <a:xfrm>
            <a:off x="5459614" y="3663626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F935E0-2503-5BCF-5DE6-F875328DD7BB}"/>
              </a:ext>
            </a:extLst>
          </p:cNvPr>
          <p:cNvSpPr txBox="1"/>
          <p:nvPr/>
        </p:nvSpPr>
        <p:spPr>
          <a:xfrm>
            <a:off x="5338979" y="375091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6FD106-D55D-A41F-374B-EB8B825BE47A}"/>
              </a:ext>
            </a:extLst>
          </p:cNvPr>
          <p:cNvSpPr/>
          <p:nvPr/>
        </p:nvSpPr>
        <p:spPr>
          <a:xfrm>
            <a:off x="6109706" y="3662759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4AE6E-648E-B747-EBD8-CE1039925275}"/>
              </a:ext>
            </a:extLst>
          </p:cNvPr>
          <p:cNvSpPr txBox="1"/>
          <p:nvPr/>
        </p:nvSpPr>
        <p:spPr>
          <a:xfrm>
            <a:off x="5989071" y="375005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4C38E6E-EC7C-AC48-82E2-373289906431}"/>
              </a:ext>
            </a:extLst>
          </p:cNvPr>
          <p:cNvCxnSpPr>
            <a:cxnSpLocks/>
          </p:cNvCxnSpPr>
          <p:nvPr/>
        </p:nvCxnSpPr>
        <p:spPr>
          <a:xfrm flipH="1" flipV="1">
            <a:off x="5704160" y="4133673"/>
            <a:ext cx="4292" cy="64660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7C78E27-DE0C-272B-286B-C02F8461C879}"/>
              </a:ext>
            </a:extLst>
          </p:cNvPr>
          <p:cNvCxnSpPr>
            <a:cxnSpLocks/>
          </p:cNvCxnSpPr>
          <p:nvPr/>
        </p:nvCxnSpPr>
        <p:spPr>
          <a:xfrm flipH="1" flipV="1">
            <a:off x="6402041" y="4133673"/>
            <a:ext cx="4292" cy="64660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671C594-0870-3E10-BB1C-BA7AB1A25A4D}"/>
              </a:ext>
            </a:extLst>
          </p:cNvPr>
          <p:cNvCxnSpPr>
            <a:cxnSpLocks/>
          </p:cNvCxnSpPr>
          <p:nvPr/>
        </p:nvCxnSpPr>
        <p:spPr>
          <a:xfrm>
            <a:off x="9704328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4472F4B-EBDB-8DE9-FD8A-B68E8309660E}"/>
              </a:ext>
            </a:extLst>
          </p:cNvPr>
          <p:cNvCxnSpPr>
            <a:cxnSpLocks/>
          </p:cNvCxnSpPr>
          <p:nvPr/>
        </p:nvCxnSpPr>
        <p:spPr>
          <a:xfrm>
            <a:off x="9489780" y="3352582"/>
            <a:ext cx="62448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DB8F60B-79B7-4499-7482-247E513F627C}"/>
              </a:ext>
            </a:extLst>
          </p:cNvPr>
          <p:cNvCxnSpPr>
            <a:cxnSpLocks/>
          </p:cNvCxnSpPr>
          <p:nvPr/>
        </p:nvCxnSpPr>
        <p:spPr>
          <a:xfrm>
            <a:off x="10976656" y="2853004"/>
            <a:ext cx="5709" cy="3184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57461B5-E842-5774-180F-2D29E607603E}"/>
              </a:ext>
            </a:extLst>
          </p:cNvPr>
          <p:cNvCxnSpPr>
            <a:cxnSpLocks/>
          </p:cNvCxnSpPr>
          <p:nvPr/>
        </p:nvCxnSpPr>
        <p:spPr>
          <a:xfrm>
            <a:off x="10682680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DAE5C4F-33C0-AD1A-B948-C01CA0532C8B}"/>
              </a:ext>
            </a:extLst>
          </p:cNvPr>
          <p:cNvCxnSpPr>
            <a:cxnSpLocks/>
            <a:endCxn id="116" idx="0"/>
          </p:cNvCxnSpPr>
          <p:nvPr/>
        </p:nvCxnSpPr>
        <p:spPr>
          <a:xfrm>
            <a:off x="10367401" y="2830808"/>
            <a:ext cx="0" cy="34443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34FE165-C08A-5BDB-E443-6EFEC5817029}"/>
              </a:ext>
            </a:extLst>
          </p:cNvPr>
          <p:cNvCxnSpPr>
            <a:cxnSpLocks/>
          </p:cNvCxnSpPr>
          <p:nvPr/>
        </p:nvCxnSpPr>
        <p:spPr>
          <a:xfrm>
            <a:off x="11220380" y="3349215"/>
            <a:ext cx="59574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CEBDA93-4C00-2951-8796-C1C167A9EE32}"/>
              </a:ext>
            </a:extLst>
          </p:cNvPr>
          <p:cNvCxnSpPr>
            <a:cxnSpLocks/>
          </p:cNvCxnSpPr>
          <p:nvPr/>
        </p:nvCxnSpPr>
        <p:spPr>
          <a:xfrm flipV="1">
            <a:off x="9715282" y="2837262"/>
            <a:ext cx="0" cy="1054442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60D5D45-6AFC-4C09-8B97-9B1D8A06B1CD}"/>
              </a:ext>
            </a:extLst>
          </p:cNvPr>
          <p:cNvCxnSpPr>
            <a:cxnSpLocks/>
          </p:cNvCxnSpPr>
          <p:nvPr/>
        </p:nvCxnSpPr>
        <p:spPr>
          <a:xfrm flipV="1">
            <a:off x="11628775" y="2846929"/>
            <a:ext cx="5968" cy="103146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893DE270-801E-156A-1D65-64F7C6340562}"/>
              </a:ext>
            </a:extLst>
          </p:cNvPr>
          <p:cNvCxnSpPr>
            <a:cxnSpLocks/>
          </p:cNvCxnSpPr>
          <p:nvPr/>
        </p:nvCxnSpPr>
        <p:spPr>
          <a:xfrm>
            <a:off x="11250223" y="3878393"/>
            <a:ext cx="370747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81D9B80-4C0D-7A8A-21A8-4C2AB93563BB}"/>
              </a:ext>
            </a:extLst>
          </p:cNvPr>
          <p:cNvCxnSpPr>
            <a:cxnSpLocks/>
          </p:cNvCxnSpPr>
          <p:nvPr/>
        </p:nvCxnSpPr>
        <p:spPr>
          <a:xfrm>
            <a:off x="9710218" y="3885059"/>
            <a:ext cx="417268" cy="13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00C0C30-B877-7C94-4918-B652444503C5}"/>
              </a:ext>
            </a:extLst>
          </p:cNvPr>
          <p:cNvCxnSpPr>
            <a:cxnSpLocks/>
          </p:cNvCxnSpPr>
          <p:nvPr/>
        </p:nvCxnSpPr>
        <p:spPr>
          <a:xfrm flipH="1" flipV="1">
            <a:off x="9490653" y="3352582"/>
            <a:ext cx="10604" cy="10783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BF863AD-9BA9-3E2E-C8E2-8856F98400A8}"/>
              </a:ext>
            </a:extLst>
          </p:cNvPr>
          <p:cNvCxnSpPr>
            <a:cxnSpLocks/>
          </p:cNvCxnSpPr>
          <p:nvPr/>
        </p:nvCxnSpPr>
        <p:spPr>
          <a:xfrm>
            <a:off x="9474330" y="4440067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1ED3AB1-811C-7378-F193-0E644E102D78}"/>
              </a:ext>
            </a:extLst>
          </p:cNvPr>
          <p:cNvCxnSpPr>
            <a:cxnSpLocks/>
          </p:cNvCxnSpPr>
          <p:nvPr/>
        </p:nvCxnSpPr>
        <p:spPr>
          <a:xfrm flipV="1">
            <a:off x="11827105" y="3349215"/>
            <a:ext cx="0" cy="109085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5D79BAF-2EBA-B3DD-7325-6442F438BDBC}"/>
              </a:ext>
            </a:extLst>
          </p:cNvPr>
          <p:cNvCxnSpPr>
            <a:cxnSpLocks/>
            <a:stCxn id="140" idx="1"/>
          </p:cNvCxnSpPr>
          <p:nvPr/>
        </p:nvCxnSpPr>
        <p:spPr>
          <a:xfrm flipV="1">
            <a:off x="10706139" y="4427967"/>
            <a:ext cx="1" cy="3384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44E2C3C-9DD8-B97D-221D-2F84E666569D}"/>
              </a:ext>
            </a:extLst>
          </p:cNvPr>
          <p:cNvCxnSpPr>
            <a:cxnSpLocks/>
            <a:endCxn id="120" idx="2"/>
          </p:cNvCxnSpPr>
          <p:nvPr/>
        </p:nvCxnSpPr>
        <p:spPr>
          <a:xfrm flipV="1">
            <a:off x="10372022" y="4085409"/>
            <a:ext cx="0" cy="3624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1D0511A-93FF-1309-7743-6591DED0E031}"/>
              </a:ext>
            </a:extLst>
          </p:cNvPr>
          <p:cNvCxnSpPr>
            <a:cxnSpLocks/>
            <a:endCxn id="122" idx="2"/>
          </p:cNvCxnSpPr>
          <p:nvPr/>
        </p:nvCxnSpPr>
        <p:spPr>
          <a:xfrm flipV="1">
            <a:off x="10978755" y="4090001"/>
            <a:ext cx="0" cy="364893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A2CE16D-6233-51FE-D9CB-9FCA77E709E2}"/>
              </a:ext>
            </a:extLst>
          </p:cNvPr>
          <p:cNvSpPr/>
          <p:nvPr/>
        </p:nvSpPr>
        <p:spPr>
          <a:xfrm>
            <a:off x="10138035" y="3175239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104D723-ECE3-46A7-D3B7-47C7B309DCC9}"/>
              </a:ext>
            </a:extLst>
          </p:cNvPr>
          <p:cNvSpPr txBox="1"/>
          <p:nvPr/>
        </p:nvSpPr>
        <p:spPr>
          <a:xfrm>
            <a:off x="10005203" y="322424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C41AE00E-DD22-9BB8-9C8E-43F1C5560461}"/>
              </a:ext>
            </a:extLst>
          </p:cNvPr>
          <p:cNvSpPr/>
          <p:nvPr/>
        </p:nvSpPr>
        <p:spPr>
          <a:xfrm>
            <a:off x="10752848" y="3178191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8AE05DD-78C0-D631-8B9C-3D1CED44F038}"/>
              </a:ext>
            </a:extLst>
          </p:cNvPr>
          <p:cNvSpPr txBox="1"/>
          <p:nvPr/>
        </p:nvSpPr>
        <p:spPr>
          <a:xfrm>
            <a:off x="10620016" y="3227199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8976520-49B5-34E8-F9A6-5C1CCA101BC0}"/>
              </a:ext>
            </a:extLst>
          </p:cNvPr>
          <p:cNvSpPr/>
          <p:nvPr/>
        </p:nvSpPr>
        <p:spPr>
          <a:xfrm>
            <a:off x="10142656" y="3678828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6514F2D-57BD-03E0-C4C2-368636A7A045}"/>
              </a:ext>
            </a:extLst>
          </p:cNvPr>
          <p:cNvSpPr txBox="1"/>
          <p:nvPr/>
        </p:nvSpPr>
        <p:spPr>
          <a:xfrm>
            <a:off x="10009824" y="3727836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CB7EEC6-D5AB-095B-6409-38EDB021C6D6}"/>
              </a:ext>
            </a:extLst>
          </p:cNvPr>
          <p:cNvSpPr/>
          <p:nvPr/>
        </p:nvSpPr>
        <p:spPr>
          <a:xfrm>
            <a:off x="10749389" y="3683420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ED768E8-DBA3-AAAE-B511-9502D0AA0C22}"/>
              </a:ext>
            </a:extLst>
          </p:cNvPr>
          <p:cNvSpPr txBox="1"/>
          <p:nvPr/>
        </p:nvSpPr>
        <p:spPr>
          <a:xfrm>
            <a:off x="10616557" y="3732428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pic>
        <p:nvPicPr>
          <p:cNvPr id="140" name="Picture 13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4D1DA95-6BB5-D4E5-D823-4BD11EDD4C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40357" y="5019391"/>
            <a:ext cx="731565" cy="225579"/>
          </a:xfrm>
          <a:prstGeom prst="rect">
            <a:avLst/>
          </a:prstGeom>
        </p:spPr>
      </p:pic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09631BD0-0BEA-1658-F441-F5E63067AFBE}"/>
              </a:ext>
            </a:extLst>
          </p:cNvPr>
          <p:cNvCxnSpPr>
            <a:cxnSpLocks/>
          </p:cNvCxnSpPr>
          <p:nvPr/>
        </p:nvCxnSpPr>
        <p:spPr>
          <a:xfrm flipV="1">
            <a:off x="10706140" y="5446987"/>
            <a:ext cx="0" cy="4869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EC5A362E-0340-D9EA-F8A7-8FE03A3DAE5C}"/>
              </a:ext>
            </a:extLst>
          </p:cNvPr>
          <p:cNvSpPr txBox="1"/>
          <p:nvPr/>
        </p:nvSpPr>
        <p:spPr>
          <a:xfrm>
            <a:off x="9900723" y="4927732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0.68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883FBAF-8257-F11A-4F9F-38475E56FD19}"/>
              </a:ext>
            </a:extLst>
          </p:cNvPr>
          <p:cNvSpPr/>
          <p:nvPr/>
        </p:nvSpPr>
        <p:spPr>
          <a:xfrm>
            <a:off x="5454304" y="923213"/>
            <a:ext cx="1440488" cy="8203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10507E-BFEE-09FC-1B02-FD8BE5A38DF4}"/>
              </a:ext>
            </a:extLst>
          </p:cNvPr>
          <p:cNvSpPr txBox="1"/>
          <p:nvPr/>
        </p:nvSpPr>
        <p:spPr>
          <a:xfrm>
            <a:off x="2220904" y="3781288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BECE63-CECC-666D-6066-9FA10721A4EC}"/>
              </a:ext>
            </a:extLst>
          </p:cNvPr>
          <p:cNvSpPr txBox="1"/>
          <p:nvPr/>
        </p:nvSpPr>
        <p:spPr>
          <a:xfrm>
            <a:off x="3314083" y="378325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A85CA3-B2A3-C0B2-86F4-409121F82576}"/>
              </a:ext>
            </a:extLst>
          </p:cNvPr>
          <p:cNvSpPr txBox="1"/>
          <p:nvPr/>
        </p:nvSpPr>
        <p:spPr>
          <a:xfrm>
            <a:off x="4462846" y="3158731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8CB427-2C64-9C3C-00E2-5E90C5E0BEFA}"/>
              </a:ext>
            </a:extLst>
          </p:cNvPr>
          <p:cNvSpPr txBox="1"/>
          <p:nvPr/>
        </p:nvSpPr>
        <p:spPr>
          <a:xfrm>
            <a:off x="4463836" y="3710419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B38A42-69EC-864C-B2B6-DFB992E7910F}"/>
              </a:ext>
            </a:extLst>
          </p:cNvPr>
          <p:cNvSpPr txBox="1"/>
          <p:nvPr/>
        </p:nvSpPr>
        <p:spPr>
          <a:xfrm>
            <a:off x="6399086" y="3158731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A8B43F-22B3-2451-F9F7-8816294BA765}"/>
              </a:ext>
            </a:extLst>
          </p:cNvPr>
          <p:cNvSpPr txBox="1"/>
          <p:nvPr/>
        </p:nvSpPr>
        <p:spPr>
          <a:xfrm>
            <a:off x="6399085" y="3698916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AAC764-5EF7-AFD5-735A-730EFFBE2757}"/>
              </a:ext>
            </a:extLst>
          </p:cNvPr>
          <p:cNvSpPr txBox="1"/>
          <p:nvPr/>
        </p:nvSpPr>
        <p:spPr>
          <a:xfrm>
            <a:off x="7269921" y="2847140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3A2FF5-C3BD-9B7B-375F-29765FF1D1A7}"/>
              </a:ext>
            </a:extLst>
          </p:cNvPr>
          <p:cNvSpPr txBox="1"/>
          <p:nvPr/>
        </p:nvSpPr>
        <p:spPr>
          <a:xfrm>
            <a:off x="8338740" y="2938925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B61DB5-58F7-E3A0-266C-759A6833F280}"/>
              </a:ext>
            </a:extLst>
          </p:cNvPr>
          <p:cNvSpPr txBox="1"/>
          <p:nvPr/>
        </p:nvSpPr>
        <p:spPr>
          <a:xfrm>
            <a:off x="9795942" y="2851517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A3463D-D645-DD8C-D317-9150ED67F4EE}"/>
              </a:ext>
            </a:extLst>
          </p:cNvPr>
          <p:cNvSpPr txBox="1"/>
          <p:nvPr/>
        </p:nvSpPr>
        <p:spPr>
          <a:xfrm>
            <a:off x="10444593" y="2852619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184EC8E-D3A9-E589-0E0B-36782D808A98}"/>
              </a:ext>
            </a:extLst>
          </p:cNvPr>
          <p:cNvSpPr txBox="1"/>
          <p:nvPr/>
        </p:nvSpPr>
        <p:spPr>
          <a:xfrm>
            <a:off x="9768291" y="4025335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CA4DC8B-7600-17AD-209E-A3CD735E1785}"/>
              </a:ext>
            </a:extLst>
          </p:cNvPr>
          <p:cNvSpPr txBox="1"/>
          <p:nvPr/>
        </p:nvSpPr>
        <p:spPr>
          <a:xfrm>
            <a:off x="10396325" y="4019788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7CC782-C019-22E7-C88D-AD8FB8558B69}"/>
              </a:ext>
            </a:extLst>
          </p:cNvPr>
          <p:cNvSpPr txBox="1"/>
          <p:nvPr/>
        </p:nvSpPr>
        <p:spPr>
          <a:xfrm>
            <a:off x="1678894" y="5098105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0.58 W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A59B146-D628-1B63-EDE8-617EC933046C}"/>
              </a:ext>
            </a:extLst>
          </p:cNvPr>
          <p:cNvSpPr txBox="1"/>
          <p:nvPr/>
        </p:nvSpPr>
        <p:spPr>
          <a:xfrm>
            <a:off x="2782409" y="5088920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0.58 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3D0848-1859-299B-FE0D-BEC090BD9424}"/>
              </a:ext>
            </a:extLst>
          </p:cNvPr>
          <p:cNvSpPr txBox="1"/>
          <p:nvPr/>
        </p:nvSpPr>
        <p:spPr>
          <a:xfrm>
            <a:off x="6756164" y="5115020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1.37 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FBDFE20-223D-783B-2119-C19E945F5E13}"/>
              </a:ext>
            </a:extLst>
          </p:cNvPr>
          <p:cNvSpPr txBox="1"/>
          <p:nvPr/>
        </p:nvSpPr>
        <p:spPr>
          <a:xfrm>
            <a:off x="7894532" y="5123008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0.31 W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E60F7C-923A-8A7A-BD43-16ACFAF52A42}"/>
              </a:ext>
            </a:extLst>
          </p:cNvPr>
          <p:cNvSpPr txBox="1"/>
          <p:nvPr/>
        </p:nvSpPr>
        <p:spPr>
          <a:xfrm>
            <a:off x="9691026" y="5121383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1.54 W</a:t>
            </a:r>
          </a:p>
        </p:txBody>
      </p:sp>
    </p:spTree>
    <p:extLst>
      <p:ext uri="{BB962C8B-B14F-4D97-AF65-F5344CB8AC3E}">
        <p14:creationId xmlns:p14="http://schemas.microsoft.com/office/powerpoint/2010/main" val="31619798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E6D8D2-BDA6-C4BD-6186-2B89DA534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230" y="1686878"/>
            <a:ext cx="10292237" cy="42534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13845" y="27862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48389" y="274082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2.8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20332574">
            <a:off x="5427358" y="1012338"/>
            <a:ext cx="276940" cy="1606206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665209">
            <a:off x="5767058" y="4833934"/>
            <a:ext cx="254314" cy="140453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3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6600395">
            <a:off x="10979695" y="1734845"/>
            <a:ext cx="158644" cy="70737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A07FDB-C320-5735-B68E-92D75B1C78E6}"/>
                  </a:ext>
                </a:extLst>
              </p:cNvPr>
              <p:cNvSpPr txBox="1"/>
              <p:nvPr/>
            </p:nvSpPr>
            <p:spPr>
              <a:xfrm>
                <a:off x="11182463" y="2214043"/>
                <a:ext cx="1009537" cy="932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/>
                  <a:t>Target Power:</a:t>
                </a:r>
              </a:p>
              <a:p>
                <a:pPr algn="r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600" dirty="0"/>
                  <a:t> = 2 W</a:t>
                </a:r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A07FDB-C320-5735-B68E-92D75B1C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2463" y="2214043"/>
                <a:ext cx="1009537" cy="932948"/>
              </a:xfrm>
              <a:prstGeom prst="rect">
                <a:avLst/>
              </a:prstGeom>
              <a:blipFill>
                <a:blip r:embed="rId4"/>
                <a:stretch>
                  <a:fillRect t="-1961" r="-7229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249567" y="441984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182309" y="2866958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540548" y="28761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1205988">
            <a:off x="7136556" y="4769799"/>
            <a:ext cx="254314" cy="140393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139507" y="417362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512456" y="4173622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6.25 W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58503D0C-F457-D0A2-7B8A-066F837B3DED}"/>
              </a:ext>
            </a:extLst>
          </p:cNvPr>
          <p:cNvSpPr/>
          <p:nvPr/>
        </p:nvSpPr>
        <p:spPr>
          <a:xfrm rot="649754">
            <a:off x="6541753" y="1400884"/>
            <a:ext cx="374270" cy="1169879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CACBA-612E-3E4B-22B2-343620908E40}"/>
              </a:ext>
            </a:extLst>
          </p:cNvPr>
          <p:cNvSpPr txBox="1"/>
          <p:nvPr/>
        </p:nvSpPr>
        <p:spPr>
          <a:xfrm>
            <a:off x="6256688" y="914477"/>
            <a:ext cx="189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POOR FIT</a:t>
            </a: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A0D7ADDF-4CED-2297-47F5-BC10F8D770F0}"/>
              </a:ext>
            </a:extLst>
          </p:cNvPr>
          <p:cNvSpPr/>
          <p:nvPr/>
        </p:nvSpPr>
        <p:spPr>
          <a:xfrm rot="4417185">
            <a:off x="10839144" y="2767078"/>
            <a:ext cx="157527" cy="74712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21DB15B5-9270-B7AA-C8BD-61D177C7EAA6}"/>
              </a:ext>
            </a:extLst>
          </p:cNvPr>
          <p:cNvSpPr/>
          <p:nvPr/>
        </p:nvSpPr>
        <p:spPr>
          <a:xfrm rot="6241585">
            <a:off x="10608825" y="1615464"/>
            <a:ext cx="181420" cy="131626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471942-F1C2-0687-3996-458D1D4C450B}"/>
              </a:ext>
            </a:extLst>
          </p:cNvPr>
          <p:cNvSpPr txBox="1"/>
          <p:nvPr/>
        </p:nvSpPr>
        <p:spPr>
          <a:xfrm>
            <a:off x="10232279" y="1990667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348577" y="2002869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CB7B8547-EC23-0639-2603-E19EB10FF576}"/>
              </a:ext>
            </a:extLst>
          </p:cNvPr>
          <p:cNvSpPr/>
          <p:nvPr/>
        </p:nvSpPr>
        <p:spPr>
          <a:xfrm rot="5151254">
            <a:off x="10511658" y="2019677"/>
            <a:ext cx="190185" cy="137338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7F18A00-77C9-75A2-C936-08FAF305CB4D}"/>
              </a:ext>
            </a:extLst>
          </p:cNvPr>
          <p:cNvSpPr txBox="1"/>
          <p:nvPr/>
        </p:nvSpPr>
        <p:spPr>
          <a:xfrm>
            <a:off x="9353950" y="2732617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B2A93F-2FB4-6E4C-C44A-B3384E692F55}"/>
              </a:ext>
            </a:extLst>
          </p:cNvPr>
          <p:cNvSpPr txBox="1"/>
          <p:nvPr/>
        </p:nvSpPr>
        <p:spPr>
          <a:xfrm>
            <a:off x="10205819" y="2717059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ED3898A0-64D9-F06A-87B9-3466FA128955}"/>
              </a:ext>
            </a:extLst>
          </p:cNvPr>
          <p:cNvSpPr/>
          <p:nvPr/>
        </p:nvSpPr>
        <p:spPr>
          <a:xfrm rot="19675830">
            <a:off x="7731907" y="1238554"/>
            <a:ext cx="374270" cy="150422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203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59435-059D-90F9-492C-9C2E1227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Option #13: Low Voltage/Power, Non-flexible Heaters, </a:t>
            </a:r>
            <a:r>
              <a:rPr lang="en-US" dirty="0">
                <a:solidFill>
                  <a:srgbClr val="FF0000"/>
                </a:solidFill>
              </a:rPr>
              <a:t>Power Resistors</a:t>
            </a:r>
            <a:endParaRPr lang="en-US" dirty="0"/>
          </a:p>
        </p:txBody>
      </p:sp>
      <p:pic>
        <p:nvPicPr>
          <p:cNvPr id="4" name="Graphic 3" descr="Battery with solid fill">
            <a:extLst>
              <a:ext uri="{FF2B5EF4-FFF2-40B4-BE49-F238E27FC236}">
                <a16:creationId xmlns:a16="http://schemas.microsoft.com/office/drawing/2014/main" id="{2CF60BAD-8E38-C7BE-FC08-D62D0C5C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15696" y="3972724"/>
            <a:ext cx="914400" cy="914400"/>
          </a:xfrm>
          <a:prstGeom prst="rect">
            <a:avLst/>
          </a:prstGeom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BE6387-AE3C-8BD6-033D-D5680796B978}"/>
              </a:ext>
            </a:extLst>
          </p:cNvPr>
          <p:cNvCxnSpPr>
            <a:cxnSpLocks/>
          </p:cNvCxnSpPr>
          <p:nvPr/>
        </p:nvCxnSpPr>
        <p:spPr>
          <a:xfrm flipV="1">
            <a:off x="1572896" y="2486527"/>
            <a:ext cx="0" cy="15592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0497897-2407-6B6A-D9D5-147161311B3C}"/>
              </a:ext>
            </a:extLst>
          </p:cNvPr>
          <p:cNvCxnSpPr>
            <a:cxnSpLocks/>
          </p:cNvCxnSpPr>
          <p:nvPr/>
        </p:nvCxnSpPr>
        <p:spPr>
          <a:xfrm flipH="1">
            <a:off x="1572896" y="2478751"/>
            <a:ext cx="9328883" cy="77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972584-B330-6C8C-B233-FCF0C5221C1C}"/>
              </a:ext>
            </a:extLst>
          </p:cNvPr>
          <p:cNvSpPr/>
          <p:nvPr/>
        </p:nvSpPr>
        <p:spPr>
          <a:xfrm>
            <a:off x="2503144" y="336928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681769-4D4F-D41D-2835-1279D2A6E8C1}"/>
              </a:ext>
            </a:extLst>
          </p:cNvPr>
          <p:cNvCxnSpPr>
            <a:cxnSpLocks/>
          </p:cNvCxnSpPr>
          <p:nvPr/>
        </p:nvCxnSpPr>
        <p:spPr>
          <a:xfrm>
            <a:off x="5050971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BEA6C4-CE87-0B5F-8E78-4B5D72683904}"/>
              </a:ext>
            </a:extLst>
          </p:cNvPr>
          <p:cNvCxnSpPr>
            <a:cxnSpLocks/>
          </p:cNvCxnSpPr>
          <p:nvPr/>
        </p:nvCxnSpPr>
        <p:spPr>
          <a:xfrm>
            <a:off x="4836423" y="3352582"/>
            <a:ext cx="62448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6EB7BEF-3AB6-11A8-C1F0-18D86EE878A7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6341562" y="2817789"/>
            <a:ext cx="747" cy="30234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AED086FA-CD40-BCB8-3B05-C30C993E574A}"/>
              </a:ext>
            </a:extLst>
          </p:cNvPr>
          <p:cNvSpPr/>
          <p:nvPr/>
        </p:nvSpPr>
        <p:spPr>
          <a:xfrm>
            <a:off x="7567609" y="3196250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552CE7E-A0C7-160D-FE95-F20E7668E723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7821757" y="2465367"/>
            <a:ext cx="0" cy="7308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BADFEC5-65D4-2730-90D2-4A9A34590349}"/>
              </a:ext>
            </a:extLst>
          </p:cNvPr>
          <p:cNvCxnSpPr>
            <a:cxnSpLocks/>
            <a:stCxn id="95" idx="1"/>
            <a:endCxn id="91" idx="2"/>
          </p:cNvCxnSpPr>
          <p:nvPr/>
        </p:nvCxnSpPr>
        <p:spPr>
          <a:xfrm flipV="1">
            <a:off x="7821756" y="3678850"/>
            <a:ext cx="1" cy="11044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5" name="Picture 9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B9355DC-1FA8-D0A3-7DA7-8673B4A818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5974" y="5036295"/>
            <a:ext cx="731565" cy="225579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B60DD70-89DB-896F-3A51-B82FB0EFCB19}"/>
              </a:ext>
            </a:extLst>
          </p:cNvPr>
          <p:cNvCxnSpPr>
            <a:cxnSpLocks/>
            <a:endCxn id="95" idx="3"/>
          </p:cNvCxnSpPr>
          <p:nvPr/>
        </p:nvCxnSpPr>
        <p:spPr>
          <a:xfrm flipV="1">
            <a:off x="7821756" y="5514867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FE7F3B4-BA2A-ED6A-A486-9F5E83485609}"/>
              </a:ext>
            </a:extLst>
          </p:cNvPr>
          <p:cNvCxnSpPr>
            <a:cxnSpLocks/>
          </p:cNvCxnSpPr>
          <p:nvPr/>
        </p:nvCxnSpPr>
        <p:spPr>
          <a:xfrm flipH="1">
            <a:off x="1572896" y="5933896"/>
            <a:ext cx="92339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70667CE-96EB-1C5F-31AC-75511E544523}"/>
              </a:ext>
            </a:extLst>
          </p:cNvPr>
          <p:cNvCxnSpPr>
            <a:cxnSpLocks/>
          </p:cNvCxnSpPr>
          <p:nvPr/>
        </p:nvCxnSpPr>
        <p:spPr>
          <a:xfrm flipV="1">
            <a:off x="1572896" y="4826476"/>
            <a:ext cx="0" cy="11074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106CCEAC-D3A0-C5FB-8428-303586D94545}"/>
              </a:ext>
            </a:extLst>
          </p:cNvPr>
          <p:cNvSpPr txBox="1"/>
          <p:nvPr/>
        </p:nvSpPr>
        <p:spPr>
          <a:xfrm>
            <a:off x="2382509" y="345657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A9C36DB-6C34-CFBC-A8C2-2FAE53F4404D}"/>
              </a:ext>
            </a:extLst>
          </p:cNvPr>
          <p:cNvSpPr txBox="1"/>
          <p:nvPr/>
        </p:nvSpPr>
        <p:spPr>
          <a:xfrm>
            <a:off x="286702" y="4039396"/>
            <a:ext cx="106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6.3 V</a:t>
            </a:r>
          </a:p>
          <a:p>
            <a:pPr algn="ctr"/>
            <a:r>
              <a:rPr lang="en-US" sz="2400" dirty="0"/>
              <a:t>8.5 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62162BA-EFEA-A169-F2D1-2D216C6BD951}"/>
              </a:ext>
            </a:extLst>
          </p:cNvPr>
          <p:cNvSpPr txBox="1"/>
          <p:nvPr/>
        </p:nvSpPr>
        <p:spPr>
          <a:xfrm>
            <a:off x="6989256" y="4907087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7"/>
              </a:rPr>
              <a:t>3.0 </a:t>
            </a:r>
            <a:r>
              <a:rPr lang="el-GR" sz="1400" dirty="0">
                <a:hlinkClick r:id="rId7"/>
              </a:rPr>
              <a:t>Ω</a:t>
            </a:r>
            <a:endParaRPr lang="en-US" sz="14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42D8ACF-532D-E760-DA66-CBB1054BD18B}"/>
              </a:ext>
            </a:extLst>
          </p:cNvPr>
          <p:cNvSpPr txBox="1"/>
          <p:nvPr/>
        </p:nvSpPr>
        <p:spPr>
          <a:xfrm>
            <a:off x="7459560" y="327719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781C8DC-463B-1A59-2773-1BC275072C8A}"/>
              </a:ext>
            </a:extLst>
          </p:cNvPr>
          <p:cNvCxnSpPr>
            <a:cxnSpLocks/>
          </p:cNvCxnSpPr>
          <p:nvPr/>
        </p:nvCxnSpPr>
        <p:spPr>
          <a:xfrm>
            <a:off x="6029323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65CA84-CB4B-A097-85F3-2E8EC0483E03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5708452" y="2856239"/>
            <a:ext cx="0" cy="27311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94C026-364B-CF71-729B-F93D2CAC64F4}"/>
              </a:ext>
            </a:extLst>
          </p:cNvPr>
          <p:cNvCxnSpPr>
            <a:cxnSpLocks/>
          </p:cNvCxnSpPr>
          <p:nvPr/>
        </p:nvCxnSpPr>
        <p:spPr>
          <a:xfrm>
            <a:off x="6567023" y="3349215"/>
            <a:ext cx="59574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19794B0-6E69-0482-3AB5-0298EBB89D26}"/>
              </a:ext>
            </a:extLst>
          </p:cNvPr>
          <p:cNvCxnSpPr>
            <a:cxnSpLocks/>
          </p:cNvCxnSpPr>
          <p:nvPr/>
        </p:nvCxnSpPr>
        <p:spPr>
          <a:xfrm flipV="1">
            <a:off x="5061925" y="2837262"/>
            <a:ext cx="0" cy="1054442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EA3576-79CB-8BD2-5102-94E484EBCCEA}"/>
              </a:ext>
            </a:extLst>
          </p:cNvPr>
          <p:cNvCxnSpPr>
            <a:cxnSpLocks/>
          </p:cNvCxnSpPr>
          <p:nvPr/>
        </p:nvCxnSpPr>
        <p:spPr>
          <a:xfrm flipV="1">
            <a:off x="6975418" y="2846929"/>
            <a:ext cx="5968" cy="103146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A0E4C8-5E06-D722-0CFD-15EFFA5996DA}"/>
              </a:ext>
            </a:extLst>
          </p:cNvPr>
          <p:cNvCxnSpPr>
            <a:cxnSpLocks/>
          </p:cNvCxnSpPr>
          <p:nvPr/>
        </p:nvCxnSpPr>
        <p:spPr>
          <a:xfrm>
            <a:off x="6596866" y="3878393"/>
            <a:ext cx="370747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803F71-99F9-7A27-12B9-27F7BAAB669D}"/>
              </a:ext>
            </a:extLst>
          </p:cNvPr>
          <p:cNvCxnSpPr>
            <a:cxnSpLocks/>
          </p:cNvCxnSpPr>
          <p:nvPr/>
        </p:nvCxnSpPr>
        <p:spPr>
          <a:xfrm>
            <a:off x="5056861" y="3885059"/>
            <a:ext cx="417268" cy="13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4927E1-0A98-A066-D153-AB15AFA63D52}"/>
              </a:ext>
            </a:extLst>
          </p:cNvPr>
          <p:cNvCxnSpPr>
            <a:cxnSpLocks/>
          </p:cNvCxnSpPr>
          <p:nvPr/>
        </p:nvCxnSpPr>
        <p:spPr>
          <a:xfrm flipV="1">
            <a:off x="4836423" y="3352582"/>
            <a:ext cx="873" cy="140517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BDDE5C6-5668-A5FF-CD8F-3B88B39B1CBF}"/>
              </a:ext>
            </a:extLst>
          </p:cNvPr>
          <p:cNvCxnSpPr>
            <a:cxnSpLocks/>
          </p:cNvCxnSpPr>
          <p:nvPr/>
        </p:nvCxnSpPr>
        <p:spPr>
          <a:xfrm>
            <a:off x="4820973" y="4757760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BE10258-FA61-234B-9734-B9D852A7388E}"/>
              </a:ext>
            </a:extLst>
          </p:cNvPr>
          <p:cNvCxnSpPr>
            <a:cxnSpLocks/>
          </p:cNvCxnSpPr>
          <p:nvPr/>
        </p:nvCxnSpPr>
        <p:spPr>
          <a:xfrm flipV="1">
            <a:off x="7173748" y="3349215"/>
            <a:ext cx="0" cy="141635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EF0899E-6859-8E1A-5E20-B407DF9805DC}"/>
              </a:ext>
            </a:extLst>
          </p:cNvPr>
          <p:cNvCxnSpPr>
            <a:cxnSpLocks/>
            <a:stCxn id="66" idx="0"/>
          </p:cNvCxnSpPr>
          <p:nvPr/>
        </p:nvCxnSpPr>
        <p:spPr>
          <a:xfrm flipV="1">
            <a:off x="2757292" y="2461675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0BD305-0BA6-DB6C-38DC-A67D3151E0F1}"/>
              </a:ext>
            </a:extLst>
          </p:cNvPr>
          <p:cNvCxnSpPr>
            <a:cxnSpLocks/>
          </p:cNvCxnSpPr>
          <p:nvPr/>
        </p:nvCxnSpPr>
        <p:spPr>
          <a:xfrm flipV="1">
            <a:off x="6029323" y="4757760"/>
            <a:ext cx="0" cy="11703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CDE563-7823-3EBC-848A-0F7920AAC32E}"/>
              </a:ext>
            </a:extLst>
          </p:cNvPr>
          <p:cNvCxnSpPr>
            <a:cxnSpLocks/>
            <a:stCxn id="10" idx="1"/>
            <a:endCxn id="66" idx="2"/>
          </p:cNvCxnSpPr>
          <p:nvPr/>
        </p:nvCxnSpPr>
        <p:spPr>
          <a:xfrm flipH="1" flipV="1">
            <a:off x="2757292" y="3851880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7288825-6E30-3D31-26ED-9B5E1E0A2943}"/>
              </a:ext>
            </a:extLst>
          </p:cNvPr>
          <p:cNvSpPr/>
          <p:nvPr/>
        </p:nvSpPr>
        <p:spPr>
          <a:xfrm>
            <a:off x="8680328" y="3261913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213F22F-DC70-4BF6-9BA0-5EE01C016ACB}"/>
              </a:ext>
            </a:extLst>
          </p:cNvPr>
          <p:cNvCxnSpPr>
            <a:cxnSpLocks/>
            <a:stCxn id="142" idx="0"/>
          </p:cNvCxnSpPr>
          <p:nvPr/>
        </p:nvCxnSpPr>
        <p:spPr>
          <a:xfrm flipH="1" flipV="1">
            <a:off x="8893431" y="2461675"/>
            <a:ext cx="16263" cy="8002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85EC98C-1854-7604-7B09-848D54F9F70F}"/>
              </a:ext>
            </a:extLst>
          </p:cNvPr>
          <p:cNvCxnSpPr>
            <a:cxnSpLocks/>
            <a:stCxn id="148" idx="1"/>
            <a:endCxn id="142" idx="2"/>
          </p:cNvCxnSpPr>
          <p:nvPr/>
        </p:nvCxnSpPr>
        <p:spPr>
          <a:xfrm flipH="1" flipV="1">
            <a:off x="8909694" y="3668494"/>
            <a:ext cx="10196" cy="11239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8" name="Picture 1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ACFE95-52FE-CE76-50FE-88DA1A82C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4108" y="5045481"/>
            <a:ext cx="731565" cy="225579"/>
          </a:xfrm>
          <a:prstGeom prst="rect">
            <a:avLst/>
          </a:prstGeom>
        </p:spPr>
      </p:pic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46B9FFB2-AA07-4D3D-1217-4B682CF29278}"/>
              </a:ext>
            </a:extLst>
          </p:cNvPr>
          <p:cNvCxnSpPr>
            <a:cxnSpLocks/>
            <a:endCxn id="148" idx="3"/>
          </p:cNvCxnSpPr>
          <p:nvPr/>
        </p:nvCxnSpPr>
        <p:spPr>
          <a:xfrm flipV="1">
            <a:off x="8919890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242A1959-2A0A-C5B2-7DD3-2CF0268CA756}"/>
              </a:ext>
            </a:extLst>
          </p:cNvPr>
          <p:cNvSpPr txBox="1"/>
          <p:nvPr/>
        </p:nvSpPr>
        <p:spPr>
          <a:xfrm>
            <a:off x="8087390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8"/>
              </a:rPr>
              <a:t>2.0 </a:t>
            </a:r>
            <a:r>
              <a:rPr lang="el-GR" sz="1400" dirty="0">
                <a:hlinkClick r:id="rId8"/>
              </a:rPr>
              <a:t>Ω</a:t>
            </a:r>
            <a:endParaRPr lang="en-US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634C1B9-5ED8-D812-3A25-24BDA7B13545}"/>
              </a:ext>
            </a:extLst>
          </p:cNvPr>
          <p:cNvSpPr txBox="1"/>
          <p:nvPr/>
        </p:nvSpPr>
        <p:spPr>
          <a:xfrm>
            <a:off x="8547496" y="3310921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DB3E497-471B-284E-2426-5DD5BBDA66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2555" y="5045481"/>
            <a:ext cx="731565" cy="22557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4944C7-903D-627D-10B9-56457CA32156}"/>
              </a:ext>
            </a:extLst>
          </p:cNvPr>
          <p:cNvCxnSpPr>
            <a:cxnSpLocks/>
            <a:endCxn id="10" idx="3"/>
          </p:cNvCxnSpPr>
          <p:nvPr/>
        </p:nvCxnSpPr>
        <p:spPr>
          <a:xfrm flipV="1">
            <a:off x="2758337" y="5524053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D6F297-BA42-7424-5205-5536FF49FFAC}"/>
              </a:ext>
            </a:extLst>
          </p:cNvPr>
          <p:cNvSpPr txBox="1"/>
          <p:nvPr/>
        </p:nvSpPr>
        <p:spPr>
          <a:xfrm>
            <a:off x="1925837" y="4916273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0.75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A5B841-64A7-ED59-ABAF-49FC7FDDD093}"/>
              </a:ext>
            </a:extLst>
          </p:cNvPr>
          <p:cNvSpPr/>
          <p:nvPr/>
        </p:nvSpPr>
        <p:spPr>
          <a:xfrm>
            <a:off x="3595830" y="3375098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A64B1D-A7E5-7B1E-1065-6DB5BC7C4DF1}"/>
              </a:ext>
            </a:extLst>
          </p:cNvPr>
          <p:cNvSpPr txBox="1"/>
          <p:nvPr/>
        </p:nvSpPr>
        <p:spPr>
          <a:xfrm>
            <a:off x="3475195" y="3462389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25829E-F85C-1D2D-8B06-E0C253907244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3849978" y="2467493"/>
            <a:ext cx="0" cy="9076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619CD52-7D6E-3239-35B9-0274D1C3746C}"/>
              </a:ext>
            </a:extLst>
          </p:cNvPr>
          <p:cNvCxnSpPr>
            <a:cxnSpLocks/>
            <a:stCxn id="30" idx="1"/>
            <a:endCxn id="26" idx="2"/>
          </p:cNvCxnSpPr>
          <p:nvPr/>
        </p:nvCxnSpPr>
        <p:spPr>
          <a:xfrm flipH="1" flipV="1">
            <a:off x="3849978" y="3857698"/>
            <a:ext cx="1045" cy="9406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85EF2C0-23F8-89D9-FAA8-104B8E92F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85241" y="5051299"/>
            <a:ext cx="731565" cy="225579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BFC23AD-8DFD-5D75-E0A7-40F9AAFD3261}"/>
              </a:ext>
            </a:extLst>
          </p:cNvPr>
          <p:cNvCxnSpPr>
            <a:cxnSpLocks/>
            <a:endCxn id="30" idx="3"/>
          </p:cNvCxnSpPr>
          <p:nvPr/>
        </p:nvCxnSpPr>
        <p:spPr>
          <a:xfrm flipV="1">
            <a:off x="3851023" y="5529871"/>
            <a:ext cx="0" cy="413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65EF8FC-610D-D1DD-9717-F14E2C2F2338}"/>
              </a:ext>
            </a:extLst>
          </p:cNvPr>
          <p:cNvSpPr txBox="1"/>
          <p:nvPr/>
        </p:nvSpPr>
        <p:spPr>
          <a:xfrm>
            <a:off x="3018523" y="4922091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0"/>
              </a:rPr>
              <a:t>0.75 </a:t>
            </a:r>
            <a:r>
              <a:rPr lang="el-GR" sz="1400" dirty="0">
                <a:hlinkClick r:id="rId10"/>
              </a:rPr>
              <a:t>Ω</a:t>
            </a:r>
            <a:endParaRPr lang="en-US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EFDC113-AB2F-6BD4-BC4A-0591F8D3AEE9}"/>
              </a:ext>
            </a:extLst>
          </p:cNvPr>
          <p:cNvSpPr txBox="1"/>
          <p:nvPr/>
        </p:nvSpPr>
        <p:spPr>
          <a:xfrm>
            <a:off x="0" y="2034044"/>
            <a:ext cx="1565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6CAEC"/>
                </a:solidFill>
              </a:rPr>
              <a:t>Non-flexible (Ceramic) Heater</a:t>
            </a:r>
          </a:p>
        </p:txBody>
      </p:sp>
      <p:sp>
        <p:nvSpPr>
          <p:cNvPr id="50" name="Arrow: Up 49">
            <a:extLst>
              <a:ext uri="{FF2B5EF4-FFF2-40B4-BE49-F238E27FC236}">
                <a16:creationId xmlns:a16="http://schemas.microsoft.com/office/drawing/2014/main" id="{732328BB-FAFD-C84E-89DE-6A930CFEBA10}"/>
              </a:ext>
            </a:extLst>
          </p:cNvPr>
          <p:cNvSpPr/>
          <p:nvPr/>
        </p:nvSpPr>
        <p:spPr>
          <a:xfrm rot="7176493">
            <a:off x="1724533" y="2485893"/>
            <a:ext cx="281625" cy="1160717"/>
          </a:xfrm>
          <a:prstGeom prst="upArrow">
            <a:avLst/>
          </a:prstGeom>
          <a:solidFill>
            <a:srgbClr val="A6CAE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C39292-90B1-98BB-712C-EE2FFB11AB78}"/>
              </a:ext>
            </a:extLst>
          </p:cNvPr>
          <p:cNvSpPr/>
          <p:nvPr/>
        </p:nvSpPr>
        <p:spPr>
          <a:xfrm>
            <a:off x="5454304" y="3129349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5C2C7E-D1DD-8045-C245-A0034E166024}"/>
              </a:ext>
            </a:extLst>
          </p:cNvPr>
          <p:cNvSpPr txBox="1"/>
          <p:nvPr/>
        </p:nvSpPr>
        <p:spPr>
          <a:xfrm>
            <a:off x="5333669" y="321664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5B283C-F178-AFB2-661A-CDE731A070C8}"/>
              </a:ext>
            </a:extLst>
          </p:cNvPr>
          <p:cNvSpPr/>
          <p:nvPr/>
        </p:nvSpPr>
        <p:spPr>
          <a:xfrm>
            <a:off x="6087414" y="3120131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5AD2BA-9DCB-B895-415F-52AEE5742622}"/>
              </a:ext>
            </a:extLst>
          </p:cNvPr>
          <p:cNvSpPr txBox="1"/>
          <p:nvPr/>
        </p:nvSpPr>
        <p:spPr>
          <a:xfrm>
            <a:off x="5966779" y="3207422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8F8A97-E7B5-ED92-72A5-3B467F39E9DD}"/>
              </a:ext>
            </a:extLst>
          </p:cNvPr>
          <p:cNvSpPr/>
          <p:nvPr/>
        </p:nvSpPr>
        <p:spPr>
          <a:xfrm>
            <a:off x="5459614" y="3663626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F935E0-2503-5BCF-5DE6-F875328DD7BB}"/>
              </a:ext>
            </a:extLst>
          </p:cNvPr>
          <p:cNvSpPr txBox="1"/>
          <p:nvPr/>
        </p:nvSpPr>
        <p:spPr>
          <a:xfrm>
            <a:off x="5338979" y="375091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6FD106-D55D-A41F-374B-EB8B825BE47A}"/>
              </a:ext>
            </a:extLst>
          </p:cNvPr>
          <p:cNvSpPr/>
          <p:nvPr/>
        </p:nvSpPr>
        <p:spPr>
          <a:xfrm>
            <a:off x="6109706" y="3662759"/>
            <a:ext cx="508296" cy="4826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4AE6E-648E-B747-EBD8-CE1039925275}"/>
              </a:ext>
            </a:extLst>
          </p:cNvPr>
          <p:cNvSpPr txBox="1"/>
          <p:nvPr/>
        </p:nvSpPr>
        <p:spPr>
          <a:xfrm>
            <a:off x="5989071" y="3750050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6"/>
              </a:rPr>
              <a:t>6.4 </a:t>
            </a:r>
            <a:r>
              <a:rPr lang="el-GR" sz="1200" dirty="0">
                <a:hlinkClick r:id="rId6"/>
              </a:rPr>
              <a:t>Ω</a:t>
            </a:r>
            <a:endParaRPr lang="en-US" sz="1200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4C38E6E-EC7C-AC48-82E2-373289906431}"/>
              </a:ext>
            </a:extLst>
          </p:cNvPr>
          <p:cNvCxnSpPr>
            <a:cxnSpLocks/>
          </p:cNvCxnSpPr>
          <p:nvPr/>
        </p:nvCxnSpPr>
        <p:spPr>
          <a:xfrm flipH="1" flipV="1">
            <a:off x="5704160" y="4133673"/>
            <a:ext cx="4292" cy="64660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7C78E27-DE0C-272B-286B-C02F8461C879}"/>
              </a:ext>
            </a:extLst>
          </p:cNvPr>
          <p:cNvCxnSpPr>
            <a:cxnSpLocks/>
          </p:cNvCxnSpPr>
          <p:nvPr/>
        </p:nvCxnSpPr>
        <p:spPr>
          <a:xfrm flipH="1" flipV="1">
            <a:off x="6402041" y="4133673"/>
            <a:ext cx="4292" cy="64660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671C594-0870-3E10-BB1C-BA7AB1A25A4D}"/>
              </a:ext>
            </a:extLst>
          </p:cNvPr>
          <p:cNvCxnSpPr>
            <a:cxnSpLocks/>
          </p:cNvCxnSpPr>
          <p:nvPr/>
        </p:nvCxnSpPr>
        <p:spPr>
          <a:xfrm>
            <a:off x="9704328" y="2845716"/>
            <a:ext cx="19382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4472F4B-EBDB-8DE9-FD8A-B68E8309660E}"/>
              </a:ext>
            </a:extLst>
          </p:cNvPr>
          <p:cNvCxnSpPr>
            <a:cxnSpLocks/>
          </p:cNvCxnSpPr>
          <p:nvPr/>
        </p:nvCxnSpPr>
        <p:spPr>
          <a:xfrm>
            <a:off x="9489780" y="3352582"/>
            <a:ext cx="62448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DB8F60B-79B7-4499-7482-247E513F627C}"/>
              </a:ext>
            </a:extLst>
          </p:cNvPr>
          <p:cNvCxnSpPr>
            <a:cxnSpLocks/>
          </p:cNvCxnSpPr>
          <p:nvPr/>
        </p:nvCxnSpPr>
        <p:spPr>
          <a:xfrm>
            <a:off x="10976656" y="2853004"/>
            <a:ext cx="5709" cy="31848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57461B5-E842-5774-180F-2D29E607603E}"/>
              </a:ext>
            </a:extLst>
          </p:cNvPr>
          <p:cNvCxnSpPr>
            <a:cxnSpLocks/>
          </p:cNvCxnSpPr>
          <p:nvPr/>
        </p:nvCxnSpPr>
        <p:spPr>
          <a:xfrm>
            <a:off x="10682680" y="2480709"/>
            <a:ext cx="0" cy="3650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DAE5C4F-33C0-AD1A-B948-C01CA0532C8B}"/>
              </a:ext>
            </a:extLst>
          </p:cNvPr>
          <p:cNvCxnSpPr>
            <a:cxnSpLocks/>
            <a:endCxn id="116" idx="0"/>
          </p:cNvCxnSpPr>
          <p:nvPr/>
        </p:nvCxnSpPr>
        <p:spPr>
          <a:xfrm>
            <a:off x="10367401" y="2830808"/>
            <a:ext cx="0" cy="34443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34FE165-C08A-5BDB-E443-6EFEC5817029}"/>
              </a:ext>
            </a:extLst>
          </p:cNvPr>
          <p:cNvCxnSpPr>
            <a:cxnSpLocks/>
          </p:cNvCxnSpPr>
          <p:nvPr/>
        </p:nvCxnSpPr>
        <p:spPr>
          <a:xfrm>
            <a:off x="11220380" y="3349215"/>
            <a:ext cx="59574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CEBDA93-4C00-2951-8796-C1C167A9EE32}"/>
              </a:ext>
            </a:extLst>
          </p:cNvPr>
          <p:cNvCxnSpPr>
            <a:cxnSpLocks/>
          </p:cNvCxnSpPr>
          <p:nvPr/>
        </p:nvCxnSpPr>
        <p:spPr>
          <a:xfrm flipV="1">
            <a:off x="9715282" y="2837262"/>
            <a:ext cx="0" cy="1054442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60D5D45-6AFC-4C09-8B97-9B1D8A06B1CD}"/>
              </a:ext>
            </a:extLst>
          </p:cNvPr>
          <p:cNvCxnSpPr>
            <a:cxnSpLocks/>
          </p:cNvCxnSpPr>
          <p:nvPr/>
        </p:nvCxnSpPr>
        <p:spPr>
          <a:xfrm flipV="1">
            <a:off x="11628775" y="2846929"/>
            <a:ext cx="5968" cy="1031464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893DE270-801E-156A-1D65-64F7C6340562}"/>
              </a:ext>
            </a:extLst>
          </p:cNvPr>
          <p:cNvCxnSpPr>
            <a:cxnSpLocks/>
          </p:cNvCxnSpPr>
          <p:nvPr/>
        </p:nvCxnSpPr>
        <p:spPr>
          <a:xfrm>
            <a:off x="11250223" y="3878393"/>
            <a:ext cx="370747" cy="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81D9B80-4C0D-7A8A-21A8-4C2AB93563BB}"/>
              </a:ext>
            </a:extLst>
          </p:cNvPr>
          <p:cNvCxnSpPr>
            <a:cxnSpLocks/>
          </p:cNvCxnSpPr>
          <p:nvPr/>
        </p:nvCxnSpPr>
        <p:spPr>
          <a:xfrm>
            <a:off x="9710218" y="3885059"/>
            <a:ext cx="417268" cy="13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00C0C30-B877-7C94-4918-B652444503C5}"/>
              </a:ext>
            </a:extLst>
          </p:cNvPr>
          <p:cNvCxnSpPr>
            <a:cxnSpLocks/>
          </p:cNvCxnSpPr>
          <p:nvPr/>
        </p:nvCxnSpPr>
        <p:spPr>
          <a:xfrm flipH="1" flipV="1">
            <a:off x="9490653" y="3352582"/>
            <a:ext cx="10604" cy="10783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BF863AD-9BA9-3E2E-C8E2-8856F98400A8}"/>
              </a:ext>
            </a:extLst>
          </p:cNvPr>
          <p:cNvCxnSpPr>
            <a:cxnSpLocks/>
          </p:cNvCxnSpPr>
          <p:nvPr/>
        </p:nvCxnSpPr>
        <p:spPr>
          <a:xfrm>
            <a:off x="9474330" y="4440067"/>
            <a:ext cx="2352775" cy="78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1ED3AB1-811C-7378-F193-0E644E102D78}"/>
              </a:ext>
            </a:extLst>
          </p:cNvPr>
          <p:cNvCxnSpPr>
            <a:cxnSpLocks/>
          </p:cNvCxnSpPr>
          <p:nvPr/>
        </p:nvCxnSpPr>
        <p:spPr>
          <a:xfrm flipV="1">
            <a:off x="11827105" y="3349215"/>
            <a:ext cx="0" cy="109085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5D79BAF-2EBA-B3DD-7325-6442F438BDBC}"/>
              </a:ext>
            </a:extLst>
          </p:cNvPr>
          <p:cNvCxnSpPr>
            <a:cxnSpLocks/>
            <a:stCxn id="140" idx="1"/>
          </p:cNvCxnSpPr>
          <p:nvPr/>
        </p:nvCxnSpPr>
        <p:spPr>
          <a:xfrm flipV="1">
            <a:off x="10706139" y="4427967"/>
            <a:ext cx="1" cy="3384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44E2C3C-9DD8-B97D-221D-2F84E666569D}"/>
              </a:ext>
            </a:extLst>
          </p:cNvPr>
          <p:cNvCxnSpPr>
            <a:cxnSpLocks/>
            <a:endCxn id="120" idx="2"/>
          </p:cNvCxnSpPr>
          <p:nvPr/>
        </p:nvCxnSpPr>
        <p:spPr>
          <a:xfrm flipV="1">
            <a:off x="10372022" y="4085409"/>
            <a:ext cx="0" cy="3624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1D0511A-93FF-1309-7743-6591DED0E031}"/>
              </a:ext>
            </a:extLst>
          </p:cNvPr>
          <p:cNvCxnSpPr>
            <a:cxnSpLocks/>
            <a:endCxn id="122" idx="2"/>
          </p:cNvCxnSpPr>
          <p:nvPr/>
        </p:nvCxnSpPr>
        <p:spPr>
          <a:xfrm flipV="1">
            <a:off x="10978755" y="4090001"/>
            <a:ext cx="0" cy="364893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A2CE16D-6233-51FE-D9CB-9FCA77E709E2}"/>
              </a:ext>
            </a:extLst>
          </p:cNvPr>
          <p:cNvSpPr/>
          <p:nvPr/>
        </p:nvSpPr>
        <p:spPr>
          <a:xfrm>
            <a:off x="10138035" y="3175239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104D723-ECE3-46A7-D3B7-47C7B309DCC9}"/>
              </a:ext>
            </a:extLst>
          </p:cNvPr>
          <p:cNvSpPr txBox="1"/>
          <p:nvPr/>
        </p:nvSpPr>
        <p:spPr>
          <a:xfrm>
            <a:off x="10005203" y="3224247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C41AE00E-DD22-9BB8-9C8E-43F1C5560461}"/>
              </a:ext>
            </a:extLst>
          </p:cNvPr>
          <p:cNvSpPr/>
          <p:nvPr/>
        </p:nvSpPr>
        <p:spPr>
          <a:xfrm>
            <a:off x="10752848" y="3178191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8AE05DD-78C0-D631-8B9C-3D1CED44F038}"/>
              </a:ext>
            </a:extLst>
          </p:cNvPr>
          <p:cNvSpPr txBox="1"/>
          <p:nvPr/>
        </p:nvSpPr>
        <p:spPr>
          <a:xfrm>
            <a:off x="10620016" y="3227199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8976520-49B5-34E8-F9A6-5C1CCA101BC0}"/>
              </a:ext>
            </a:extLst>
          </p:cNvPr>
          <p:cNvSpPr/>
          <p:nvPr/>
        </p:nvSpPr>
        <p:spPr>
          <a:xfrm>
            <a:off x="10142656" y="3678828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6514F2D-57BD-03E0-C4C2-368636A7A045}"/>
              </a:ext>
            </a:extLst>
          </p:cNvPr>
          <p:cNvSpPr txBox="1"/>
          <p:nvPr/>
        </p:nvSpPr>
        <p:spPr>
          <a:xfrm>
            <a:off x="10009824" y="3727836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CB7EEC6-D5AB-095B-6409-38EDB021C6D6}"/>
              </a:ext>
            </a:extLst>
          </p:cNvPr>
          <p:cNvSpPr/>
          <p:nvPr/>
        </p:nvSpPr>
        <p:spPr>
          <a:xfrm>
            <a:off x="10749389" y="3683420"/>
            <a:ext cx="458732" cy="406581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ED768E8-DBA3-AAAE-B511-9502D0AA0C22}"/>
              </a:ext>
            </a:extLst>
          </p:cNvPr>
          <p:cNvSpPr txBox="1"/>
          <p:nvPr/>
        </p:nvSpPr>
        <p:spPr>
          <a:xfrm>
            <a:off x="10616557" y="3732428"/>
            <a:ext cx="724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hlinkClick r:id="rId9"/>
              </a:rPr>
              <a:t>14 </a:t>
            </a:r>
            <a:r>
              <a:rPr lang="el-GR" sz="1200" dirty="0">
                <a:hlinkClick r:id="rId9"/>
              </a:rPr>
              <a:t>Ω</a:t>
            </a:r>
            <a:endParaRPr lang="en-US" sz="1200" dirty="0"/>
          </a:p>
        </p:txBody>
      </p:sp>
      <p:pic>
        <p:nvPicPr>
          <p:cNvPr id="140" name="Picture 13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4D1DA95-6BB5-D4E5-D823-4BD11EDD4C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40357" y="5019391"/>
            <a:ext cx="731565" cy="225579"/>
          </a:xfrm>
          <a:prstGeom prst="rect">
            <a:avLst/>
          </a:prstGeom>
        </p:spPr>
      </p:pic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09631BD0-0BEA-1658-F441-F5E63067AFBE}"/>
              </a:ext>
            </a:extLst>
          </p:cNvPr>
          <p:cNvCxnSpPr>
            <a:cxnSpLocks/>
          </p:cNvCxnSpPr>
          <p:nvPr/>
        </p:nvCxnSpPr>
        <p:spPr>
          <a:xfrm flipV="1">
            <a:off x="10706140" y="5446987"/>
            <a:ext cx="0" cy="4869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EC5A362E-0340-D9EA-F8A7-8FE03A3DAE5C}"/>
              </a:ext>
            </a:extLst>
          </p:cNvPr>
          <p:cNvSpPr txBox="1"/>
          <p:nvPr/>
        </p:nvSpPr>
        <p:spPr>
          <a:xfrm>
            <a:off x="9900723" y="4927732"/>
            <a:ext cx="780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11"/>
              </a:rPr>
              <a:t>0.68 </a:t>
            </a:r>
            <a:r>
              <a:rPr lang="el-GR" sz="1400" dirty="0">
                <a:hlinkClick r:id="rId11"/>
              </a:rPr>
              <a:t>Ω</a:t>
            </a:r>
            <a:endParaRPr lang="en-US" sz="1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883FBAF-8257-F11A-4F9F-38475E56FD19}"/>
              </a:ext>
            </a:extLst>
          </p:cNvPr>
          <p:cNvSpPr/>
          <p:nvPr/>
        </p:nvSpPr>
        <p:spPr>
          <a:xfrm>
            <a:off x="2757292" y="852132"/>
            <a:ext cx="4052181" cy="9204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10507E-BFEE-09FC-1B02-FD8BE5A38DF4}"/>
              </a:ext>
            </a:extLst>
          </p:cNvPr>
          <p:cNvSpPr txBox="1"/>
          <p:nvPr/>
        </p:nvSpPr>
        <p:spPr>
          <a:xfrm>
            <a:off x="2220904" y="3781288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5.1 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BECE63-CECC-666D-6066-9FA10721A4EC}"/>
              </a:ext>
            </a:extLst>
          </p:cNvPr>
          <p:cNvSpPr txBox="1"/>
          <p:nvPr/>
        </p:nvSpPr>
        <p:spPr>
          <a:xfrm>
            <a:off x="3314083" y="378325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5.1 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A85CA3-B2A3-C0B2-86F4-409121F82576}"/>
              </a:ext>
            </a:extLst>
          </p:cNvPr>
          <p:cNvSpPr txBox="1"/>
          <p:nvPr/>
        </p:nvSpPr>
        <p:spPr>
          <a:xfrm>
            <a:off x="4462846" y="3158731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8CB427-2C64-9C3C-00E2-5E90C5E0BEFA}"/>
              </a:ext>
            </a:extLst>
          </p:cNvPr>
          <p:cNvSpPr txBox="1"/>
          <p:nvPr/>
        </p:nvSpPr>
        <p:spPr>
          <a:xfrm>
            <a:off x="4463836" y="3710419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B38A42-69EC-864C-B2B6-DFB992E7910F}"/>
              </a:ext>
            </a:extLst>
          </p:cNvPr>
          <p:cNvSpPr txBox="1"/>
          <p:nvPr/>
        </p:nvSpPr>
        <p:spPr>
          <a:xfrm>
            <a:off x="6399086" y="3158731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A8B43F-22B3-2451-F9F7-8816294BA765}"/>
              </a:ext>
            </a:extLst>
          </p:cNvPr>
          <p:cNvSpPr txBox="1"/>
          <p:nvPr/>
        </p:nvSpPr>
        <p:spPr>
          <a:xfrm>
            <a:off x="6399085" y="3698916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AAC764-5EF7-AFD5-735A-730EFFBE2757}"/>
              </a:ext>
            </a:extLst>
          </p:cNvPr>
          <p:cNvSpPr txBox="1"/>
          <p:nvPr/>
        </p:nvSpPr>
        <p:spPr>
          <a:xfrm>
            <a:off x="7269921" y="2847140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2.9 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3A2FF5-C3BD-9B7B-375F-29765FF1D1A7}"/>
              </a:ext>
            </a:extLst>
          </p:cNvPr>
          <p:cNvSpPr txBox="1"/>
          <p:nvPr/>
        </p:nvSpPr>
        <p:spPr>
          <a:xfrm>
            <a:off x="8338740" y="2938925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B61DB5-58F7-E3A0-266C-759A6833F280}"/>
              </a:ext>
            </a:extLst>
          </p:cNvPr>
          <p:cNvSpPr txBox="1"/>
          <p:nvPr/>
        </p:nvSpPr>
        <p:spPr>
          <a:xfrm>
            <a:off x="9795942" y="2851517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A3463D-D645-DD8C-D317-9150ED67F4EE}"/>
              </a:ext>
            </a:extLst>
          </p:cNvPr>
          <p:cNvSpPr txBox="1"/>
          <p:nvPr/>
        </p:nvSpPr>
        <p:spPr>
          <a:xfrm>
            <a:off x="10444593" y="2852619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184EC8E-D3A9-E589-0E0B-36782D808A98}"/>
              </a:ext>
            </a:extLst>
          </p:cNvPr>
          <p:cNvSpPr txBox="1"/>
          <p:nvPr/>
        </p:nvSpPr>
        <p:spPr>
          <a:xfrm>
            <a:off x="9768291" y="4025335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CA4DC8B-7600-17AD-209E-A3CD735E1785}"/>
              </a:ext>
            </a:extLst>
          </p:cNvPr>
          <p:cNvSpPr txBox="1"/>
          <p:nvPr/>
        </p:nvSpPr>
        <p:spPr>
          <a:xfrm>
            <a:off x="10396325" y="4019788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B7CC782-C019-22E7-C88D-AD8FB8558B69}"/>
              </a:ext>
            </a:extLst>
          </p:cNvPr>
          <p:cNvSpPr txBox="1"/>
          <p:nvPr/>
        </p:nvSpPr>
        <p:spPr>
          <a:xfrm>
            <a:off x="1678894" y="5098105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0.62 W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A59B146-D628-1B63-EDE8-617EC933046C}"/>
              </a:ext>
            </a:extLst>
          </p:cNvPr>
          <p:cNvSpPr txBox="1"/>
          <p:nvPr/>
        </p:nvSpPr>
        <p:spPr>
          <a:xfrm>
            <a:off x="2782409" y="5088920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0.62 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3D0848-1859-299B-FE0D-BEC090BD9424}"/>
              </a:ext>
            </a:extLst>
          </p:cNvPr>
          <p:cNvSpPr txBox="1"/>
          <p:nvPr/>
        </p:nvSpPr>
        <p:spPr>
          <a:xfrm>
            <a:off x="6756164" y="5115020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1.4 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FBDFE20-223D-783B-2119-C19E945F5E13}"/>
              </a:ext>
            </a:extLst>
          </p:cNvPr>
          <p:cNvSpPr txBox="1"/>
          <p:nvPr/>
        </p:nvSpPr>
        <p:spPr>
          <a:xfrm>
            <a:off x="7894532" y="5123008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0.31 W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FE60F7C-923A-8A7A-BD43-16ACFAF52A42}"/>
              </a:ext>
            </a:extLst>
          </p:cNvPr>
          <p:cNvSpPr txBox="1"/>
          <p:nvPr/>
        </p:nvSpPr>
        <p:spPr>
          <a:xfrm>
            <a:off x="9691026" y="5121383"/>
            <a:ext cx="116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1.54 W</a:t>
            </a:r>
          </a:p>
        </p:txBody>
      </p:sp>
    </p:spTree>
    <p:extLst>
      <p:ext uri="{BB962C8B-B14F-4D97-AF65-F5344CB8AC3E}">
        <p14:creationId xmlns:p14="http://schemas.microsoft.com/office/powerpoint/2010/main" val="6758161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E6D8D2-BDA6-C4BD-6186-2B89DA534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230" y="1686878"/>
            <a:ext cx="10292237" cy="42534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1BFB43-E31E-EB60-AD31-F6A0914B2DBB}"/>
              </a:ext>
            </a:extLst>
          </p:cNvPr>
          <p:cNvSpPr txBox="1"/>
          <p:nvPr/>
        </p:nvSpPr>
        <p:spPr>
          <a:xfrm>
            <a:off x="2213845" y="2786266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5.1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FBD21-4045-D80D-2764-19BE1DB95F33}"/>
              </a:ext>
            </a:extLst>
          </p:cNvPr>
          <p:cNvSpPr txBox="1"/>
          <p:nvPr/>
        </p:nvSpPr>
        <p:spPr>
          <a:xfrm>
            <a:off x="8148389" y="274082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2.2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347B7B-2CC7-E96D-50FF-177DFCB08C85}"/>
              </a:ext>
            </a:extLst>
          </p:cNvPr>
          <p:cNvSpPr txBox="1"/>
          <p:nvPr/>
        </p:nvSpPr>
        <p:spPr>
          <a:xfrm>
            <a:off x="8361952" y="4317746"/>
            <a:ext cx="103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2.9 W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66D359B-4A8D-F334-F7A9-D6E57B51632B}"/>
              </a:ext>
            </a:extLst>
          </p:cNvPr>
          <p:cNvSpPr/>
          <p:nvPr/>
        </p:nvSpPr>
        <p:spPr>
          <a:xfrm rot="20332574">
            <a:off x="5427358" y="1012338"/>
            <a:ext cx="276940" cy="1606206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00BC2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BA198-6B37-7F36-30B4-D8C6FC7DC615}"/>
              </a:ext>
            </a:extLst>
          </p:cNvPr>
          <p:cNvSpPr txBox="1"/>
          <p:nvPr/>
        </p:nvSpPr>
        <p:spPr>
          <a:xfrm>
            <a:off x="4656239" y="419076"/>
            <a:ext cx="189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Shape of Heaters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AFC935A-0F3D-3DFD-7652-2EAD11797851}"/>
              </a:ext>
            </a:extLst>
          </p:cNvPr>
          <p:cNvSpPr/>
          <p:nvPr/>
        </p:nvSpPr>
        <p:spPr>
          <a:xfrm rot="20594530">
            <a:off x="2402483" y="1270300"/>
            <a:ext cx="197946" cy="162881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EA783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D689E-C66C-BD1B-D44F-EC7C24B2AD0C}"/>
              </a:ext>
            </a:extLst>
          </p:cNvPr>
          <p:cNvSpPr txBox="1"/>
          <p:nvPr/>
        </p:nvSpPr>
        <p:spPr>
          <a:xfrm>
            <a:off x="1197274" y="280577"/>
            <a:ext cx="1891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Heat Power Dissipated by Heaters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0AA88C7-82CA-2015-2BD6-A9B55C6210AE}"/>
              </a:ext>
            </a:extLst>
          </p:cNvPr>
          <p:cNvSpPr/>
          <p:nvPr/>
        </p:nvSpPr>
        <p:spPr>
          <a:xfrm rot="15255539" flipH="1">
            <a:off x="1507677" y="2772437"/>
            <a:ext cx="231921" cy="157918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118AEC-D5EB-C0C1-A5E8-FB2FB1986FD6}"/>
              </a:ext>
            </a:extLst>
          </p:cNvPr>
          <p:cNvSpPr txBox="1"/>
          <p:nvPr/>
        </p:nvSpPr>
        <p:spPr>
          <a:xfrm>
            <a:off x="181051" y="3642151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5 W</a:t>
            </a: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44069D4B-3C52-6CBF-DA75-D44431951946}"/>
              </a:ext>
            </a:extLst>
          </p:cNvPr>
          <p:cNvSpPr/>
          <p:nvPr/>
        </p:nvSpPr>
        <p:spPr>
          <a:xfrm rot="16906203">
            <a:off x="1483684" y="3653493"/>
            <a:ext cx="232226" cy="1571672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A686156B-60EB-8F28-9CEB-1C6E0929A01A}"/>
              </a:ext>
            </a:extLst>
          </p:cNvPr>
          <p:cNvSpPr/>
          <p:nvPr/>
        </p:nvSpPr>
        <p:spPr>
          <a:xfrm rot="9665209">
            <a:off x="5767058" y="4833934"/>
            <a:ext cx="254314" cy="1404538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/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Target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23+2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1600" i="1" smtClean="0">
                        <a:latin typeface="Cambria Math" panose="02040503050406030204" pitchFamily="18" charset="0"/>
                      </a:rPr>
                      <m:t>=6.25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W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A06F42-F559-DDD4-A79D-6D9FA6210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415" y="6165874"/>
                <a:ext cx="1670810" cy="686726"/>
              </a:xfrm>
              <a:prstGeom prst="rect">
                <a:avLst/>
              </a:prstGeom>
              <a:blipFill>
                <a:blip r:embed="rId4"/>
                <a:stretch>
                  <a:fillRect l="-2190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EDED8500-CCC7-4C31-4774-803BD321B46F}"/>
              </a:ext>
            </a:extLst>
          </p:cNvPr>
          <p:cNvSpPr/>
          <p:nvPr/>
        </p:nvSpPr>
        <p:spPr>
          <a:xfrm rot="8568771">
            <a:off x="9380834" y="4638976"/>
            <a:ext cx="185529" cy="1692133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B15927-33CF-5E54-7F5E-20505DD56C45}"/>
              </a:ext>
            </a:extLst>
          </p:cNvPr>
          <p:cNvSpPr txBox="1"/>
          <p:nvPr/>
        </p:nvSpPr>
        <p:spPr>
          <a:xfrm>
            <a:off x="10026598" y="6048660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2.8 W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15581CFA-2252-E4BA-21B8-BFCA1ACF91E3}"/>
              </a:ext>
            </a:extLst>
          </p:cNvPr>
          <p:cNvSpPr/>
          <p:nvPr/>
        </p:nvSpPr>
        <p:spPr>
          <a:xfrm rot="6600395">
            <a:off x="10979695" y="1734845"/>
            <a:ext cx="158644" cy="70737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A07FDB-C320-5735-B68E-92D75B1C78E6}"/>
                  </a:ext>
                </a:extLst>
              </p:cNvPr>
              <p:cNvSpPr txBox="1"/>
              <p:nvPr/>
            </p:nvSpPr>
            <p:spPr>
              <a:xfrm>
                <a:off x="11182463" y="2214043"/>
                <a:ext cx="1009537" cy="932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/>
                  <a:t>Target Power:</a:t>
                </a:r>
              </a:p>
              <a:p>
                <a:pPr algn="r"/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600" dirty="0"/>
                  <a:t> = 2 W</a:t>
                </a:r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A07FDB-C320-5735-B68E-92D75B1C7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2463" y="2214043"/>
                <a:ext cx="1009537" cy="932948"/>
              </a:xfrm>
              <a:prstGeom prst="rect">
                <a:avLst/>
              </a:prstGeom>
              <a:blipFill>
                <a:blip r:embed="rId5"/>
                <a:stretch>
                  <a:fillRect t="-1961" r="-7229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Down 32">
            <a:extLst>
              <a:ext uri="{FF2B5EF4-FFF2-40B4-BE49-F238E27FC236}">
                <a16:creationId xmlns:a16="http://schemas.microsoft.com/office/drawing/2014/main" id="{6EAFC5FA-45F0-9969-61CA-1021602C9232}"/>
              </a:ext>
            </a:extLst>
          </p:cNvPr>
          <p:cNvSpPr/>
          <p:nvPr/>
        </p:nvSpPr>
        <p:spPr>
          <a:xfrm rot="21039751">
            <a:off x="8353336" y="1231876"/>
            <a:ext cx="213541" cy="1517584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1E1464-C128-8A71-6863-DB4442D27713}"/>
              </a:ext>
            </a:extLst>
          </p:cNvPr>
          <p:cNvSpPr txBox="1"/>
          <p:nvPr/>
        </p:nvSpPr>
        <p:spPr>
          <a:xfrm>
            <a:off x="7966318" y="395342"/>
            <a:ext cx="79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Target Power: 2.2 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2F596-95B3-893A-C3E1-F26C9EEBD18B}"/>
              </a:ext>
            </a:extLst>
          </p:cNvPr>
          <p:cNvSpPr txBox="1"/>
          <p:nvPr/>
        </p:nvSpPr>
        <p:spPr>
          <a:xfrm>
            <a:off x="2249567" y="4419845"/>
            <a:ext cx="1039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5.1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69A28E-A4FE-A941-8F25-511641AD1E92}"/>
              </a:ext>
            </a:extLst>
          </p:cNvPr>
          <p:cNvSpPr txBox="1"/>
          <p:nvPr/>
        </p:nvSpPr>
        <p:spPr>
          <a:xfrm>
            <a:off x="5182309" y="2866958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C3308-0CAB-DCE5-61EB-38C5F62152E8}"/>
              </a:ext>
            </a:extLst>
          </p:cNvPr>
          <p:cNvSpPr txBox="1"/>
          <p:nvPr/>
        </p:nvSpPr>
        <p:spPr>
          <a:xfrm>
            <a:off x="6540548" y="2876119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418B8AB-100B-DBF4-0C85-B56C3DD35CA5}"/>
              </a:ext>
            </a:extLst>
          </p:cNvPr>
          <p:cNvSpPr/>
          <p:nvPr/>
        </p:nvSpPr>
        <p:spPr>
          <a:xfrm rot="11205988">
            <a:off x="7136556" y="4769799"/>
            <a:ext cx="254314" cy="140393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69919AA-2A58-2A08-2AE3-A2B13E0309DA}"/>
              </a:ext>
            </a:extLst>
          </p:cNvPr>
          <p:cNvSpPr/>
          <p:nvPr/>
        </p:nvSpPr>
        <p:spPr>
          <a:xfrm rot="10459222">
            <a:off x="6189802" y="3424601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5C6B8E47-71CF-4C41-F282-178B17AF6182}"/>
              </a:ext>
            </a:extLst>
          </p:cNvPr>
          <p:cNvSpPr/>
          <p:nvPr/>
        </p:nvSpPr>
        <p:spPr>
          <a:xfrm rot="11147393">
            <a:off x="6710944" y="3424603"/>
            <a:ext cx="277191" cy="277131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E76C0-A85B-DFC8-9365-FB6F7EFDE01A}"/>
              </a:ext>
            </a:extLst>
          </p:cNvPr>
          <p:cNvSpPr txBox="1"/>
          <p:nvPr/>
        </p:nvSpPr>
        <p:spPr>
          <a:xfrm>
            <a:off x="5139507" y="4173623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BAFC0C-14AD-6A5B-DFA7-6E3A01BD1D98}"/>
              </a:ext>
            </a:extLst>
          </p:cNvPr>
          <p:cNvSpPr txBox="1"/>
          <p:nvPr/>
        </p:nvSpPr>
        <p:spPr>
          <a:xfrm>
            <a:off x="6512456" y="4173622"/>
            <a:ext cx="1229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6.4 W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58503D0C-F457-D0A2-7B8A-066F837B3DED}"/>
              </a:ext>
            </a:extLst>
          </p:cNvPr>
          <p:cNvSpPr/>
          <p:nvPr/>
        </p:nvSpPr>
        <p:spPr>
          <a:xfrm rot="649754">
            <a:off x="6541753" y="1400884"/>
            <a:ext cx="374270" cy="1169879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4CACBA-612E-3E4B-22B2-343620908E40}"/>
              </a:ext>
            </a:extLst>
          </p:cNvPr>
          <p:cNvSpPr txBox="1"/>
          <p:nvPr/>
        </p:nvSpPr>
        <p:spPr>
          <a:xfrm>
            <a:off x="6256688" y="914477"/>
            <a:ext cx="189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POOR FIT</a:t>
            </a:r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A0D7ADDF-4CED-2297-47F5-BC10F8D770F0}"/>
              </a:ext>
            </a:extLst>
          </p:cNvPr>
          <p:cNvSpPr/>
          <p:nvPr/>
        </p:nvSpPr>
        <p:spPr>
          <a:xfrm rot="4417185">
            <a:off x="10839144" y="2767078"/>
            <a:ext cx="157527" cy="74712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21DB15B5-9270-B7AA-C8BD-61D177C7EAA6}"/>
              </a:ext>
            </a:extLst>
          </p:cNvPr>
          <p:cNvSpPr/>
          <p:nvPr/>
        </p:nvSpPr>
        <p:spPr>
          <a:xfrm rot="6241585">
            <a:off x="10608825" y="1615464"/>
            <a:ext cx="181420" cy="1316267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471942-F1C2-0687-3996-458D1D4C450B}"/>
              </a:ext>
            </a:extLst>
          </p:cNvPr>
          <p:cNvSpPr txBox="1"/>
          <p:nvPr/>
        </p:nvSpPr>
        <p:spPr>
          <a:xfrm>
            <a:off x="10232279" y="1990667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DCC72-789F-E088-A302-0775A507BF53}"/>
              </a:ext>
            </a:extLst>
          </p:cNvPr>
          <p:cNvSpPr txBox="1"/>
          <p:nvPr/>
        </p:nvSpPr>
        <p:spPr>
          <a:xfrm>
            <a:off x="9348577" y="2002869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CB7B8547-EC23-0639-2603-E19EB10FF576}"/>
              </a:ext>
            </a:extLst>
          </p:cNvPr>
          <p:cNvSpPr/>
          <p:nvPr/>
        </p:nvSpPr>
        <p:spPr>
          <a:xfrm rot="5151254">
            <a:off x="10511658" y="2019677"/>
            <a:ext cx="190185" cy="1373381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68686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7F18A00-77C9-75A2-C936-08FAF305CB4D}"/>
              </a:ext>
            </a:extLst>
          </p:cNvPr>
          <p:cNvSpPr txBox="1"/>
          <p:nvPr/>
        </p:nvSpPr>
        <p:spPr>
          <a:xfrm>
            <a:off x="9353950" y="2732617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B2A93F-2FB4-6E4C-C44A-B3384E692F55}"/>
              </a:ext>
            </a:extLst>
          </p:cNvPr>
          <p:cNvSpPr txBox="1"/>
          <p:nvPr/>
        </p:nvSpPr>
        <p:spPr>
          <a:xfrm>
            <a:off x="10205819" y="2717059"/>
            <a:ext cx="96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2.0 W</a:t>
            </a:r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ED3898A0-64D9-F06A-87B9-3466FA128955}"/>
              </a:ext>
            </a:extLst>
          </p:cNvPr>
          <p:cNvSpPr/>
          <p:nvPr/>
        </p:nvSpPr>
        <p:spPr>
          <a:xfrm rot="19675830">
            <a:off x="7731907" y="1238554"/>
            <a:ext cx="374270" cy="1504225"/>
          </a:xfrm>
          <a:prstGeom prst="downArrow">
            <a:avLst>
              <a:gd name="adj1" fmla="val 50000"/>
              <a:gd name="adj2" fmla="val 50368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68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8DFE4A-3FED-F514-B6BC-F530B06BC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74099"/>
            <a:ext cx="12192000" cy="53098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78767D-82C5-B520-A08B-026EB29663DE}"/>
              </a:ext>
            </a:extLst>
          </p:cNvPr>
          <p:cNvSpPr/>
          <p:nvPr/>
        </p:nvSpPr>
        <p:spPr>
          <a:xfrm>
            <a:off x="0" y="1153371"/>
            <a:ext cx="4049486" cy="4930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2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49C67-44C3-C426-7CE1-18D3DA8D8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946" y="0"/>
            <a:ext cx="7114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5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6CC120-F86C-58A6-658E-8D59354E9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6751"/>
            <a:ext cx="12192000" cy="62044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CF177A-2DFF-B3C5-B635-FB3498579E9B}"/>
              </a:ext>
            </a:extLst>
          </p:cNvPr>
          <p:cNvSpPr/>
          <p:nvPr/>
        </p:nvSpPr>
        <p:spPr>
          <a:xfrm>
            <a:off x="0" y="3566160"/>
            <a:ext cx="3364637" cy="29828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27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8F06C0CA-45B7-B21C-C4CB-693E468EA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22" y="1683400"/>
            <a:ext cx="4395242" cy="4657644"/>
          </a:xfrm>
          <a:prstGeom prst="rect">
            <a:avLst/>
          </a:prstGeom>
        </p:spPr>
      </p:pic>
      <p:sp>
        <p:nvSpPr>
          <p:cNvPr id="42" name="Title 41">
            <a:extLst>
              <a:ext uri="{FF2B5EF4-FFF2-40B4-BE49-F238E27FC236}">
                <a16:creationId xmlns:a16="http://schemas.microsoft.com/office/drawing/2014/main" id="{4BBC9523-87FC-D928-BB1C-E0FC15B2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Circuit Diagram Part #1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8B44DFD-5F68-8025-66E4-6681C368E2B4}"/>
              </a:ext>
            </a:extLst>
          </p:cNvPr>
          <p:cNvCxnSpPr>
            <a:cxnSpLocks/>
          </p:cNvCxnSpPr>
          <p:nvPr/>
        </p:nvCxnSpPr>
        <p:spPr>
          <a:xfrm>
            <a:off x="1617260" y="5566103"/>
            <a:ext cx="0" cy="1236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1AFB4AD-E316-C7F3-C144-13609E2783A3}"/>
              </a:ext>
            </a:extLst>
          </p:cNvPr>
          <p:cNvCxnSpPr>
            <a:cxnSpLocks/>
            <a:stCxn id="13" idx="0"/>
          </p:cNvCxnSpPr>
          <p:nvPr/>
        </p:nvCxnSpPr>
        <p:spPr>
          <a:xfrm rot="16200000" flipV="1">
            <a:off x="3656557" y="-697162"/>
            <a:ext cx="1987045" cy="6670323"/>
          </a:xfrm>
          <a:prstGeom prst="bentConnector2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599A72DC-9872-BA1C-9702-CDE1549899CF}"/>
              </a:ext>
            </a:extLst>
          </p:cNvPr>
          <p:cNvCxnSpPr>
            <a:cxnSpLocks/>
          </p:cNvCxnSpPr>
          <p:nvPr/>
        </p:nvCxnSpPr>
        <p:spPr>
          <a:xfrm rot="5400000">
            <a:off x="3528842" y="2139280"/>
            <a:ext cx="2283388" cy="6589163"/>
          </a:xfrm>
          <a:prstGeom prst="bentConnector2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70A404B-5C1B-FC94-18BA-D29A860EAB99}"/>
              </a:ext>
            </a:extLst>
          </p:cNvPr>
          <p:cNvSpPr txBox="1"/>
          <p:nvPr/>
        </p:nvSpPr>
        <p:spPr>
          <a:xfrm>
            <a:off x="8223770" y="3749703"/>
            <a:ext cx="2126973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Required Voltage: </a:t>
            </a:r>
            <a:r>
              <a:rPr lang="en-US" sz="1404" b="1" dirty="0"/>
              <a:t>33.9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4F6B3D-8EA0-BDE4-D3EB-43D2F690C0A7}"/>
              </a:ext>
            </a:extLst>
          </p:cNvPr>
          <p:cNvSpPr txBox="1"/>
          <p:nvPr/>
        </p:nvSpPr>
        <p:spPr>
          <a:xfrm>
            <a:off x="8278072" y="4982484"/>
            <a:ext cx="2018365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Total Heat Power: 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180 W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/>
              <p:nvPr/>
            </p:nvSpPr>
            <p:spPr>
              <a:xfrm>
                <a:off x="5375028" y="2641994"/>
                <a:ext cx="2018365" cy="740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3232">
                  <a:spcAft>
                    <a:spcPts val="600"/>
                  </a:spcAft>
                </a:pP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hlinkClick r:id="rId4"/>
                  </a:rPr>
                  <a:t>Micro Heater 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Resistance: </a:t>
                </a:r>
                <a:r>
                  <a:rPr lang="en-US" sz="1404" b="1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6.4 Ohms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4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±</m:t>
                    </m:r>
                  </m:oMath>
                </a14:m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1.0 Ohms)</a:t>
                </a:r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028" y="2641994"/>
                <a:ext cx="2018365" cy="740587"/>
              </a:xfrm>
              <a:prstGeom prst="rect">
                <a:avLst/>
              </a:prstGeom>
              <a:blipFill>
                <a:blip r:embed="rId5"/>
                <a:stretch>
                  <a:fillRect t="-820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A9D2214-21CA-6098-DB96-4349255C61F4}"/>
              </a:ext>
            </a:extLst>
          </p:cNvPr>
          <p:cNvCxnSpPr>
            <a:cxnSpLocks/>
          </p:cNvCxnSpPr>
          <p:nvPr/>
        </p:nvCxnSpPr>
        <p:spPr>
          <a:xfrm flipH="1" flipV="1">
            <a:off x="5207697" y="2180128"/>
            <a:ext cx="487292" cy="6668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1FAA46E-ACF6-4E63-AFA6-C7FB28C395E7}"/>
              </a:ext>
            </a:extLst>
          </p:cNvPr>
          <p:cNvSpPr txBox="1"/>
          <p:nvPr/>
        </p:nvSpPr>
        <p:spPr>
          <a:xfrm>
            <a:off x="10709429" y="5886946"/>
            <a:ext cx="1276550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6 * 25 W + 20% Safety Factor</a:t>
            </a:r>
            <a:endParaRPr lang="en-US" dirty="0"/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F86BB49F-E3AD-6FFB-A62E-4452D66E4583}"/>
              </a:ext>
            </a:extLst>
          </p:cNvPr>
          <p:cNvSpPr/>
          <p:nvPr/>
        </p:nvSpPr>
        <p:spPr>
          <a:xfrm rot="17753124">
            <a:off x="10330500" y="5362255"/>
            <a:ext cx="266224" cy="78998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E72A6024-5F71-7C30-1731-12DA0525795D}"/>
              </a:ext>
            </a:extLst>
          </p:cNvPr>
          <p:cNvSpPr/>
          <p:nvPr/>
        </p:nvSpPr>
        <p:spPr>
          <a:xfrm rot="14675424">
            <a:off x="7904296" y="1979841"/>
            <a:ext cx="266224" cy="1131031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14212A77-0A9D-8063-064F-1F6F8A221E4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449766" y="5282891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44C1CE9F-F8A1-13FA-B00E-7B3C10F006E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330782" y="4670652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1" name="Connector: Elbow 130">
            <a:extLst>
              <a:ext uri="{FF2B5EF4-FFF2-40B4-BE49-F238E27FC236}">
                <a16:creationId xmlns:a16="http://schemas.microsoft.com/office/drawing/2014/main" id="{E72231E4-8C6F-53E1-368B-0A106BF972EA}"/>
              </a:ext>
            </a:extLst>
          </p:cNvPr>
          <p:cNvCxnSpPr>
            <a:cxnSpLocks/>
          </p:cNvCxnSpPr>
          <p:nvPr/>
        </p:nvCxnSpPr>
        <p:spPr>
          <a:xfrm flipV="1">
            <a:off x="1757654" y="4390707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B68F437B-B04D-78F9-566C-80726F873D42}"/>
              </a:ext>
            </a:extLst>
          </p:cNvPr>
          <p:cNvCxnSpPr>
            <a:cxnSpLocks/>
          </p:cNvCxnSpPr>
          <p:nvPr/>
        </p:nvCxnSpPr>
        <p:spPr>
          <a:xfrm>
            <a:off x="2340320" y="5566103"/>
            <a:ext cx="6535" cy="612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F9F49D82-C9FB-A0A0-2B61-A933AFB664A6}"/>
              </a:ext>
            </a:extLst>
          </p:cNvPr>
          <p:cNvCxnSpPr>
            <a:cxnSpLocks/>
          </p:cNvCxnSpPr>
          <p:nvPr/>
        </p:nvCxnSpPr>
        <p:spPr>
          <a:xfrm rot="16200000" flipV="1">
            <a:off x="1984019" y="5253334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2" name="Connector: Elbow 141">
            <a:extLst>
              <a:ext uri="{FF2B5EF4-FFF2-40B4-BE49-F238E27FC236}">
                <a16:creationId xmlns:a16="http://schemas.microsoft.com/office/drawing/2014/main" id="{EA5EA09C-6EC9-95ED-87B5-203784AD63C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060376" y="4664118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3" name="Picture 12" descr="NICE-POWER DC Power Supply Adjustable Variable 3-Digital LED Display  Adjustable Regulated Switching DC Lab Bench Power Supply Digital (30V 10A  Black)">
            <a:extLst>
              <a:ext uri="{FF2B5EF4-FFF2-40B4-BE49-F238E27FC236}">
                <a16:creationId xmlns:a16="http://schemas.microsoft.com/office/drawing/2014/main" id="{7999B44D-C77A-2F08-CE20-8433CEA4B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5"/>
          <a:stretch/>
        </p:blipFill>
        <p:spPr bwMode="auto">
          <a:xfrm>
            <a:off x="7634292" y="3631522"/>
            <a:ext cx="701895" cy="88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866C7D4-643E-AB14-B32A-21F0E175FCEC}"/>
              </a:ext>
            </a:extLst>
          </p:cNvPr>
          <p:cNvSpPr txBox="1"/>
          <p:nvPr/>
        </p:nvSpPr>
        <p:spPr>
          <a:xfrm>
            <a:off x="8662945" y="1953135"/>
            <a:ext cx="1800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Total (Heaters): $319.51</a:t>
            </a:r>
          </a:p>
        </p:txBody>
      </p:sp>
      <p:pic>
        <p:nvPicPr>
          <p:cNvPr id="17" name="Picture 16" descr="A solar panel with wires&#10;&#10;Description automatically generated">
            <a:extLst>
              <a:ext uri="{FF2B5EF4-FFF2-40B4-BE49-F238E27FC236}">
                <a16:creationId xmlns:a16="http://schemas.microsoft.com/office/drawing/2014/main" id="{B850D593-D4C2-7877-05CC-2801C3D5FD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34" y="0"/>
            <a:ext cx="2283566" cy="1824461"/>
          </a:xfrm>
          <a:prstGeom prst="rect">
            <a:avLst/>
          </a:prstGeom>
        </p:spPr>
      </p:pic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D34C9D0C-491E-EBF3-F352-9EA36C1A384B}"/>
              </a:ext>
            </a:extLst>
          </p:cNvPr>
          <p:cNvCxnSpPr>
            <a:cxnSpLocks/>
          </p:cNvCxnSpPr>
          <p:nvPr/>
        </p:nvCxnSpPr>
        <p:spPr>
          <a:xfrm rot="10800000" flipV="1">
            <a:off x="1314919" y="2958692"/>
            <a:ext cx="6687787" cy="3188916"/>
          </a:xfrm>
          <a:prstGeom prst="bentConnector3">
            <a:avLst>
              <a:gd name="adj1" fmla="val 7124"/>
            </a:avLst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966A63E-BBA6-41E4-CDF0-EB658F44703E}"/>
              </a:ext>
            </a:extLst>
          </p:cNvPr>
          <p:cNvCxnSpPr>
            <a:cxnSpLocks/>
          </p:cNvCxnSpPr>
          <p:nvPr/>
        </p:nvCxnSpPr>
        <p:spPr>
          <a:xfrm>
            <a:off x="2985529" y="5566103"/>
            <a:ext cx="0" cy="1236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94676F33-B64B-5139-BCBF-C563C6CA32E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818035" y="5282891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133F2B09-5F14-14CF-1C6E-5DA91F93C28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699051" y="4670652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AD261CA6-BCC9-2A47-05D2-4B5EF7E3CA17}"/>
              </a:ext>
            </a:extLst>
          </p:cNvPr>
          <p:cNvCxnSpPr>
            <a:cxnSpLocks/>
          </p:cNvCxnSpPr>
          <p:nvPr/>
        </p:nvCxnSpPr>
        <p:spPr>
          <a:xfrm flipV="1">
            <a:off x="3125923" y="4390707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C4E4DBA-7535-357B-11EB-35B57A429698}"/>
              </a:ext>
            </a:extLst>
          </p:cNvPr>
          <p:cNvCxnSpPr>
            <a:cxnSpLocks/>
          </p:cNvCxnSpPr>
          <p:nvPr/>
        </p:nvCxnSpPr>
        <p:spPr>
          <a:xfrm>
            <a:off x="3708589" y="5566103"/>
            <a:ext cx="6535" cy="612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C13928F-A197-F32F-0B3D-5AA3422D1F0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352288" y="5253334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24F49D5-27CC-AB53-7AF2-24ADD729E75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428645" y="4664118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237203A-414E-8A93-445A-020C1C7FDBF3}"/>
              </a:ext>
            </a:extLst>
          </p:cNvPr>
          <p:cNvCxnSpPr>
            <a:cxnSpLocks/>
          </p:cNvCxnSpPr>
          <p:nvPr/>
        </p:nvCxnSpPr>
        <p:spPr>
          <a:xfrm>
            <a:off x="4388611" y="5566102"/>
            <a:ext cx="0" cy="1236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28A17F6C-7D02-BC94-EA1D-D690913E7D8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221117" y="5282890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4B3DB0BF-F7B1-BFD0-3B22-32F4DAA1522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02133" y="4670651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C876C456-CE37-2CE9-C182-BDDF220FF88C}"/>
              </a:ext>
            </a:extLst>
          </p:cNvPr>
          <p:cNvCxnSpPr>
            <a:cxnSpLocks/>
          </p:cNvCxnSpPr>
          <p:nvPr/>
        </p:nvCxnSpPr>
        <p:spPr>
          <a:xfrm flipV="1">
            <a:off x="4529005" y="4390706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99365A4-C4D6-5DBA-03DF-217742DA5AD7}"/>
              </a:ext>
            </a:extLst>
          </p:cNvPr>
          <p:cNvCxnSpPr>
            <a:cxnSpLocks/>
          </p:cNvCxnSpPr>
          <p:nvPr/>
        </p:nvCxnSpPr>
        <p:spPr>
          <a:xfrm>
            <a:off x="5111671" y="5566102"/>
            <a:ext cx="6535" cy="612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F6BAA6A-291F-68C9-94DA-CE0BD7EEC5C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755370" y="5253333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09EBD62D-5987-53FE-E3F9-F8B37B26E3A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831727" y="4664117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E6FEB2E-1F2B-ED6E-FA88-8519A3164DE5}"/>
              </a:ext>
            </a:extLst>
          </p:cNvPr>
          <p:cNvCxnSpPr>
            <a:cxnSpLocks/>
          </p:cNvCxnSpPr>
          <p:nvPr/>
        </p:nvCxnSpPr>
        <p:spPr>
          <a:xfrm flipV="1">
            <a:off x="1610725" y="1216241"/>
            <a:ext cx="6535" cy="116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A5B9409-85B8-98C9-BA4D-C26B174C5C92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48848" y="2662590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F4B376DF-0D56-C51C-9DC8-673315AAA7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337317" y="3212855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FCBC3BE9-746E-E452-B0A4-E86AF77FB5FF}"/>
              </a:ext>
            </a:extLst>
          </p:cNvPr>
          <p:cNvCxnSpPr>
            <a:cxnSpLocks/>
          </p:cNvCxnSpPr>
          <p:nvPr/>
        </p:nvCxnSpPr>
        <p:spPr>
          <a:xfrm>
            <a:off x="1732978" y="3567133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EC72560-4A8D-3ED0-CCE6-6080748FD883}"/>
              </a:ext>
            </a:extLst>
          </p:cNvPr>
          <p:cNvCxnSpPr>
            <a:cxnSpLocks/>
          </p:cNvCxnSpPr>
          <p:nvPr/>
        </p:nvCxnSpPr>
        <p:spPr>
          <a:xfrm flipV="1">
            <a:off x="2346855" y="1629822"/>
            <a:ext cx="0" cy="704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9FC1E546-7D7D-D951-0429-6EE4E2717293}"/>
              </a:ext>
            </a:extLst>
          </p:cNvPr>
          <p:cNvCxnSpPr>
            <a:cxnSpLocks/>
          </p:cNvCxnSpPr>
          <p:nvPr/>
        </p:nvCxnSpPr>
        <p:spPr>
          <a:xfrm rot="5400000">
            <a:off x="1472790" y="2637226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5DF9150A-9597-9B31-7CBD-913D46F30E6C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60376" y="3269125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B78892B3-BB28-D218-2345-F0F5B40B4D49}"/>
              </a:ext>
            </a:extLst>
          </p:cNvPr>
          <p:cNvCxnSpPr>
            <a:cxnSpLocks/>
          </p:cNvCxnSpPr>
          <p:nvPr/>
        </p:nvCxnSpPr>
        <p:spPr>
          <a:xfrm rot="10800000">
            <a:off x="841248" y="1229139"/>
            <a:ext cx="7121940" cy="3677677"/>
          </a:xfrm>
          <a:prstGeom prst="bentConnector3">
            <a:avLst>
              <a:gd name="adj1" fmla="val 899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D535883-6E9C-F4ED-9859-84A34E1D73C4}"/>
              </a:ext>
            </a:extLst>
          </p:cNvPr>
          <p:cNvCxnSpPr>
            <a:cxnSpLocks/>
          </p:cNvCxnSpPr>
          <p:nvPr/>
        </p:nvCxnSpPr>
        <p:spPr>
          <a:xfrm flipV="1">
            <a:off x="3017919" y="1229139"/>
            <a:ext cx="6535" cy="116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26DDB4C0-EF6F-1AC5-1EF1-881D38A1FC55}"/>
              </a:ext>
            </a:extLst>
          </p:cNvPr>
          <p:cNvCxnSpPr>
            <a:cxnSpLocks/>
          </p:cNvCxnSpPr>
          <p:nvPr/>
        </p:nvCxnSpPr>
        <p:spPr>
          <a:xfrm rot="16200000" flipH="1">
            <a:off x="3356042" y="2675488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F2DAB173-7FC9-B879-5E6A-1D885C575F4E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44511" y="3225753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AEBD91E2-0AD4-64B9-A717-F2973ADBA259}"/>
              </a:ext>
            </a:extLst>
          </p:cNvPr>
          <p:cNvCxnSpPr>
            <a:cxnSpLocks/>
          </p:cNvCxnSpPr>
          <p:nvPr/>
        </p:nvCxnSpPr>
        <p:spPr>
          <a:xfrm>
            <a:off x="3140172" y="3580031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AB4CE39D-2F13-6D4F-F769-C68CD3A58062}"/>
              </a:ext>
            </a:extLst>
          </p:cNvPr>
          <p:cNvCxnSpPr>
            <a:cxnSpLocks/>
          </p:cNvCxnSpPr>
          <p:nvPr/>
        </p:nvCxnSpPr>
        <p:spPr>
          <a:xfrm flipV="1">
            <a:off x="3754049" y="1642720"/>
            <a:ext cx="0" cy="704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DC88CBE4-114A-A8A9-71AC-8F222EF6C7D5}"/>
              </a:ext>
            </a:extLst>
          </p:cNvPr>
          <p:cNvCxnSpPr>
            <a:cxnSpLocks/>
          </p:cNvCxnSpPr>
          <p:nvPr/>
        </p:nvCxnSpPr>
        <p:spPr>
          <a:xfrm rot="5400000">
            <a:off x="2879984" y="2650124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F413819C-5E44-9729-1FA5-EE4E34DDA882}"/>
              </a:ext>
            </a:extLst>
          </p:cNvPr>
          <p:cNvCxnSpPr>
            <a:cxnSpLocks/>
          </p:cNvCxnSpPr>
          <p:nvPr/>
        </p:nvCxnSpPr>
        <p:spPr>
          <a:xfrm rot="16200000" flipH="1">
            <a:off x="3467570" y="3282023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9622F48-CA07-502E-D63F-FBCE0A54206E}"/>
              </a:ext>
            </a:extLst>
          </p:cNvPr>
          <p:cNvCxnSpPr>
            <a:cxnSpLocks/>
          </p:cNvCxnSpPr>
          <p:nvPr/>
        </p:nvCxnSpPr>
        <p:spPr>
          <a:xfrm flipV="1">
            <a:off x="4393265" y="1239626"/>
            <a:ext cx="6535" cy="116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Connector: Elbow 102">
            <a:extLst>
              <a:ext uri="{FF2B5EF4-FFF2-40B4-BE49-F238E27FC236}">
                <a16:creationId xmlns:a16="http://schemas.microsoft.com/office/drawing/2014/main" id="{6C81D9E2-524C-D219-8927-D17A7787363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731388" y="2685975"/>
            <a:ext cx="559890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D42962B8-E8F5-1573-004B-C9BAC8052A7D}"/>
              </a:ext>
            </a:extLst>
          </p:cNvPr>
          <p:cNvCxnSpPr>
            <a:cxnSpLocks/>
          </p:cNvCxnSpPr>
          <p:nvPr/>
        </p:nvCxnSpPr>
        <p:spPr>
          <a:xfrm rot="16200000" flipH="1">
            <a:off x="4119857" y="3236240"/>
            <a:ext cx="559889" cy="2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4A43314A-4C06-57A1-5038-716996EFC155}"/>
              </a:ext>
            </a:extLst>
          </p:cNvPr>
          <p:cNvCxnSpPr>
            <a:cxnSpLocks/>
          </p:cNvCxnSpPr>
          <p:nvPr/>
        </p:nvCxnSpPr>
        <p:spPr>
          <a:xfrm>
            <a:off x="4515518" y="3590518"/>
            <a:ext cx="466948" cy="14643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9F52AA5-F98C-8353-FE3A-2CFCD1358A0B}"/>
              </a:ext>
            </a:extLst>
          </p:cNvPr>
          <p:cNvCxnSpPr>
            <a:cxnSpLocks/>
          </p:cNvCxnSpPr>
          <p:nvPr/>
        </p:nvCxnSpPr>
        <p:spPr>
          <a:xfrm flipV="1">
            <a:off x="5129395" y="1653207"/>
            <a:ext cx="0" cy="704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5B5200AE-F08B-A272-E60C-E7629930D1F7}"/>
              </a:ext>
            </a:extLst>
          </p:cNvPr>
          <p:cNvCxnSpPr>
            <a:cxnSpLocks/>
          </p:cNvCxnSpPr>
          <p:nvPr/>
        </p:nvCxnSpPr>
        <p:spPr>
          <a:xfrm rot="5400000">
            <a:off x="4255330" y="2660611"/>
            <a:ext cx="500773" cy="6534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2490ED3C-1D51-7270-913C-2A1AD187182B}"/>
              </a:ext>
            </a:extLst>
          </p:cNvPr>
          <p:cNvCxnSpPr>
            <a:cxnSpLocks/>
          </p:cNvCxnSpPr>
          <p:nvPr/>
        </p:nvCxnSpPr>
        <p:spPr>
          <a:xfrm rot="16200000" flipH="1">
            <a:off x="4842916" y="3292510"/>
            <a:ext cx="559890" cy="13068"/>
          </a:xfrm>
          <a:prstGeom prst="bentConnector3">
            <a:avLst/>
          </a:prstGeom>
          <a:ln w="28575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5241891C-1673-31B3-CEC6-C238212C41E7}"/>
              </a:ext>
            </a:extLst>
          </p:cNvPr>
          <p:cNvSpPr txBox="1"/>
          <p:nvPr/>
        </p:nvSpPr>
        <p:spPr>
          <a:xfrm>
            <a:off x="1154890" y="5729075"/>
            <a:ext cx="113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26 AWG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E74DF0-2DE2-D40D-B740-657FEE0F224E}"/>
              </a:ext>
            </a:extLst>
          </p:cNvPr>
          <p:cNvSpPr txBox="1"/>
          <p:nvPr/>
        </p:nvSpPr>
        <p:spPr>
          <a:xfrm>
            <a:off x="8169207" y="4375074"/>
            <a:ext cx="2236097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Current Through Battery: </a:t>
            </a:r>
            <a:r>
              <a:rPr lang="en-US" sz="1404" b="1" dirty="0"/>
              <a:t>5.3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5.7 A</a:t>
            </a:r>
            <a:endParaRPr lang="en-US" b="1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C9C0C4CD-8C3B-7B35-1371-4F7FBB7F1FB1}"/>
              </a:ext>
            </a:extLst>
          </p:cNvPr>
          <p:cNvSpPr/>
          <p:nvPr/>
        </p:nvSpPr>
        <p:spPr>
          <a:xfrm>
            <a:off x="10296437" y="4390706"/>
            <a:ext cx="384233" cy="107434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A2EA6E-1C8A-3A91-FA9F-251B5007A2AA}"/>
              </a:ext>
            </a:extLst>
          </p:cNvPr>
          <p:cNvSpPr txBox="1"/>
          <p:nvPr/>
        </p:nvSpPr>
        <p:spPr>
          <a:xfrm>
            <a:off x="10680670" y="4580302"/>
            <a:ext cx="1276550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See later slides for more info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D2AC46-2EDE-6BA0-4CC2-B73BA6F03FD9}"/>
              </a:ext>
            </a:extLst>
          </p:cNvPr>
          <p:cNvSpPr txBox="1"/>
          <p:nvPr/>
        </p:nvSpPr>
        <p:spPr>
          <a:xfrm>
            <a:off x="5430904" y="5759904"/>
            <a:ext cx="98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18-20’’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B8B935-FF59-2D40-6D69-30623F608AF3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129395" y="5944570"/>
            <a:ext cx="30150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BF884D-5B4F-0CB6-392B-A7C696EE3C47}"/>
              </a:ext>
            </a:extLst>
          </p:cNvPr>
          <p:cNvCxnSpPr>
            <a:cxnSpLocks/>
          </p:cNvCxnSpPr>
          <p:nvPr/>
        </p:nvCxnSpPr>
        <p:spPr>
          <a:xfrm flipH="1">
            <a:off x="4388611" y="5944570"/>
            <a:ext cx="1042294" cy="396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494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FE740-3E20-315C-B779-098C5C3B5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</a:t>
            </a:r>
          </a:p>
        </p:txBody>
      </p:sp>
      <p:pic>
        <p:nvPicPr>
          <p:cNvPr id="4" name="Picture 3" descr="A close-up of a metal panel&#10;&#10;Description automatically generated">
            <a:extLst>
              <a:ext uri="{FF2B5EF4-FFF2-40B4-BE49-F238E27FC236}">
                <a16:creationId xmlns:a16="http://schemas.microsoft.com/office/drawing/2014/main" id="{75010178-8883-1F99-F1A5-5C769C89E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1500187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48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D4AFDB5-30E8-5CD3-B382-0147D9370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7199"/>
            <a:ext cx="12192000" cy="53236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F8FA30-7264-08E2-ACE0-C06A47EF9077}"/>
              </a:ext>
            </a:extLst>
          </p:cNvPr>
          <p:cNvSpPr/>
          <p:nvPr/>
        </p:nvSpPr>
        <p:spPr>
          <a:xfrm>
            <a:off x="0" y="1160271"/>
            <a:ext cx="4049486" cy="4930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5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itle 41">
            <a:extLst>
              <a:ext uri="{FF2B5EF4-FFF2-40B4-BE49-F238E27FC236}">
                <a16:creationId xmlns:a16="http://schemas.microsoft.com/office/drawing/2014/main" id="{4BBC9523-87FC-D928-BB1C-E0FC15B2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Circuit Diagram - OLD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0A617F9D-CE21-172A-0DB5-78716D4FD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112" y="1835012"/>
            <a:ext cx="3372398" cy="322916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9A0EBC-03DF-612D-FD0A-44378DC21B3D}"/>
              </a:ext>
            </a:extLst>
          </p:cNvPr>
          <p:cNvCxnSpPr>
            <a:cxnSpLocks/>
          </p:cNvCxnSpPr>
          <p:nvPr/>
        </p:nvCxnSpPr>
        <p:spPr>
          <a:xfrm>
            <a:off x="2289155" y="3282810"/>
            <a:ext cx="0" cy="2164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BA2D4C-38BC-2CC4-55A2-6A279993F4D6}"/>
              </a:ext>
            </a:extLst>
          </p:cNvPr>
          <p:cNvCxnSpPr>
            <a:cxnSpLocks/>
          </p:cNvCxnSpPr>
          <p:nvPr/>
        </p:nvCxnSpPr>
        <p:spPr>
          <a:xfrm>
            <a:off x="3425574" y="3282810"/>
            <a:ext cx="0" cy="2164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566871D-E8CF-66CD-FB1B-F830A2D030FF}"/>
              </a:ext>
            </a:extLst>
          </p:cNvPr>
          <p:cNvCxnSpPr>
            <a:cxnSpLocks/>
          </p:cNvCxnSpPr>
          <p:nvPr/>
        </p:nvCxnSpPr>
        <p:spPr>
          <a:xfrm>
            <a:off x="4561993" y="3282810"/>
            <a:ext cx="0" cy="2164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F36A5F-9772-44EA-8C06-3FBF55DEC356}"/>
              </a:ext>
            </a:extLst>
          </p:cNvPr>
          <p:cNvCxnSpPr>
            <a:cxnSpLocks/>
          </p:cNvCxnSpPr>
          <p:nvPr/>
        </p:nvCxnSpPr>
        <p:spPr>
          <a:xfrm>
            <a:off x="2348966" y="4882769"/>
            <a:ext cx="0" cy="7327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DCC2600-9351-ED03-FD96-CB09B5FA6B20}"/>
              </a:ext>
            </a:extLst>
          </p:cNvPr>
          <p:cNvCxnSpPr>
            <a:cxnSpLocks/>
          </p:cNvCxnSpPr>
          <p:nvPr/>
        </p:nvCxnSpPr>
        <p:spPr>
          <a:xfrm>
            <a:off x="3492862" y="4882769"/>
            <a:ext cx="0" cy="7327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8D9CC59-D24E-61E5-93B9-96C13B0ECA7D}"/>
              </a:ext>
            </a:extLst>
          </p:cNvPr>
          <p:cNvCxnSpPr>
            <a:cxnSpLocks/>
          </p:cNvCxnSpPr>
          <p:nvPr/>
        </p:nvCxnSpPr>
        <p:spPr>
          <a:xfrm>
            <a:off x="4636757" y="4882769"/>
            <a:ext cx="0" cy="7327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8B44DFD-5F68-8025-66E4-6681C368E2B4}"/>
              </a:ext>
            </a:extLst>
          </p:cNvPr>
          <p:cNvCxnSpPr>
            <a:cxnSpLocks/>
          </p:cNvCxnSpPr>
          <p:nvPr/>
        </p:nvCxnSpPr>
        <p:spPr>
          <a:xfrm>
            <a:off x="2438683" y="3282810"/>
            <a:ext cx="0" cy="29233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DDF7A9-B540-84CA-3BE7-AC137801E393}"/>
              </a:ext>
            </a:extLst>
          </p:cNvPr>
          <p:cNvCxnSpPr>
            <a:cxnSpLocks/>
          </p:cNvCxnSpPr>
          <p:nvPr/>
        </p:nvCxnSpPr>
        <p:spPr>
          <a:xfrm>
            <a:off x="3575103" y="3282810"/>
            <a:ext cx="0" cy="29233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83D814-0C1F-13A2-B323-2AC51A9BC8C8}"/>
              </a:ext>
            </a:extLst>
          </p:cNvPr>
          <p:cNvCxnSpPr>
            <a:cxnSpLocks/>
          </p:cNvCxnSpPr>
          <p:nvPr/>
        </p:nvCxnSpPr>
        <p:spPr>
          <a:xfrm>
            <a:off x="4711522" y="3282810"/>
            <a:ext cx="0" cy="29233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47D6F2F-5446-16C3-6FDA-24D44F621C56}"/>
              </a:ext>
            </a:extLst>
          </p:cNvPr>
          <p:cNvCxnSpPr>
            <a:cxnSpLocks/>
          </p:cNvCxnSpPr>
          <p:nvPr/>
        </p:nvCxnSpPr>
        <p:spPr>
          <a:xfrm>
            <a:off x="2498495" y="4882769"/>
            <a:ext cx="0" cy="13900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79F0E9-BEE6-63D7-29FF-8D9916E9A34E}"/>
              </a:ext>
            </a:extLst>
          </p:cNvPr>
          <p:cNvCxnSpPr>
            <a:cxnSpLocks/>
          </p:cNvCxnSpPr>
          <p:nvPr/>
        </p:nvCxnSpPr>
        <p:spPr>
          <a:xfrm>
            <a:off x="3636623" y="4882769"/>
            <a:ext cx="0" cy="13900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916ACD-9D4D-E408-B72A-A5CF3F36EC5F}"/>
              </a:ext>
            </a:extLst>
          </p:cNvPr>
          <p:cNvCxnSpPr>
            <a:cxnSpLocks/>
          </p:cNvCxnSpPr>
          <p:nvPr/>
        </p:nvCxnSpPr>
        <p:spPr>
          <a:xfrm>
            <a:off x="4774751" y="4882769"/>
            <a:ext cx="0" cy="13900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Graphic 23" descr="Battery with solid fill">
            <a:extLst>
              <a:ext uri="{FF2B5EF4-FFF2-40B4-BE49-F238E27FC236}">
                <a16:creationId xmlns:a16="http://schemas.microsoft.com/office/drawing/2014/main" id="{04F6CE5E-69A8-079F-64A4-2ABEF885E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7606248" y="3574429"/>
            <a:ext cx="717738" cy="717738"/>
          </a:xfrm>
          <a:prstGeom prst="rect">
            <a:avLst/>
          </a:prstGeom>
        </p:spPr>
      </p:pic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E1AFB4AD-E316-C7F3-C144-13609E2783A3}"/>
              </a:ext>
            </a:extLst>
          </p:cNvPr>
          <p:cNvCxnSpPr>
            <a:cxnSpLocks/>
            <a:stCxn id="24" idx="1"/>
          </p:cNvCxnSpPr>
          <p:nvPr/>
        </p:nvCxnSpPr>
        <p:spPr>
          <a:xfrm rot="16200000" flipH="1" flipV="1">
            <a:off x="4103064" y="1585205"/>
            <a:ext cx="1872831" cy="5851277"/>
          </a:xfrm>
          <a:prstGeom prst="bentConnector4">
            <a:avLst>
              <a:gd name="adj1" fmla="val -12818"/>
              <a:gd name="adj2" fmla="val 2661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599A72DC-9872-BA1C-9702-CDE1549899CF}"/>
              </a:ext>
            </a:extLst>
          </p:cNvPr>
          <p:cNvCxnSpPr>
            <a:stCxn id="24" idx="3"/>
          </p:cNvCxnSpPr>
          <p:nvPr/>
        </p:nvCxnSpPr>
        <p:spPr>
          <a:xfrm rot="5400000">
            <a:off x="4161958" y="2326076"/>
            <a:ext cx="1837069" cy="5769250"/>
          </a:xfrm>
          <a:prstGeom prst="bentConnector2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70A404B-5C1B-FC94-18BA-D29A860EAB99}"/>
                  </a:ext>
                </a:extLst>
              </p:cNvPr>
              <p:cNvSpPr txBox="1"/>
              <p:nvPr/>
            </p:nvSpPr>
            <p:spPr>
              <a:xfrm>
                <a:off x="8140433" y="3788349"/>
                <a:ext cx="2018365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3232">
                  <a:spcAft>
                    <a:spcPts val="600"/>
                  </a:spcAft>
                </a:pPr>
                <a:r>
                  <a:rPr lang="en-US" sz="1404" b="1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25.7 V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4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±</m:t>
                    </m:r>
                  </m:oMath>
                </a14:m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1.3 V)</a:t>
                </a:r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70A404B-5C1B-FC94-18BA-D29A860EA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0433" y="3788349"/>
                <a:ext cx="2018365" cy="308418"/>
              </a:xfrm>
              <a:prstGeom prst="rect">
                <a:avLst/>
              </a:prstGeom>
              <a:blipFill>
                <a:blip r:embed="rId5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82E74DF0-2DE2-D40D-B740-657FEE0F224E}"/>
              </a:ext>
            </a:extLst>
          </p:cNvPr>
          <p:cNvSpPr txBox="1"/>
          <p:nvPr/>
        </p:nvSpPr>
        <p:spPr>
          <a:xfrm>
            <a:off x="8114646" y="4362389"/>
            <a:ext cx="2236097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Current Through Battery: </a:t>
            </a:r>
            <a:r>
              <a:rPr lang="en-US" sz="1404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6.7 – 7.4 A</a:t>
            </a:r>
            <a:endParaRPr lang="en-US" b="1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4F6B3D-8EA0-BDE4-D3EB-43D2F690C0A7}"/>
              </a:ext>
            </a:extLst>
          </p:cNvPr>
          <p:cNvSpPr txBox="1"/>
          <p:nvPr/>
        </p:nvSpPr>
        <p:spPr>
          <a:xfrm>
            <a:off x="8185566" y="5041600"/>
            <a:ext cx="2018365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 Total Heat Power: </a:t>
            </a:r>
            <a:r>
              <a:rPr lang="en-US" sz="1404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180 W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/>
              <p:nvPr/>
            </p:nvSpPr>
            <p:spPr>
              <a:xfrm>
                <a:off x="5396196" y="1737360"/>
                <a:ext cx="2018365" cy="740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3232">
                  <a:spcAft>
                    <a:spcPts val="600"/>
                  </a:spcAft>
                </a:pP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hlinkClick r:id="rId6"/>
                  </a:rPr>
                  <a:t>Flexible Heater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Resistance: </a:t>
                </a:r>
                <a:r>
                  <a:rPr lang="en-US" sz="1404" b="1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22.0 Ohms</a:t>
                </a:r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4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±</m:t>
                    </m:r>
                  </m:oMath>
                </a14:m>
                <a:r>
                  <a:rPr lang="en-US" sz="1404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2.2 Ohms)</a:t>
                </a:r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B5FAA9-5A14-8644-CEAD-EAF05DF25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196" y="1737360"/>
                <a:ext cx="2018365" cy="740587"/>
              </a:xfrm>
              <a:prstGeom prst="rect">
                <a:avLst/>
              </a:prstGeom>
              <a:blipFill>
                <a:blip r:embed="rId7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A9D2214-21CA-6098-DB96-4349255C61F4}"/>
              </a:ext>
            </a:extLst>
          </p:cNvPr>
          <p:cNvCxnSpPr>
            <a:cxnSpLocks/>
            <a:stCxn id="38" idx="1"/>
          </p:cNvCxnSpPr>
          <p:nvPr/>
        </p:nvCxnSpPr>
        <p:spPr>
          <a:xfrm flipH="1">
            <a:off x="4877125" y="2099734"/>
            <a:ext cx="519071" cy="1449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6824032-E80A-8E3E-5200-C850162D71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4989" y="397464"/>
            <a:ext cx="5963264" cy="9394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FAA46E-ACF6-4E63-AFA6-C7FB28C395E7}"/>
              </a:ext>
            </a:extLst>
          </p:cNvPr>
          <p:cNvSpPr txBox="1"/>
          <p:nvPr/>
        </p:nvSpPr>
        <p:spPr>
          <a:xfrm>
            <a:off x="10709429" y="5886946"/>
            <a:ext cx="1276550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sz="1404" dirty="0"/>
              <a:t>6 * 25 W + 20% Safety Factor</a:t>
            </a:r>
            <a:endParaRPr lang="en-US" dirty="0"/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F86BB49F-E3AD-6FFB-A62E-4452D66E4583}"/>
              </a:ext>
            </a:extLst>
          </p:cNvPr>
          <p:cNvSpPr/>
          <p:nvPr/>
        </p:nvSpPr>
        <p:spPr>
          <a:xfrm rot="17753124">
            <a:off x="10330500" y="5362255"/>
            <a:ext cx="266224" cy="78998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29204-B3D7-0098-A5FB-5013EEAFBFC2}"/>
              </a:ext>
            </a:extLst>
          </p:cNvPr>
          <p:cNvSpPr txBox="1"/>
          <p:nvPr/>
        </p:nvSpPr>
        <p:spPr>
          <a:xfrm>
            <a:off x="8662945" y="1953135"/>
            <a:ext cx="1800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3232">
              <a:spcAft>
                <a:spcPts val="600"/>
              </a:spcAft>
            </a:pPr>
            <a:r>
              <a:rPr lang="en-US" dirty="0"/>
              <a:t>Total: $1146</a:t>
            </a:r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E72A6024-5F71-7C30-1731-12DA0525795D}"/>
              </a:ext>
            </a:extLst>
          </p:cNvPr>
          <p:cNvSpPr/>
          <p:nvPr/>
        </p:nvSpPr>
        <p:spPr>
          <a:xfrm rot="16200000">
            <a:off x="8007321" y="1743119"/>
            <a:ext cx="266224" cy="78998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714B56-76CC-0C14-8FC9-CD63310B84F1}"/>
              </a:ext>
            </a:extLst>
          </p:cNvPr>
          <p:cNvSpPr/>
          <p:nvPr/>
        </p:nvSpPr>
        <p:spPr>
          <a:xfrm>
            <a:off x="9489547" y="1941756"/>
            <a:ext cx="714384" cy="4073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83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3824</TotalTime>
  <Words>2087</Words>
  <Application>Microsoft Office PowerPoint</Application>
  <PresentationFormat>Widescreen</PresentationFormat>
  <Paragraphs>489</Paragraphs>
  <Slides>39</Slides>
  <Notes>18</Notes>
  <HiddenSlides>24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Aptos</vt:lpstr>
      <vt:lpstr>Aptos Display</vt:lpstr>
      <vt:lpstr>Arial</vt:lpstr>
      <vt:lpstr>Calibri</vt:lpstr>
      <vt:lpstr>Cambria Math</vt:lpstr>
      <vt:lpstr>Office Theme</vt:lpstr>
      <vt:lpstr>1MP Prototype Testing - Circuitry</vt:lpstr>
      <vt:lpstr>Heat Dissipation for Sensors/ASICs</vt:lpstr>
      <vt:lpstr>PowerPoint Presentation</vt:lpstr>
      <vt:lpstr>PowerPoint Presentation</vt:lpstr>
      <vt:lpstr>PowerPoint Presentation</vt:lpstr>
      <vt:lpstr>Circuit Diagram Part #1</vt:lpstr>
      <vt:lpstr>Prototype</vt:lpstr>
      <vt:lpstr>PowerPoint Presentation</vt:lpstr>
      <vt:lpstr>Circuit Diagram - OLD</vt:lpstr>
      <vt:lpstr>Heat Dissipation for Large PCB</vt:lpstr>
      <vt:lpstr>PowerPoint Presentation</vt:lpstr>
      <vt:lpstr>PowerPoint Presentation</vt:lpstr>
      <vt:lpstr>PowerPoint Presentation</vt:lpstr>
      <vt:lpstr>Option #1: High Heat Power Accuracy, Minimum Heaters - $3,533</vt:lpstr>
      <vt:lpstr>Option #2: Mediocre Heat Power Accuracy, Minimum Heaters - $3,636</vt:lpstr>
      <vt:lpstr>PowerPoint Presentation</vt:lpstr>
      <vt:lpstr>Option #3: Mediocre Heat Power Accuracy, Minimum Heaters - $3,636</vt:lpstr>
      <vt:lpstr>PowerPoint Presentation</vt:lpstr>
      <vt:lpstr>Option #4: Low Current, Increased Number of Heaters &amp; Complexity, $3854</vt:lpstr>
      <vt:lpstr>PowerPoint Presentation</vt:lpstr>
      <vt:lpstr>Option #5: Low Current, Increased Number of Heaters &amp; Complexity, Cheaper - $3038</vt:lpstr>
      <vt:lpstr>PowerPoint Presentation</vt:lpstr>
      <vt:lpstr>Option #6: Low Voltage, Increased Number of Heaters &amp; Complexity, Cheaper - $3038</vt:lpstr>
      <vt:lpstr>PowerPoint Presentation</vt:lpstr>
      <vt:lpstr>Option #7: Low Voltage, Increased Number of Heaters &amp; Complexity, Cheaper - $2835</vt:lpstr>
      <vt:lpstr>PowerPoint Presentation</vt:lpstr>
      <vt:lpstr>Option #8: Low Power, Low Complexity, Cheaper - $2747</vt:lpstr>
      <vt:lpstr>PowerPoint Presentation</vt:lpstr>
      <vt:lpstr>Option #9: Low Voltage, Increased Number of Heaters &amp; Complexity, Cheaper - $2080</vt:lpstr>
      <vt:lpstr>PowerPoint Presentation</vt:lpstr>
      <vt:lpstr>Option #10: Low Voltage/Power, Non-flexible Heaters, Cheap - $1048</vt:lpstr>
      <vt:lpstr>PowerPoint Presentation</vt:lpstr>
      <vt:lpstr>Option #11: Low Voltage/Power, Non-flexible Heaters, Cheap - $1053</vt:lpstr>
      <vt:lpstr>PowerPoint Presentation</vt:lpstr>
      <vt:lpstr>Option #12: Low Voltage/Power, Non-flexible Heaters, Cheapest - $170</vt:lpstr>
      <vt:lpstr>PowerPoint Presentation</vt:lpstr>
      <vt:lpstr>Option #13: Low Voltage/Power, Non-flexible Heaters, Power Resistors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Prototype Testing</dc:title>
  <dc:creator>Mitiguy, JohnPaul</dc:creator>
  <cp:lastModifiedBy>Mitiguy, JohnPaul</cp:lastModifiedBy>
  <cp:revision>1</cp:revision>
  <cp:lastPrinted>2024-07-30T20:56:06Z</cp:lastPrinted>
  <dcterms:created xsi:type="dcterms:W3CDTF">2024-06-12T21:13:09Z</dcterms:created>
  <dcterms:modified xsi:type="dcterms:W3CDTF">2024-08-08T21:18:20Z</dcterms:modified>
</cp:coreProperties>
</file>