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9" r:id="rId5"/>
    <p:sldId id="270" r:id="rId6"/>
    <p:sldId id="271" r:id="rId7"/>
    <p:sldId id="273" r:id="rId8"/>
    <p:sldId id="272" r:id="rId9"/>
    <p:sldId id="275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0"/>
  </p:normalViewPr>
  <p:slideViewPr>
    <p:cSldViewPr snapToObjects="1" showGuides="1">
      <p:cViewPr varScale="1">
        <p:scale>
          <a:sx n="128" d="100"/>
          <a:sy n="128" d="100"/>
        </p:scale>
        <p:origin x="1704" y="176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8/1/23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8/1/23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XCS 2-quad timing issue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Name and date: Arial 16 regular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What do we understand?</a:t>
            </a:r>
          </a:p>
          <a:p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ABF895-FE0A-8F4F-A978-148E3E07DB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4E80F6-D8E9-D849-8A98-93800FF6E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(run 506)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1ED6AA6-9E26-0B42-B5E8-2B88E4068A5C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571320914"/>
              </p:ext>
            </p:extLst>
          </p:nvPr>
        </p:nvGraphicFramePr>
        <p:xfrm>
          <a:off x="457200" y="1243013"/>
          <a:ext cx="810895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790">
                  <a:extLst>
                    <a:ext uri="{9D8B030D-6E8A-4147-A177-3AD203B41FA5}">
                      <a16:colId xmlns:a16="http://schemas.microsoft.com/office/drawing/2014/main" val="1780619482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1037816005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4046935786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1978538844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42580085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915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Quad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471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454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Lane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256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021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71151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8C6A616-3B5C-D144-B9F1-95D45B972651}"/>
              </a:ext>
            </a:extLst>
          </p:cNvPr>
          <p:cNvSpPr txBox="1"/>
          <p:nvPr/>
        </p:nvSpPr>
        <p:spPr>
          <a:xfrm>
            <a:off x="451822" y="3962400"/>
            <a:ext cx="556797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ROI 1 (module2) median min switched value: 3228</a:t>
            </a:r>
          </a:p>
          <a:p>
            <a:r>
              <a:rPr lang="en-US" dirty="0"/>
              <a:t>ROI 3 (module6) median min switched value: 2361</a:t>
            </a:r>
          </a:p>
          <a:p>
            <a:r>
              <a:rPr lang="en-US" dirty="0"/>
              <a:t>ROI 4 (module10) median min switched value: 3258</a:t>
            </a:r>
          </a:p>
          <a:p>
            <a:r>
              <a:rPr lang="en-US" dirty="0"/>
              <a:t>ROI 6 (module14) median min switched value: 2328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FD999C-4B9E-604C-9398-E188AD1E2B04}"/>
              </a:ext>
            </a:extLst>
          </p:cNvPr>
          <p:cNvSpPr txBox="1"/>
          <p:nvPr/>
        </p:nvSpPr>
        <p:spPr>
          <a:xfrm>
            <a:off x="6019800" y="3962400"/>
            <a:ext cx="1371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C0, L0, Q0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5956CA-3EC3-7A47-AC73-55F4FDBD9EC8}"/>
              </a:ext>
            </a:extLst>
          </p:cNvPr>
          <p:cNvSpPr txBox="1"/>
          <p:nvPr/>
        </p:nvSpPr>
        <p:spPr>
          <a:xfrm>
            <a:off x="6019800" y="419740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C0, L1, Q1</a:t>
            </a:r>
          </a:p>
        </p:txBody>
      </p:sp>
    </p:spTree>
    <p:extLst>
      <p:ext uri="{BB962C8B-B14F-4D97-AF65-F5344CB8AC3E}">
        <p14:creationId xmlns:p14="http://schemas.microsoft.com/office/powerpoint/2010/main" val="3980945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D51176-8866-8C43-B187-1463E67954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E48D8F-163D-6F40-95B4-70B83F2F2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Swap Q0 and Q1 fibers at the PGP card (run 507)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B6D10B-52C3-1548-8665-7EDA37C194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90555"/>
              </p:ext>
            </p:extLst>
          </p:nvPr>
        </p:nvGraphicFramePr>
        <p:xfrm>
          <a:off x="457200" y="1243013"/>
          <a:ext cx="810895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790">
                  <a:extLst>
                    <a:ext uri="{9D8B030D-6E8A-4147-A177-3AD203B41FA5}">
                      <a16:colId xmlns:a16="http://schemas.microsoft.com/office/drawing/2014/main" val="776137982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3033165793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2859297363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2596865978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18083174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126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Quad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837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531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Lane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144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3370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8785B75-6853-A341-98D6-B0D5E92EE98D}"/>
              </a:ext>
            </a:extLst>
          </p:cNvPr>
          <p:cNvSpPr txBox="1"/>
          <p:nvPr/>
        </p:nvSpPr>
        <p:spPr>
          <a:xfrm>
            <a:off x="609600" y="3760788"/>
            <a:ext cx="73361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ROI 1 (module2) median min switched value: 2321</a:t>
            </a:r>
          </a:p>
          <a:p>
            <a:r>
              <a:rPr lang="en-US" dirty="0"/>
              <a:t>ROI 3 (module6) median min switched value: 3155</a:t>
            </a:r>
          </a:p>
          <a:p>
            <a:r>
              <a:rPr lang="en-US" dirty="0"/>
              <a:t>ROI 4 (module10) median min switched value: 3162</a:t>
            </a:r>
          </a:p>
          <a:p>
            <a:r>
              <a:rPr lang="en-US" dirty="0"/>
              <a:t>ROI 6 (module14) median min switched value: 2242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9A7E77-1D6E-4E43-B2F4-0337761B3E2E}"/>
              </a:ext>
            </a:extLst>
          </p:cNvPr>
          <p:cNvSpPr txBox="1"/>
          <p:nvPr/>
        </p:nvSpPr>
        <p:spPr>
          <a:xfrm>
            <a:off x="6553200" y="374535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C0, L0, Q1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82A085-9919-5847-992E-4F466DE18E23}"/>
              </a:ext>
            </a:extLst>
          </p:cNvPr>
          <p:cNvSpPr txBox="1"/>
          <p:nvPr/>
        </p:nvSpPr>
        <p:spPr>
          <a:xfrm>
            <a:off x="6553200" y="3995797"/>
            <a:ext cx="1392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C0, L1, Q0</a:t>
            </a:r>
          </a:p>
        </p:txBody>
      </p:sp>
    </p:spTree>
    <p:extLst>
      <p:ext uri="{BB962C8B-B14F-4D97-AF65-F5344CB8AC3E}">
        <p14:creationId xmlns:p14="http://schemas.microsoft.com/office/powerpoint/2010/main" val="485740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ABF895-FE0A-8F4F-A978-148E3E07DB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4E80F6-D8E9-D849-8A98-93800FF6E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Swapped timing (run 508, no effect expected)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1ED6AA6-9E26-0B42-B5E8-2B88E4068A5C}"/>
              </a:ext>
            </a:extLst>
          </p:cNvPr>
          <p:cNvGraphicFramePr>
            <a:graphicFrameLocks noGrp="1"/>
          </p:cNvGraphicFramePr>
          <p:nvPr>
            <p:ph sz="quarter" idx="14"/>
          </p:nvPr>
        </p:nvGraphicFramePr>
        <p:xfrm>
          <a:off x="457200" y="1243013"/>
          <a:ext cx="810895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790">
                  <a:extLst>
                    <a:ext uri="{9D8B030D-6E8A-4147-A177-3AD203B41FA5}">
                      <a16:colId xmlns:a16="http://schemas.microsoft.com/office/drawing/2014/main" val="1780619482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1037816005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4046935786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1978538844"/>
                    </a:ext>
                  </a:extLst>
                </a:gridCol>
                <a:gridCol w="1621790">
                  <a:extLst>
                    <a:ext uri="{9D8B030D-6E8A-4147-A177-3AD203B41FA5}">
                      <a16:colId xmlns:a16="http://schemas.microsoft.com/office/drawing/2014/main" val="42580085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915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Quad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471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454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Lane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256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021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71151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E64C5ED-56AC-4F4C-9515-8373B1234062}"/>
              </a:ext>
            </a:extLst>
          </p:cNvPr>
          <p:cNvSpPr txBox="1"/>
          <p:nvPr/>
        </p:nvSpPr>
        <p:spPr>
          <a:xfrm>
            <a:off x="762000" y="4114800"/>
            <a:ext cx="7239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ROI 1 (module2) median min switched value: 3221</a:t>
            </a:r>
          </a:p>
          <a:p>
            <a:r>
              <a:rPr lang="en-US" dirty="0"/>
              <a:t>ROI 3 (module6) median min switched value: 2356</a:t>
            </a:r>
          </a:p>
          <a:p>
            <a:r>
              <a:rPr lang="en-US" dirty="0"/>
              <a:t>ROI 4 (module10) median min switched value: 3240</a:t>
            </a:r>
          </a:p>
          <a:p>
            <a:r>
              <a:rPr lang="en-US" dirty="0"/>
              <a:t>ROI 6 (module14) median min switched value: 2185</a:t>
            </a:r>
          </a:p>
        </p:txBody>
      </p:sp>
    </p:spTree>
    <p:extLst>
      <p:ext uri="{BB962C8B-B14F-4D97-AF65-F5344CB8AC3E}">
        <p14:creationId xmlns:p14="http://schemas.microsoft.com/office/powerpoint/2010/main" val="187620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636E53-F828-184B-8623-25E5846A7C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3CE702-B9CE-3944-9C3D-071E9A538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trike="sngStrike" dirty="0"/>
              <a:t>Conclusion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218507-BACF-1B40-B007-1391D1F4309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trike="sngStrike" dirty="0"/>
              <a:t>Problem follows lane, not quad</a:t>
            </a:r>
          </a:p>
          <a:p>
            <a:pPr marL="800100" lvl="1" indent="-342900"/>
            <a:r>
              <a:rPr lang="en-US" strike="sngStrike" dirty="0"/>
              <a:t>Good application for a </a:t>
            </a:r>
            <a:r>
              <a:rPr lang="en-US" strike="sngStrike" dirty="0" err="1"/>
              <a:t>pgp</a:t>
            </a:r>
            <a:r>
              <a:rPr lang="en-US" strike="sngStrike" dirty="0"/>
              <a:t>-&gt;</a:t>
            </a:r>
            <a:r>
              <a:rPr lang="en-US" strike="sngStrike" dirty="0" err="1"/>
              <a:t>ttl</a:t>
            </a:r>
            <a:r>
              <a:rPr lang="en-US" strike="sngStrike" dirty="0"/>
              <a:t> black box</a:t>
            </a:r>
          </a:p>
          <a:p>
            <a:pPr marL="800100" lvl="1" indent="-342900"/>
            <a:r>
              <a:rPr lang="en-US" strike="sngStrike" dirty="0"/>
              <a:t>Problem with both </a:t>
            </a:r>
            <a:r>
              <a:rPr lang="en-US" strike="sngStrike" dirty="0" err="1"/>
              <a:t>pgp</a:t>
            </a:r>
            <a:r>
              <a:rPr lang="en-US" strike="sngStrike" dirty="0"/>
              <a:t> cards</a:t>
            </a:r>
          </a:p>
          <a:p>
            <a:pPr marL="1033463" lvl="2" indent="-342900"/>
            <a:r>
              <a:rPr lang="en-US" strike="sngStrike" dirty="0"/>
              <a:t>Hard to explain</a:t>
            </a:r>
          </a:p>
          <a:p>
            <a:pPr marL="1257300" lvl="3" indent="-342900"/>
            <a:r>
              <a:rPr lang="en-US" strike="sngStrike" dirty="0"/>
              <a:t>Could swap out one card</a:t>
            </a:r>
          </a:p>
          <a:p>
            <a:pPr marL="800100" lvl="1" indent="-342900"/>
            <a:r>
              <a:rPr lang="en-US" strike="sngStrike" dirty="0"/>
              <a:t>Problem with server (pgp02)</a:t>
            </a:r>
          </a:p>
          <a:p>
            <a:pPr marL="1033463" lvl="2" indent="-342900"/>
            <a:r>
              <a:rPr lang="en-US" strike="sngStrike" dirty="0"/>
              <a:t>Could run two quads using the card in pgp01</a:t>
            </a:r>
          </a:p>
          <a:p>
            <a:pPr marL="1033463" lvl="2" indent="-342900"/>
            <a:r>
              <a:rPr lang="en-US" strike="sngStrike" dirty="0"/>
              <a:t>Reload </a:t>
            </a:r>
            <a:r>
              <a:rPr lang="en-US" strike="sngStrike" dirty="0" err="1"/>
              <a:t>pgp</a:t>
            </a:r>
            <a:r>
              <a:rPr lang="en-US" strike="sngStrike" dirty="0"/>
              <a:t> code after checking?</a:t>
            </a:r>
          </a:p>
          <a:p>
            <a:pPr marL="800100" lvl="1" indent="-342900"/>
            <a:r>
              <a:rPr lang="en-US" strike="sngStrike" dirty="0"/>
              <a:t>Problem with ?</a:t>
            </a:r>
          </a:p>
        </p:txBody>
      </p:sp>
    </p:spTree>
    <p:extLst>
      <p:ext uri="{BB962C8B-B14F-4D97-AF65-F5344CB8AC3E}">
        <p14:creationId xmlns:p14="http://schemas.microsoft.com/office/powerpoint/2010/main" val="998253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636E53-F828-184B-8623-25E5846A7C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3CE702-B9CE-3944-9C3D-071E9A538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218507-BACF-1B40-B007-1391D1F4309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Problem follows Q1, not lane</a:t>
            </a:r>
            <a:endParaRPr lang="en-US" strike="sngStrike" dirty="0"/>
          </a:p>
          <a:p>
            <a:pPr marL="800100" lvl="1" indent="-342900"/>
            <a:r>
              <a:rPr lang="en-US" dirty="0"/>
              <a:t>Not being on PGP would explain persistence of </a:t>
            </a:r>
            <a:r>
              <a:rPr lang="en-US"/>
              <a:t>problem across </a:t>
            </a:r>
            <a:r>
              <a:rPr lang="en-US" dirty="0"/>
              <a:t>server reboots</a:t>
            </a:r>
          </a:p>
          <a:p>
            <a:pPr marL="800100" lvl="1" indent="-342900"/>
            <a:r>
              <a:rPr lang="en-US" dirty="0"/>
              <a:t>Check config yet again</a:t>
            </a:r>
          </a:p>
          <a:p>
            <a:pPr marL="800100" lvl="1" indent="-342900"/>
            <a:r>
              <a:rPr lang="en-US" dirty="0"/>
              <a:t>Firmware different on Q1 and Q3?</a:t>
            </a:r>
          </a:p>
          <a:p>
            <a:pPr marL="1033463" lvl="2" indent="-342900"/>
            <a:r>
              <a:rPr lang="en-US" dirty="0"/>
              <a:t>Doesn’t appear when reading out config</a:t>
            </a:r>
          </a:p>
          <a:p>
            <a:pPr marL="1257300" lvl="3" indent="-342900"/>
            <a:r>
              <a:rPr lang="en-US" dirty="0"/>
              <a:t>Is that definitive</a:t>
            </a:r>
          </a:p>
          <a:p>
            <a:pPr marL="800100" lvl="1" indent="-342900"/>
            <a:r>
              <a:rPr lang="en-US" dirty="0"/>
              <a:t>Different clock on boards</a:t>
            </a:r>
          </a:p>
          <a:p>
            <a:pPr marL="1033463" lvl="2" indent="-342900"/>
            <a:r>
              <a:rPr lang="en-US" dirty="0"/>
              <a:t>Inconsistent with waiting functions moving relative to each other (i.e., leading and trailing edges have same delta), if that’s what we observe</a:t>
            </a:r>
          </a:p>
          <a:p>
            <a:pPr marL="800100" lvl="1" indent="-342900"/>
            <a:r>
              <a:rPr lang="en-US" dirty="0"/>
              <a:t>Not consistent with MFX transitory Q1-3 problem</a:t>
            </a:r>
          </a:p>
          <a:p>
            <a:pPr marL="800100" lvl="1" indent="-342900"/>
            <a:r>
              <a:rPr lang="en-US" dirty="0"/>
              <a:t>Have I simply confused myself?</a:t>
            </a:r>
          </a:p>
          <a:p>
            <a:pPr marL="8001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014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template-white-July26" id="{FF8E164A-AA27-CC44-B7D6-2D827A5601D2}" vid="{910BC43D-2252-044D-9E2E-D0125F53F5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reasOfScience xmlns="be4c3ea6-cad5-4867-91d9-7216788d6e80"/>
    <ContentCategory1 xmlns="be4c3ea6-cad5-4867-91d9-7216788d6e80">Talks</ContentCategory1>
    <PublishingExpirationDate xmlns="http://schemas.microsoft.com/sharepoint/v3" xsi:nil="true"/>
    <Instruments xmlns="be4c3ea6-cad5-4867-91d9-7216788d6e80">
      <Value>7</Value>
    </Instruments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09C022A5BACE4D8A86646BFE6F373A" ma:contentTypeVersion="6" ma:contentTypeDescription="Create a new document." ma:contentTypeScope="" ma:versionID="fa09eca8e9885d653412965b564ef40e">
  <xsd:schema xmlns:xsd="http://www.w3.org/2001/XMLSchema" xmlns:xs="http://www.w3.org/2001/XMLSchema" xmlns:p="http://schemas.microsoft.com/office/2006/metadata/properties" xmlns:ns1="http://schemas.microsoft.com/sharepoint/v3" xmlns:ns2="be4c3ea6-cad5-4867-91d9-7216788d6e80" targetNamespace="http://schemas.microsoft.com/office/2006/metadata/properties" ma:root="true" ma:fieldsID="5e650a32204f281424193f6b0635a9f5" ns1:_="" ns2:_="">
    <xsd:import namespace="http://schemas.microsoft.com/sharepoint/v3"/>
    <xsd:import namespace="be4c3ea6-cad5-4867-91d9-7216788d6e80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AreasOfScience" minOccurs="0"/>
                <xsd:element ref="ns2:Instruments" minOccurs="0"/>
                <xsd:element ref="ns2:ContentCategory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4c3ea6-cad5-4867-91d9-7216788d6e80" elementFormDefault="qualified">
    <xsd:import namespace="http://schemas.microsoft.com/office/2006/documentManagement/types"/>
    <xsd:import namespace="http://schemas.microsoft.com/office/infopath/2007/PartnerControls"/>
    <xsd:element name="AreasOfScience" ma:index="10" nillable="true" ma:displayName="AreasOfScience" ma:list="{e1f02b6c-c9b2-4349-9939-471bf3a1aa7d}" ma:internalName="AreasOfScience" ma:showField="Title" ma:web="be4c3ea6-cad5-4867-91d9-7216788d6e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nstruments" ma:index="11" nillable="true" ma:displayName="Instruments" ma:list="{b890da74-bd63-4911-b17a-af6e8f3c956b}" ma:internalName="Instruments" ma:showField="Title" ma:web="be4c3ea6-cad5-4867-91d9-7216788d6e80" ma:requiredMultiChoice="tru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ontentCategory1" ma:index="12" nillable="true" ma:displayName="ContentCategory" ma:format="Dropdown" ma:internalName="ContentCategory1">
      <xsd:simpleType>
        <xsd:restriction base="dms:Choice">
          <xsd:enumeration value="Articles"/>
          <xsd:enumeration value="Design Documents"/>
          <xsd:enumeration value="Posters"/>
          <xsd:enumeration value="Talks"/>
          <xsd:enumeration value="XFEL Facilities"/>
          <xsd:enumeration value="X-Ray Interes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38D205-A273-4ABA-A83A-77DB3B1F88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DC465C-0AFA-4B02-8D00-CB14DF55DD98}">
  <ds:schemaRefs>
    <ds:schemaRef ds:uri="http://schemas.microsoft.com/office/2006/metadata/properties"/>
    <ds:schemaRef ds:uri="http://schemas.microsoft.com/office/infopath/2007/PartnerControls"/>
    <ds:schemaRef ds:uri="be4c3ea6-cad5-4867-91d9-7216788d6e80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320C2239-B20E-4DE6-814B-AECCA40A8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e4c3ea6-cad5-4867-91d9-7216788d6e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218</TotalTime>
  <Words>399</Words>
  <Application>Microsoft Macintosh PowerPoint</Application>
  <PresentationFormat>On-screen Show (4:3)</PresentationFormat>
  <Paragraphs>109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Blank</vt:lpstr>
      <vt:lpstr>XCS 2-quad timing issue</vt:lpstr>
      <vt:lpstr>Current status (run 506)</vt:lpstr>
      <vt:lpstr>Swap Q0 and Q1 fibers at the PGP card (run 507)</vt:lpstr>
      <vt:lpstr>Swapped timing (run 508, no effect expected)</vt:lpstr>
      <vt:lpstr>Conclusion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XCS 2-quad timing issue</dc:title>
  <dc:creator>Hart, Philip Adam</dc:creator>
  <cp:lastModifiedBy>Hart, Philip Adam</cp:lastModifiedBy>
  <cp:revision>4</cp:revision>
  <dcterms:created xsi:type="dcterms:W3CDTF">2023-08-01T18:44:10Z</dcterms:created>
  <dcterms:modified xsi:type="dcterms:W3CDTF">2023-08-02T00:34:50Z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0x0101003309C022A5BACE4D8A86646BFE6F373A</vt:lpwstr>
  </property>
</Properties>
</file>