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 id="2147483684" r:id="rId2"/>
  </p:sldMasterIdLst>
  <p:notesMasterIdLst>
    <p:notesMasterId r:id="rId11"/>
  </p:notesMasterIdLst>
  <p:sldIdLst>
    <p:sldId id="373" r:id="rId3"/>
    <p:sldId id="364" r:id="rId4"/>
    <p:sldId id="374" r:id="rId5"/>
    <p:sldId id="377" r:id="rId6"/>
    <p:sldId id="375" r:id="rId7"/>
    <p:sldId id="376" r:id="rId8"/>
    <p:sldId id="378" r:id="rId9"/>
    <p:sldId id="379" r:id="rId10"/>
  </p:sldIdLst>
  <p:sldSz cx="12192000" cy="6858000"/>
  <p:notesSz cx="6858000" cy="9144000"/>
  <p:embeddedFontLst>
    <p:embeddedFont>
      <p:font typeface="Lato" panose="020B0604020202020204" charset="0"/>
      <p:regular r:id="rId12"/>
      <p:bold r:id="rId13"/>
      <p:italic r:id="rId14"/>
      <p:boldItalic r:id="rId15"/>
    </p:embeddedFont>
    <p:embeddedFont>
      <p:font typeface="Calibri" panose="020F0502020204030204" pitchFamily="34" charset="0"/>
      <p:regular r:id="rId16"/>
      <p:bold r:id="rId17"/>
      <p:italic r:id="rId18"/>
      <p:boldItalic r:id="rId19"/>
    </p:embeddedFont>
    <p:embeddedFont>
      <p:font typeface="Montserrat" panose="020B0604020202020204" charset="0"/>
      <p:regular r:id="rId20"/>
      <p:bold r:id="rId21"/>
      <p:italic r:id="rId22"/>
      <p:boldItalic r:id="rId23"/>
    </p:embeddedFont>
    <p:embeddedFont>
      <p:font typeface="Lato Black" panose="020B0604020202020204" charset="0"/>
      <p:bold r:id="rId24"/>
      <p:italic r:id="rId25"/>
      <p:boldItalic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504" userDrawn="1">
          <p15:clr>
            <a:srgbClr val="A4A3A4"/>
          </p15:clr>
        </p15:guide>
        <p15:guide id="4" orient="horz" pos="11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970F"/>
    <a:srgbClr val="00B050"/>
    <a:srgbClr val="C5830D"/>
    <a:srgbClr val="C00000"/>
    <a:srgbClr val="8C1515"/>
    <a:srgbClr val="4472C4"/>
    <a:srgbClr val="1A1A1A"/>
    <a:srgbClr val="E9EBF5"/>
    <a:srgbClr val="CFD5EA"/>
    <a:srgbClr val="B83A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249" autoAdjust="0"/>
  </p:normalViewPr>
  <p:slideViewPr>
    <p:cSldViewPr snapToGrid="0" snapToObjects="1" showGuides="1">
      <p:cViewPr>
        <p:scale>
          <a:sx n="66" d="100"/>
          <a:sy n="66" d="100"/>
        </p:scale>
        <p:origin x="604" y="12"/>
      </p:cViewPr>
      <p:guideLst>
        <p:guide orient="horz" pos="2160"/>
        <p:guide pos="3840"/>
        <p:guide pos="504"/>
        <p:guide orient="horz" pos="117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 Type="http://schemas.openxmlformats.org/officeDocument/2006/relationships/slide" Target="slides/slide1.xml"/><Relationship Id="rId21" Type="http://schemas.openxmlformats.org/officeDocument/2006/relationships/font" Target="fonts/font10.fntdata"/><Relationship Id="rId7" Type="http://schemas.openxmlformats.org/officeDocument/2006/relationships/slide" Target="slides/slide5.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2" Type="http://schemas.openxmlformats.org/officeDocument/2006/relationships/slideMaster" Target="slideMasters/slideMaster2.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24" Type="http://schemas.openxmlformats.org/officeDocument/2006/relationships/font" Target="fonts/font13.fntdata"/><Relationship Id="rId5" Type="http://schemas.openxmlformats.org/officeDocument/2006/relationships/slide" Target="slides/slide3.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font" Target="fonts/font8.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571494-3951-FA47-A2D9-E3AB10964ECE}" type="datetimeFigureOut">
              <a:rPr lang="en-US" smtClean="0"/>
              <a:t>10/26/2023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D19C58-D451-C54B-A6BB-965E69BFF736}" type="slidenum">
              <a:rPr lang="en-US" smtClean="0"/>
              <a:t>‹#›</a:t>
            </a:fld>
            <a:endParaRPr lang="en-US" dirty="0"/>
          </a:p>
        </p:txBody>
      </p:sp>
    </p:spTree>
    <p:extLst>
      <p:ext uri="{BB962C8B-B14F-4D97-AF65-F5344CB8AC3E}">
        <p14:creationId xmlns:p14="http://schemas.microsoft.com/office/powerpoint/2010/main" val="2709462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3738"/>
            <a:ext cx="6157912" cy="3463925"/>
          </a:xfrm>
        </p:spPr>
      </p:sp>
      <p:sp>
        <p:nvSpPr>
          <p:cNvPr id="3" name="Notes Placeholder 2"/>
          <p:cNvSpPr>
            <a:spLocks noGrp="1"/>
          </p:cNvSpPr>
          <p:nvPr>
            <p:ph type="body" idx="1"/>
          </p:nvPr>
        </p:nvSpPr>
        <p:spPr/>
        <p:txBody>
          <a:bodyPr>
            <a:normAutofit/>
          </a:bodyPr>
          <a:lstStyle/>
          <a:p>
            <a:pPr marL="171536" indent="-171536">
              <a:buFontTx/>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9BC4E5-2BC1-4F43-85DD-A1B8F74CB7E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82084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7.svg"/><Relationship Id="rId7" Type="http://schemas.openxmlformats.org/officeDocument/2006/relationships/image" Target="../media/image16.svg"/><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14.svg"/><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9.svg"/><Relationship Id="rId7"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14.svg"/><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6.svg"/><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6" Type="http://schemas.openxmlformats.org/officeDocument/2006/relationships/image" Target="../media/image6.svg"/><Relationship Id="rId5" Type="http://schemas.openxmlformats.org/officeDocument/2006/relationships/image" Target="../media/image3.png"/><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Master" Target="../slideMasters/slideMaster2.xml"/><Relationship Id="rId5" Type="http://schemas.openxmlformats.org/officeDocument/2006/relationships/image" Target="../media/image23.png"/><Relationship Id="rId4" Type="http://schemas.openxmlformats.org/officeDocument/2006/relationships/image" Target="../media/image37.sv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24.png"/><Relationship Id="rId1" Type="http://schemas.openxmlformats.org/officeDocument/2006/relationships/slideMaster" Target="../slideMasters/slideMaster2.xml"/><Relationship Id="rId6" Type="http://schemas.openxmlformats.org/officeDocument/2006/relationships/image" Target="../media/image23.png"/><Relationship Id="rId5" Type="http://schemas.openxmlformats.org/officeDocument/2006/relationships/image" Target="../media/image37.svg"/><Relationship Id="rId4" Type="http://schemas.openxmlformats.org/officeDocument/2006/relationships/image" Target="../media/image2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24.png"/><Relationship Id="rId1" Type="http://schemas.openxmlformats.org/officeDocument/2006/relationships/slideMaster" Target="../slideMasters/slideMaster2.xml"/><Relationship Id="rId6" Type="http://schemas.openxmlformats.org/officeDocument/2006/relationships/image" Target="../media/image23.png"/><Relationship Id="rId5" Type="http://schemas.openxmlformats.org/officeDocument/2006/relationships/image" Target="../media/image37.svg"/><Relationship Id="rId4" Type="http://schemas.openxmlformats.org/officeDocument/2006/relationships/image" Target="../media/image22.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24.png"/><Relationship Id="rId1" Type="http://schemas.openxmlformats.org/officeDocument/2006/relationships/slideMaster" Target="../slideMasters/slideMaster2.xml"/><Relationship Id="rId6" Type="http://schemas.openxmlformats.org/officeDocument/2006/relationships/image" Target="../media/image23.png"/><Relationship Id="rId5" Type="http://schemas.openxmlformats.org/officeDocument/2006/relationships/image" Target="../media/image37.svg"/><Relationship Id="rId4" Type="http://schemas.openxmlformats.org/officeDocument/2006/relationships/image" Target="../media/image22.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24.png"/><Relationship Id="rId1" Type="http://schemas.openxmlformats.org/officeDocument/2006/relationships/slideMaster" Target="../slideMasters/slideMaster2.xml"/><Relationship Id="rId6" Type="http://schemas.openxmlformats.org/officeDocument/2006/relationships/image" Target="../media/image23.png"/><Relationship Id="rId5" Type="http://schemas.openxmlformats.org/officeDocument/2006/relationships/image" Target="../media/image37.svg"/><Relationship Id="rId4" Type="http://schemas.openxmlformats.org/officeDocument/2006/relationships/image" Target="../media/image22.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24.png"/><Relationship Id="rId1" Type="http://schemas.openxmlformats.org/officeDocument/2006/relationships/slideMaster" Target="../slideMasters/slideMaster2.xml"/><Relationship Id="rId6" Type="http://schemas.openxmlformats.org/officeDocument/2006/relationships/image" Target="../media/image23.png"/><Relationship Id="rId5" Type="http://schemas.openxmlformats.org/officeDocument/2006/relationships/image" Target="../media/image37.svg"/><Relationship Id="rId4" Type="http://schemas.openxmlformats.org/officeDocument/2006/relationships/image" Target="../media/image22.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6.svg"/><Relationship Id="rId7"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10.svg"/><Relationship Id="rId5" Type="http://schemas.openxmlformats.org/officeDocument/2006/relationships/image" Target="../media/image6.png"/><Relationship Id="rId4" Type="http://schemas.openxmlformats.org/officeDocument/2006/relationships/image" Target="../media/image5.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7.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16.sv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14.svg"/><Relationship Id="rId4" Type="http://schemas.openxmlformats.org/officeDocument/2006/relationships/image" Target="../media/image8.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8.svg"/><Relationship Id="rId7" Type="http://schemas.openxmlformats.org/officeDocument/2006/relationships/image" Target="../media/image16.sv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14.svg"/><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0.sv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14.svg"/><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23.svg"/><Relationship Id="rId5" Type="http://schemas.openxmlformats.org/officeDocument/2006/relationships/image" Target="../media/image3.png"/><Relationship Id="rId4" Type="http://schemas.openxmlformats.org/officeDocument/2006/relationships/image" Target="../media/image22.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6.svg"/><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5.svg"/><Relationship Id="rId7" Type="http://schemas.openxmlformats.org/officeDocument/2006/relationships/image" Target="../media/image16.svg"/><Relationship Id="rId2"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14.svg"/><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1">
    <p:bg>
      <p:bgPr>
        <a:gradFill>
          <a:gsLst>
            <a:gs pos="15000">
              <a:srgbClr val="E04F39"/>
            </a:gs>
            <a:gs pos="50000">
              <a:srgbClr val="AF2D24"/>
            </a:gs>
            <a:gs pos="100000">
              <a:srgbClr val="8C1515"/>
            </a:gs>
          </a:gsLst>
          <a:lin ang="8100000" scaled="1"/>
        </a:gra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025F34CB-4092-FC40-9790-97C718FF678E}"/>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12192000" cy="6858000"/>
          </a:xfrm>
          <a:prstGeom prst="rect">
            <a:avLst/>
          </a:prstGeom>
        </p:spPr>
      </p:pic>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100" y="647701"/>
            <a:ext cx="7563494" cy="2246574"/>
          </a:xfrm>
        </p:spPr>
        <p:txBody>
          <a:bodyPr anchor="b">
            <a:normAutofit/>
          </a:bodyPr>
          <a:lstStyle>
            <a:lvl1pPr>
              <a:defRPr sz="4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style</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099" y="2931546"/>
            <a:ext cx="7563495" cy="505405"/>
          </a:xfrm>
        </p:spPr>
        <p:txBody>
          <a:bodyPr anchor="b">
            <a:noAutofit/>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100" y="3941112"/>
            <a:ext cx="7563494" cy="363896"/>
          </a:xfrm>
        </p:spPr>
        <p:txBody>
          <a:bodyPr anchor="t">
            <a:noAutofit/>
          </a:bodyPr>
          <a:lstStyle>
            <a:lvl1pPr>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100" y="4306401"/>
            <a:ext cx="5199706" cy="295275"/>
          </a:xfrm>
        </p:spPr>
        <p:txBody>
          <a:bodyPr>
            <a:noAutofit/>
          </a:bodyPr>
          <a:lstStyle>
            <a:lvl1pPr>
              <a:defRPr sz="1600" b="1" i="0">
                <a:solidFill>
                  <a:schemeClr val="bg1"/>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38" name="Graphic 37">
            <a:extLst>
              <a:ext uri="{FF2B5EF4-FFF2-40B4-BE49-F238E27FC236}">
                <a16:creationId xmlns:a16="http://schemas.microsoft.com/office/drawing/2014/main" id="{1ED3813A-8E7E-9F47-972D-2F0D11650921}"/>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759786" y="6147835"/>
            <a:ext cx="1734821" cy="331193"/>
          </a:xfrm>
          <a:prstGeom prst="rect">
            <a:avLst/>
          </a:prstGeom>
        </p:spPr>
      </p:pic>
      <p:pic>
        <p:nvPicPr>
          <p:cNvPr id="40" name="Graphic 39">
            <a:extLst>
              <a:ext uri="{FF2B5EF4-FFF2-40B4-BE49-F238E27FC236}">
                <a16:creationId xmlns:a16="http://schemas.microsoft.com/office/drawing/2014/main" id="{A56DD04E-065E-734C-B575-C9A2A9CDD9A2}"/>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9346869" y="6156021"/>
            <a:ext cx="2022942" cy="337157"/>
          </a:xfrm>
          <a:prstGeom prst="rect">
            <a:avLst/>
          </a:prstGeom>
        </p:spPr>
      </p:pic>
      <p:cxnSp>
        <p:nvCxnSpPr>
          <p:cNvPr id="10" name="Straight Connector 9">
            <a:extLst>
              <a:ext uri="{FF2B5EF4-FFF2-40B4-BE49-F238E27FC236}">
                <a16:creationId xmlns:a16="http://schemas.microsoft.com/office/drawing/2014/main" id="{116C59BB-A00D-3740-8531-C0CE85C1DA71}"/>
              </a:ext>
            </a:extLst>
          </p:cNvPr>
          <p:cNvCxnSpPr>
            <a:cxnSpLocks/>
          </p:cNvCxnSpPr>
          <p:nvPr userDrawn="1"/>
        </p:nvCxnSpPr>
        <p:spPr>
          <a:xfrm>
            <a:off x="800100" y="3762332"/>
            <a:ext cx="105537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8214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4B - Printable">
    <p:bg>
      <p:bgPr>
        <a:blipFill dpi="0" rotWithShape="1">
          <a:blip r:embed="rId2">
            <a:lum/>
            <a:extLst>
              <a:ext uri="{96DAC541-7B7A-43D3-8B79-37D633B846F1}">
                <asvg:svgBlip xmlns="" xmlns:asvg="http://schemas.microsoft.com/office/drawing/2016/SVG/main" r:embed="rId3"/>
              </a:ext>
            </a:extLst>
          </a:blip>
          <a:srcRect/>
          <a:stretch>
            <a:fillRect/>
          </a:stretch>
        </a:blipFill>
        <a:effectLst/>
      </p:bgPr>
    </p:bg>
    <p:spTree>
      <p:nvGrpSpPr>
        <p:cNvPr id="1" name=""/>
        <p:cNvGrpSpPr/>
        <p:nvPr/>
      </p:nvGrpSpPr>
      <p:grpSpPr>
        <a:xfrm>
          <a:off x="0" y="0"/>
          <a:ext cx="0" cy="0"/>
          <a:chOff x="0" y="0"/>
          <a:chExt cx="0" cy="0"/>
        </a:xfrm>
      </p:grpSpPr>
      <p:pic>
        <p:nvPicPr>
          <p:cNvPr id="18" name="Graphic 17">
            <a:extLst>
              <a:ext uri="{FF2B5EF4-FFF2-40B4-BE49-F238E27FC236}">
                <a16:creationId xmlns:a16="http://schemas.microsoft.com/office/drawing/2014/main" id="{3A331C5C-6420-3241-B375-D7DF16658899}"/>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759786" y="6147835"/>
            <a:ext cx="1734821" cy="331193"/>
          </a:xfrm>
          <a:prstGeom prst="rect">
            <a:avLst/>
          </a:prstGeom>
        </p:spPr>
      </p:pic>
      <p:sp>
        <p:nvSpPr>
          <p:cNvPr id="21" name="Text Placeholder 27">
            <a:extLst>
              <a:ext uri="{FF2B5EF4-FFF2-40B4-BE49-F238E27FC236}">
                <a16:creationId xmlns:a16="http://schemas.microsoft.com/office/drawing/2014/main" id="{060F3F50-B70B-0A4F-A874-02AB52479A9F}"/>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9" name="Straight Connector 8">
            <a:extLst>
              <a:ext uri="{FF2B5EF4-FFF2-40B4-BE49-F238E27FC236}">
                <a16:creationId xmlns:a16="http://schemas.microsoft.com/office/drawing/2014/main" id="{BCDBB2AB-B342-F240-B6FC-CB3DC589C205}"/>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2E89B0A7-796E-2D40-8114-D574C54A7004}"/>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49EEFA02-258D-3749-8E3E-077DE41B6815}"/>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5DB91470-C8FF-3147-9809-A86334F4F11A}"/>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13" name="Graphic 12">
            <a:extLst>
              <a:ext uri="{FF2B5EF4-FFF2-40B4-BE49-F238E27FC236}">
                <a16:creationId xmlns:a16="http://schemas.microsoft.com/office/drawing/2014/main" id="{E3D8AFCA-FA67-E24E-9495-CCF857DFEAF8}"/>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556370878"/>
      </p:ext>
    </p:extLst>
  </p:cSld>
  <p:clrMapOvr>
    <a:masterClrMapping/>
  </p:clrMapOvr>
  <p:extLst>
    <p:ext uri="{DCECCB84-F9BA-43D5-87BE-67443E8EF086}">
      <p15:sldGuideLst xmlns:p15="http://schemas.microsoft.com/office/powerpoint/2012/main">
        <p15:guide id="1" pos="4632" userDrawn="1">
          <p15:clr>
            <a:srgbClr val="FBAE40"/>
          </p15:clr>
        </p15:guide>
        <p15:guide id="2" orient="horz" pos="2160" userDrawn="1">
          <p15:clr>
            <a:srgbClr val="FBAE40"/>
          </p15:clr>
        </p15:guide>
        <p15:guide id="3" orient="horz" pos="3696" userDrawn="1">
          <p15:clr>
            <a:srgbClr val="FBAE40"/>
          </p15:clr>
        </p15:guide>
        <p15:guide id="4" orient="horz" pos="26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Title Slide - Option 4C - Printable">
    <p:bg>
      <p:bgPr>
        <a:blipFill dpi="0" rotWithShape="1">
          <a:blip r:embed="rId2">
            <a:lum/>
            <a:extLst>
              <a:ext uri="{96DAC541-7B7A-43D3-8B79-37D633B846F1}">
                <asvg:svgBlip xmlns="" xmlns:asvg="http://schemas.microsoft.com/office/drawing/2016/SVG/main" r:embed="rId3"/>
              </a:ext>
            </a:extLst>
          </a:blip>
          <a:srcRect/>
          <a:stretch>
            <a:fillRect/>
          </a:stretch>
        </a:blipFill>
        <a:effectLst/>
      </p:bgPr>
    </p:bg>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03BB824F-06FE-B94E-B537-9D877034BEBE}"/>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759786" y="6147835"/>
            <a:ext cx="1734821" cy="331193"/>
          </a:xfrm>
          <a:prstGeom prst="rect">
            <a:avLst/>
          </a:prstGeom>
        </p:spPr>
      </p:pic>
      <p:sp>
        <p:nvSpPr>
          <p:cNvPr id="19" name="Text Placeholder 27">
            <a:extLst>
              <a:ext uri="{FF2B5EF4-FFF2-40B4-BE49-F238E27FC236}">
                <a16:creationId xmlns:a16="http://schemas.microsoft.com/office/drawing/2014/main" id="{5B0A1299-0246-3743-AB24-C4602BF8692E}"/>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9" name="Straight Connector 8">
            <a:extLst>
              <a:ext uri="{FF2B5EF4-FFF2-40B4-BE49-F238E27FC236}">
                <a16:creationId xmlns:a16="http://schemas.microsoft.com/office/drawing/2014/main" id="{CCB02F77-94C6-5A4F-B43F-1FD34B8E96FD}"/>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3E42215A-5E35-6947-8078-831FD9A04756}"/>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CE188A12-DB61-8748-8225-2639A0A4C48C}"/>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D1C1B219-B6E0-4145-BFD4-5E71133047C2}"/>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23" name="Graphic 22">
            <a:extLst>
              <a:ext uri="{FF2B5EF4-FFF2-40B4-BE49-F238E27FC236}">
                <a16:creationId xmlns:a16="http://schemas.microsoft.com/office/drawing/2014/main" id="{4DBD1A7E-27C8-2242-B24D-C13A92E0EF1E}"/>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3241772664"/>
      </p:ext>
    </p:extLst>
  </p:cSld>
  <p:clrMapOvr>
    <a:masterClrMapping/>
  </p:clrMapOvr>
  <p:extLst>
    <p:ext uri="{DCECCB84-F9BA-43D5-87BE-67443E8EF086}">
      <p15:sldGuideLst xmlns:p15="http://schemas.microsoft.com/office/powerpoint/2012/main">
        <p15:guide id="1" pos="4632" userDrawn="1">
          <p15:clr>
            <a:srgbClr val="FBAE40"/>
          </p15:clr>
        </p15:guide>
        <p15:guide id="2" orient="horz" pos="2160" userDrawn="1">
          <p15:clr>
            <a:srgbClr val="FBAE40"/>
          </p15:clr>
        </p15:guide>
        <p15:guide id="3" orient="horz" pos="3696" userDrawn="1">
          <p15:clr>
            <a:srgbClr val="FBAE40"/>
          </p15:clr>
        </p15:guide>
        <p15:guide id="4" orient="horz" pos="26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6 - Printable">
    <p:bg>
      <p:bgPr>
        <a:solidFill>
          <a:schemeClr val="bg1"/>
        </a:solidFill>
        <a:effectLst/>
      </p:bgPr>
    </p:bg>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099" y="487442"/>
            <a:ext cx="5947565" cy="2246574"/>
          </a:xfrm>
        </p:spPr>
        <p:txBody>
          <a:bodyPr anchor="b">
            <a:normAutofit/>
          </a:bodyPr>
          <a:lstStyle>
            <a:lvl1pPr>
              <a:defRPr sz="4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100" y="2903265"/>
            <a:ext cx="5947562" cy="505405"/>
          </a:xfrm>
        </p:spPr>
        <p:txBody>
          <a:bodyPr anchor="b">
            <a:noAutofit/>
          </a:bodyPr>
          <a:lstStyle>
            <a:lvl1pPr>
              <a:defRPr sz="2800">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100" y="4413375"/>
            <a:ext cx="5947564" cy="374254"/>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097" y="4806484"/>
            <a:ext cx="5947565" cy="374251"/>
          </a:xfrm>
        </p:spPr>
        <p:txBody>
          <a:bodyPr>
            <a:noAutofit/>
          </a:bodyPr>
          <a:lstStyle>
            <a:lvl1pPr>
              <a:defRPr sz="1200" b="1" i="0">
                <a:solidFill>
                  <a:schemeClr val="tx1">
                    <a:lumMod val="75000"/>
                    <a:lumOff val="25000"/>
                  </a:schemeClr>
                </a:solidFill>
                <a:latin typeface="Lato Black"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cxnSp>
        <p:nvCxnSpPr>
          <p:cNvPr id="7" name="Straight Connector 6">
            <a:extLst>
              <a:ext uri="{FF2B5EF4-FFF2-40B4-BE49-F238E27FC236}">
                <a16:creationId xmlns:a16="http://schemas.microsoft.com/office/drawing/2014/main" id="{B5D2C9AD-CFDA-224D-8C1F-3CF1600D138A}"/>
              </a:ext>
            </a:extLst>
          </p:cNvPr>
          <p:cNvCxnSpPr>
            <a:cxnSpLocks/>
          </p:cNvCxnSpPr>
          <p:nvPr userDrawn="1"/>
        </p:nvCxnSpPr>
        <p:spPr>
          <a:xfrm>
            <a:off x="0" y="4191000"/>
            <a:ext cx="7340828"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325F811-2A79-9F4C-80E3-5C2145650C93}"/>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22" name="Graphic 21">
            <a:extLst>
              <a:ext uri="{FF2B5EF4-FFF2-40B4-BE49-F238E27FC236}">
                <a16:creationId xmlns:a16="http://schemas.microsoft.com/office/drawing/2014/main" id="{2BBD6D63-68E7-7543-862D-BA63B5F68FB8}"/>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759786" y="6147835"/>
            <a:ext cx="1734821" cy="331193"/>
          </a:xfrm>
          <a:prstGeom prst="rect">
            <a:avLst/>
          </a:prstGeom>
        </p:spPr>
      </p:pic>
      <p:pic>
        <p:nvPicPr>
          <p:cNvPr id="23" name="Graphic 22">
            <a:extLst>
              <a:ext uri="{FF2B5EF4-FFF2-40B4-BE49-F238E27FC236}">
                <a16:creationId xmlns:a16="http://schemas.microsoft.com/office/drawing/2014/main" id="{C2D8E87E-D5FA-C044-B53C-5AD169C3FB67}"/>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9346869" y="6156021"/>
            <a:ext cx="2022942" cy="337157"/>
          </a:xfrm>
          <a:prstGeom prst="rect">
            <a:avLst/>
          </a:prstGeom>
        </p:spPr>
      </p:pic>
      <p:sp>
        <p:nvSpPr>
          <p:cNvPr id="11" name="Picture Placeholder 2">
            <a:extLst>
              <a:ext uri="{FF2B5EF4-FFF2-40B4-BE49-F238E27FC236}">
                <a16:creationId xmlns:a16="http://schemas.microsoft.com/office/drawing/2014/main" id="{70DAFBF7-20F6-DA42-873E-AC5024D8211D}"/>
              </a:ext>
            </a:extLst>
          </p:cNvPr>
          <p:cNvSpPr>
            <a:spLocks noGrp="1"/>
          </p:cNvSpPr>
          <p:nvPr>
            <p:ph type="pic" sz="quarter" idx="15"/>
          </p:nvPr>
        </p:nvSpPr>
        <p:spPr>
          <a:xfrm>
            <a:off x="7340826" y="0"/>
            <a:ext cx="4851173" cy="5868988"/>
          </a:xfrm>
          <a:solidFill>
            <a:schemeClr val="bg2"/>
          </a:solidFill>
        </p:spPr>
        <p:txBody>
          <a:bodyPr/>
          <a:lstStyle>
            <a:lvl1pPr>
              <a:defRPr sz="3200"/>
            </a:lvl1pPr>
          </a:lstStyle>
          <a:p>
            <a:r>
              <a:rPr lang="en-US" dirty="0"/>
              <a:t>Click icon to add picture</a:t>
            </a:r>
          </a:p>
        </p:txBody>
      </p:sp>
    </p:spTree>
    <p:extLst>
      <p:ext uri="{BB962C8B-B14F-4D97-AF65-F5344CB8AC3E}">
        <p14:creationId xmlns:p14="http://schemas.microsoft.com/office/powerpoint/2010/main" val="550682764"/>
      </p:ext>
    </p:extLst>
  </p:cSld>
  <p:clrMapOvr>
    <a:masterClrMapping/>
  </p:clrMapOvr>
  <p:extLst>
    <p:ext uri="{DCECCB84-F9BA-43D5-87BE-67443E8EF086}">
      <p15:sldGuideLst xmlns:p15="http://schemas.microsoft.com/office/powerpoint/2012/main">
        <p15:guide id="1" pos="4632" userDrawn="1">
          <p15:clr>
            <a:srgbClr val="FBAE40"/>
          </p15:clr>
        </p15:guide>
        <p15:guide id="2" orient="horz" pos="2160" userDrawn="1">
          <p15:clr>
            <a:srgbClr val="FBAE40"/>
          </p15:clr>
        </p15:guide>
        <p15:guide id="3" orient="horz" pos="3696" userDrawn="1">
          <p15:clr>
            <a:srgbClr val="FBAE40"/>
          </p15:clr>
        </p15:guide>
        <p15:guide id="4" orient="horz" pos="26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2C7B1-D8C7-F946-BDEC-0EFE67A9A6EC}"/>
              </a:ext>
            </a:extLst>
          </p:cNvPr>
          <p:cNvSpPr>
            <a:spLocks noGrp="1"/>
          </p:cNvSpPr>
          <p:nvPr>
            <p:ph type="title" hasCustomPrompt="1"/>
          </p:nvPr>
        </p:nvSpPr>
        <p:spPr>
          <a:xfrm>
            <a:off x="838200" y="365125"/>
            <a:ext cx="10515600" cy="1325563"/>
          </a:xfrm>
          <a:prstGeom prst="rect">
            <a:avLst/>
          </a:prstGeom>
        </p:spPr>
        <p:txBody>
          <a:bodyPr/>
          <a:lstStyle/>
          <a:p>
            <a:r>
              <a:rPr lang="en-US" dirty="0"/>
              <a:t>Click to edit Title</a:t>
            </a:r>
          </a:p>
        </p:txBody>
      </p:sp>
      <p:sp>
        <p:nvSpPr>
          <p:cNvPr id="5" name="Text Placeholder 4">
            <a:extLst>
              <a:ext uri="{FF2B5EF4-FFF2-40B4-BE49-F238E27FC236}">
                <a16:creationId xmlns:a16="http://schemas.microsoft.com/office/drawing/2014/main" id="{AA208F39-E724-4149-8D36-3B5FD266B080}"/>
              </a:ext>
            </a:extLst>
          </p:cNvPr>
          <p:cNvSpPr>
            <a:spLocks noGrp="1"/>
          </p:cNvSpPr>
          <p:nvPr>
            <p:ph type="body" sz="quarter" idx="10"/>
          </p:nvPr>
        </p:nvSpPr>
        <p:spPr>
          <a:xfrm>
            <a:off x="838200" y="1819275"/>
            <a:ext cx="10515600" cy="45608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82780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13751213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800100" y="1110216"/>
            <a:ext cx="1055370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800100" y="266701"/>
            <a:ext cx="10553700" cy="632152"/>
          </a:xfrm>
          <a:prstGeom prst="rect">
            <a:avLst/>
          </a:prstGeom>
        </p:spPr>
        <p:txBody>
          <a:bodyPr vert="horz" lIns="0" tIns="45720" rIns="91440" bIns="45720" rtlCol="0" anchor="b">
            <a:normAutofit/>
          </a:bodyPr>
          <a:lstStyle>
            <a:lvl1pPr>
              <a:defRPr sz="3200"/>
            </a:lvl1pPr>
          </a:lstStyle>
          <a:p>
            <a:r>
              <a:rPr lang="en-US" dirty="0"/>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800100" y="1605068"/>
            <a:ext cx="10553700" cy="4452832"/>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8" name="Footer Placeholder 2">
            <a:extLst>
              <a:ext uri="{FF2B5EF4-FFF2-40B4-BE49-F238E27FC236}">
                <a16:creationId xmlns:a16="http://schemas.microsoft.com/office/drawing/2014/main" id="{3AC3FBC4-05D6-4337-8375-09E1FBFCD5F1}"/>
              </a:ext>
            </a:extLst>
          </p:cNvPr>
          <p:cNvSpPr>
            <a:spLocks noGrp="1"/>
          </p:cNvSpPr>
          <p:nvPr>
            <p:ph type="ftr" sz="quarter" idx="3"/>
          </p:nvPr>
        </p:nvSpPr>
        <p:spPr>
          <a:xfrm>
            <a:off x="2886075" y="6282824"/>
            <a:ext cx="5514975"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531622426"/>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24"/>
        <p:cNvGrpSpPr/>
        <p:nvPr/>
      </p:nvGrpSpPr>
      <p:grpSpPr>
        <a:xfrm>
          <a:off x="0" y="0"/>
          <a:ext cx="0" cy="0"/>
          <a:chOff x="0" y="0"/>
          <a:chExt cx="0" cy="0"/>
        </a:xfrm>
      </p:grpSpPr>
      <p:pic>
        <p:nvPicPr>
          <p:cNvPr id="25" name="Google Shape;25;p9"/>
          <p:cNvPicPr preferRelativeResize="0"/>
          <p:nvPr/>
        </p:nvPicPr>
        <p:blipFill rotWithShape="1">
          <a:blip r:embed="rId2">
            <a:alphaModFix/>
          </a:blip>
          <a:srcRect/>
          <a:stretch/>
        </p:blipFill>
        <p:spPr>
          <a:xfrm>
            <a:off x="3048001" y="1"/>
            <a:ext cx="9144025" cy="1252732"/>
          </a:xfrm>
          <a:prstGeom prst="rect">
            <a:avLst/>
          </a:prstGeom>
          <a:noFill/>
          <a:ln>
            <a:noFill/>
          </a:ln>
        </p:spPr>
      </p:pic>
      <p:pic>
        <p:nvPicPr>
          <p:cNvPr id="26" name="Google Shape;26;p9"/>
          <p:cNvPicPr preferRelativeResize="0"/>
          <p:nvPr/>
        </p:nvPicPr>
        <p:blipFill rotWithShape="1">
          <a:blip r:embed="rId3">
            <a:alphaModFix/>
          </a:blip>
          <a:srcRect/>
          <a:stretch/>
        </p:blipFill>
        <p:spPr>
          <a:xfrm>
            <a:off x="29" y="821944"/>
            <a:ext cx="11580392" cy="270256"/>
          </a:xfrm>
          <a:prstGeom prst="rect">
            <a:avLst/>
          </a:prstGeom>
          <a:noFill/>
          <a:ln>
            <a:noFill/>
          </a:ln>
        </p:spPr>
      </p:pic>
      <p:sp>
        <p:nvSpPr>
          <p:cNvPr id="27" name="Google Shape;27;p9"/>
          <p:cNvSpPr txBox="1">
            <a:spLocks noGrp="1"/>
          </p:cNvSpPr>
          <p:nvPr>
            <p:ph type="sldNum" idx="12"/>
          </p:nvPr>
        </p:nvSpPr>
        <p:spPr>
          <a:xfrm>
            <a:off x="11421533" y="6318251"/>
            <a:ext cx="425243" cy="539751"/>
          </a:xfrm>
          <a:prstGeom prst="rect">
            <a:avLst/>
          </a:prstGeom>
          <a:noFill/>
          <a:ln>
            <a:noFill/>
          </a:ln>
        </p:spPr>
        <p:txBody>
          <a:bodyPr spcFirstLastPara="1" wrap="square" lIns="72000" tIns="57600" rIns="72000"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00000000-1234-1234-1234-123412341234}" type="slidenum">
              <a:rPr lang="en-US" smtClean="0"/>
              <a:pPr/>
              <a:t>‹#›</a:t>
            </a:fld>
            <a:endParaRPr lang="en-US"/>
          </a:p>
        </p:txBody>
      </p:sp>
      <p:sp>
        <p:nvSpPr>
          <p:cNvPr id="28" name="Google Shape;28;p9"/>
          <p:cNvSpPr txBox="1">
            <a:spLocks noGrp="1"/>
          </p:cNvSpPr>
          <p:nvPr>
            <p:ph type="title"/>
          </p:nvPr>
        </p:nvSpPr>
        <p:spPr>
          <a:xfrm>
            <a:off x="602429" y="129091"/>
            <a:ext cx="10197736" cy="753033"/>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9"/>
          <p:cNvSpPr txBox="1">
            <a:spLocks noGrp="1"/>
          </p:cNvSpPr>
          <p:nvPr>
            <p:ph type="body" idx="1"/>
          </p:nvPr>
        </p:nvSpPr>
        <p:spPr>
          <a:xfrm>
            <a:off x="609600" y="1243584"/>
            <a:ext cx="10811933" cy="5065523"/>
          </a:xfrm>
          <a:prstGeom prst="rect">
            <a:avLst/>
          </a:prstGeom>
          <a:noFill/>
          <a:ln>
            <a:noFill/>
          </a:ln>
        </p:spPr>
        <p:txBody>
          <a:bodyPr spcFirstLastPara="1" wrap="square" lIns="0" tIns="0" rIns="0" bIns="0" anchor="t" anchorCtr="0">
            <a:normAutofit/>
          </a:bodyPr>
          <a:lstStyle>
            <a:lvl1pPr marL="609585" lvl="0" indent="-304792" algn="l">
              <a:lnSpc>
                <a:spcPct val="120000"/>
              </a:lnSpc>
              <a:spcBef>
                <a:spcPts val="0"/>
              </a:spcBef>
              <a:spcAft>
                <a:spcPts val="0"/>
              </a:spcAft>
              <a:buClr>
                <a:srgbClr val="981E32"/>
              </a:buClr>
              <a:buSzPts val="2400"/>
              <a:buNone/>
              <a:defRPr/>
            </a:lvl1pPr>
            <a:lvl2pPr marL="1219170" lvl="1" indent="-528307" algn="l">
              <a:lnSpc>
                <a:spcPct val="120000"/>
              </a:lnSpc>
              <a:spcBef>
                <a:spcPts val="400"/>
              </a:spcBef>
              <a:spcAft>
                <a:spcPts val="0"/>
              </a:spcAft>
              <a:buClr>
                <a:srgbClr val="981E32"/>
              </a:buClr>
              <a:buSzPts val="2640"/>
              <a:buChar char="•"/>
              <a:defRPr sz="2933"/>
            </a:lvl2pPr>
            <a:lvl3pPr marL="1828754" lvl="2" indent="-507987" algn="l">
              <a:lnSpc>
                <a:spcPct val="120000"/>
              </a:lnSpc>
              <a:spcBef>
                <a:spcPts val="0"/>
              </a:spcBef>
              <a:spcAft>
                <a:spcPts val="0"/>
              </a:spcAft>
              <a:buClr>
                <a:srgbClr val="981E32"/>
              </a:buClr>
              <a:buSzPts val="2400"/>
              <a:buChar char="-"/>
              <a:defRPr/>
            </a:lvl3pPr>
            <a:lvl4pPr marL="2438339" lvl="3" indent="-487668" algn="l">
              <a:lnSpc>
                <a:spcPct val="120000"/>
              </a:lnSpc>
              <a:spcBef>
                <a:spcPts val="0"/>
              </a:spcBef>
              <a:spcAft>
                <a:spcPts val="0"/>
              </a:spcAft>
              <a:buClr>
                <a:srgbClr val="981E32"/>
              </a:buClr>
              <a:buSzPts val="2160"/>
              <a:buChar char="•"/>
              <a:defRPr sz="2400"/>
            </a:lvl4pPr>
            <a:lvl5pPr marL="3047924" lvl="4" indent="-467348" algn="l">
              <a:lnSpc>
                <a:spcPct val="120000"/>
              </a:lnSpc>
              <a:spcBef>
                <a:spcPts val="0"/>
              </a:spcBef>
              <a:spcAft>
                <a:spcPts val="0"/>
              </a:spcAft>
              <a:buClr>
                <a:srgbClr val="981E32"/>
              </a:buClr>
              <a:buSzPts val="1920"/>
              <a:buChar char="-"/>
              <a:defRPr sz="2133"/>
            </a:lvl5pPr>
            <a:lvl6pPr marL="3657509" lvl="5" indent="-457189" algn="l">
              <a:spcBef>
                <a:spcPts val="480"/>
              </a:spcBef>
              <a:spcAft>
                <a:spcPts val="0"/>
              </a:spcAft>
              <a:buClr>
                <a:schemeClr val="dk1"/>
              </a:buClr>
              <a:buSzPts val="1800"/>
              <a:buChar char="•"/>
              <a:defRPr/>
            </a:lvl6pPr>
            <a:lvl7pPr marL="4267093" lvl="6" indent="-457189" algn="l">
              <a:spcBef>
                <a:spcPts val="480"/>
              </a:spcBef>
              <a:spcAft>
                <a:spcPts val="0"/>
              </a:spcAft>
              <a:buClr>
                <a:schemeClr val="dk1"/>
              </a:buClr>
              <a:buSzPts val="1800"/>
              <a:buChar char="•"/>
              <a:defRPr/>
            </a:lvl7pPr>
            <a:lvl8pPr marL="4876678" lvl="7" indent="-457189" algn="l">
              <a:spcBef>
                <a:spcPts val="480"/>
              </a:spcBef>
              <a:spcAft>
                <a:spcPts val="0"/>
              </a:spcAft>
              <a:buClr>
                <a:schemeClr val="dk1"/>
              </a:buClr>
              <a:buSzPts val="1800"/>
              <a:buChar char="•"/>
              <a:defRPr/>
            </a:lvl8pPr>
            <a:lvl9pPr marL="5486263" lvl="8" indent="-457189" algn="l">
              <a:spcBef>
                <a:spcPts val="480"/>
              </a:spcBef>
              <a:spcAft>
                <a:spcPts val="0"/>
              </a:spcAft>
              <a:buClr>
                <a:schemeClr val="dk1"/>
              </a:buClr>
              <a:buSzPts val="1800"/>
              <a:buChar char="•"/>
              <a:defRPr/>
            </a:lvl9pPr>
          </a:lstStyle>
          <a:p>
            <a:endParaRPr/>
          </a:p>
        </p:txBody>
      </p:sp>
      <p:sp>
        <p:nvSpPr>
          <p:cNvPr id="30" name="Google Shape;30;p9"/>
          <p:cNvSpPr txBox="1"/>
          <p:nvPr/>
        </p:nvSpPr>
        <p:spPr>
          <a:xfrm>
            <a:off x="10800166" y="255748"/>
            <a:ext cx="1272143" cy="492388"/>
          </a:xfrm>
          <a:prstGeom prst="rect">
            <a:avLst/>
          </a:prstGeom>
          <a:noFill/>
          <a:ln>
            <a:noFill/>
          </a:ln>
        </p:spPr>
        <p:txBody>
          <a:bodyPr spcFirstLastPara="1" wrap="square" lIns="121900" tIns="60933" rIns="121900" bIns="60933" anchor="t" anchorCtr="0">
            <a:spAutoFit/>
          </a:bodyPr>
          <a:lstStyle/>
          <a:p>
            <a:pPr marL="0" marR="0" lvl="0" indent="0" algn="l" rtl="0">
              <a:spcBef>
                <a:spcPts val="0"/>
              </a:spcBef>
              <a:spcAft>
                <a:spcPts val="0"/>
              </a:spcAft>
              <a:buNone/>
            </a:pPr>
            <a:r>
              <a:rPr lang="en-US" sz="1200" b="1">
                <a:solidFill>
                  <a:srgbClr val="A4001D"/>
                </a:solidFill>
                <a:latin typeface="Arial"/>
                <a:ea typeface="Arial"/>
                <a:cs typeface="Arial"/>
                <a:sym typeface="Arial"/>
              </a:rPr>
              <a:t>HEP Detector </a:t>
            </a:r>
            <a:endParaRPr sz="2400"/>
          </a:p>
          <a:p>
            <a:pPr marL="0" marR="0" lvl="0" indent="0" algn="l" rtl="0">
              <a:spcBef>
                <a:spcPts val="0"/>
              </a:spcBef>
              <a:spcAft>
                <a:spcPts val="0"/>
              </a:spcAft>
              <a:buNone/>
            </a:pPr>
            <a:r>
              <a:rPr lang="en-US" sz="1200" b="1">
                <a:solidFill>
                  <a:srgbClr val="A4001D"/>
                </a:solidFill>
                <a:latin typeface="Arial"/>
                <a:ea typeface="Arial"/>
                <a:cs typeface="Arial"/>
                <a:sym typeface="Arial"/>
              </a:rPr>
              <a:t>R&amp;D Program</a:t>
            </a:r>
            <a:endParaRPr sz="2400"/>
          </a:p>
        </p:txBody>
      </p:sp>
    </p:spTree>
    <p:extLst>
      <p:ext uri="{BB962C8B-B14F-4D97-AF65-F5344CB8AC3E}">
        <p14:creationId xmlns:p14="http://schemas.microsoft.com/office/powerpoint/2010/main" val="3820927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1252728"/>
          </a:xfrm>
          <a:prstGeom prst="rect">
            <a:avLst/>
          </a:prstGeom>
        </p:spPr>
      </p:pic>
      <p:sp>
        <p:nvSpPr>
          <p:cNvPr id="8" name="Slide Number Placeholder 7"/>
          <p:cNvSpPr>
            <a:spLocks noGrp="1"/>
          </p:cNvSpPr>
          <p:nvPr>
            <p:ph type="sldNum" sz="quarter" idx="11"/>
          </p:nvPr>
        </p:nvSpPr>
        <p:spPr>
          <a:xfrm>
            <a:off x="11421533" y="6543674"/>
            <a:ext cx="425243" cy="314327"/>
          </a:xfrm>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lvl1pPr>
              <a:defRPr>
                <a:solidFill>
                  <a:srgbClr val="A4001D"/>
                </a:solidFill>
              </a:defRPr>
            </a:lvl1pPr>
          </a:lstStyle>
          <a:p>
            <a:r>
              <a:rPr lang="en-US"/>
              <a:t>Click to edit Master title style</a:t>
            </a:r>
            <a:endParaRPr lang="en-CA" dirty="0"/>
          </a:p>
        </p:txBody>
      </p:sp>
      <p:sp>
        <p:nvSpPr>
          <p:cNvPr id="12" name="Footer Placeholder 11"/>
          <p:cNvSpPr>
            <a:spLocks noGrp="1"/>
          </p:cNvSpPr>
          <p:nvPr>
            <p:ph type="ftr" sz="quarter" idx="13"/>
          </p:nvPr>
        </p:nvSpPr>
        <p:spPr>
          <a:xfrm>
            <a:off x="0" y="6543674"/>
            <a:ext cx="5502037" cy="314327"/>
          </a:xfrm>
          <a:prstGeom prst="rect">
            <a:avLst/>
          </a:prstGeom>
        </p:spPr>
        <p:txBody>
          <a:bodyPr/>
          <a:lstStyle>
            <a:lvl1pPr algn="l">
              <a:defRPr sz="1100" b="0">
                <a:solidFill>
                  <a:schemeClr val="tx1"/>
                </a:solidFill>
              </a:defRPr>
            </a:lvl1pPr>
          </a:lstStyle>
          <a:p>
            <a:r>
              <a:rPr lang="en-US"/>
              <a:t>LCLS-II-HE CD-1 Review, X-ray Detectors, June 20 2018</a:t>
            </a:r>
            <a:endParaRPr lang="en-US"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buClr>
                <a:srgbClr val="981E32"/>
              </a:buClr>
              <a:defRPr/>
            </a:lvl2pPr>
            <a:lvl3pPr>
              <a:buClr>
                <a:srgbClr val="981E32"/>
              </a:buClr>
              <a:defRPr b="0"/>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pic>
        <p:nvPicPr>
          <p:cNvPr id="11" name="Picture 1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 y="934933"/>
            <a:ext cx="11580335" cy="202691"/>
          </a:xfrm>
          <a:prstGeom prst="rect">
            <a:avLst/>
          </a:prstGeom>
        </p:spPr>
      </p:pic>
    </p:spTree>
    <p:extLst>
      <p:ext uri="{BB962C8B-B14F-4D97-AF65-F5344CB8AC3E}">
        <p14:creationId xmlns:p14="http://schemas.microsoft.com/office/powerpoint/2010/main" val="41798289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F655903-D3F3-42F1-9838-EFE002A5FA63}"/>
              </a:ext>
            </a:extLst>
          </p:cNvPr>
          <p:cNvSpPr/>
          <p:nvPr userDrawn="1"/>
        </p:nvSpPr>
        <p:spPr>
          <a:xfrm>
            <a:off x="0" y="0"/>
            <a:ext cx="12192000" cy="1155032"/>
          </a:xfrm>
          <a:prstGeom prst="rect">
            <a:avLst/>
          </a:prstGeom>
          <a:solidFill>
            <a:srgbClr val="F7E6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9DCD13-5FE1-481D-8C92-CD0B91099ED3}"/>
              </a:ext>
            </a:extLst>
          </p:cNvPr>
          <p:cNvSpPr>
            <a:spLocks noGrp="1"/>
          </p:cNvSpPr>
          <p:nvPr>
            <p:ph type="title"/>
          </p:nvPr>
        </p:nvSpPr>
        <p:spPr>
          <a:xfrm>
            <a:off x="191933" y="194594"/>
            <a:ext cx="10230852" cy="795433"/>
          </a:xfrm>
        </p:spPr>
        <p:txBody>
          <a:bodyPr/>
          <a:lstStyle>
            <a:lvl1pPr>
              <a:defRPr>
                <a:solidFill>
                  <a:srgbClr val="004C97"/>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E58A1548-3BBE-439E-B77D-B8CC435DC97B}"/>
              </a:ext>
            </a:extLst>
          </p:cNvPr>
          <p:cNvSpPr>
            <a:spLocks noGrp="1"/>
          </p:cNvSpPr>
          <p:nvPr>
            <p:ph idx="1"/>
          </p:nvPr>
        </p:nvSpPr>
        <p:spPr/>
        <p:txBody>
          <a:bodyPr/>
          <a:lstStyle>
            <a:lvl1pPr>
              <a:buClr>
                <a:srgbClr val="8B191B"/>
              </a:buClr>
              <a:defRPr/>
            </a:lvl1pPr>
            <a:lvl2pPr>
              <a:buClr>
                <a:srgbClr val="8B191B"/>
              </a:buClr>
              <a:defRPr/>
            </a:lvl2pPr>
            <a:lvl3pPr>
              <a:buClr>
                <a:srgbClr val="8B191B"/>
              </a:buClr>
              <a:defRPr/>
            </a:lvl3pPr>
            <a:lvl4pPr>
              <a:buClr>
                <a:srgbClr val="8B191B"/>
              </a:buClr>
              <a:defRPr/>
            </a:lvl4pPr>
            <a:lvl5pPr>
              <a:buClr>
                <a:srgbClr val="8B191B"/>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499982-F73C-486F-9670-0E66255BC37C}"/>
              </a:ext>
            </a:extLst>
          </p:cNvPr>
          <p:cNvSpPr>
            <a:spLocks noGrp="1"/>
          </p:cNvSpPr>
          <p:nvPr>
            <p:ph type="dt" sz="half" idx="10"/>
          </p:nvPr>
        </p:nvSpPr>
        <p:spPr/>
        <p:txBody>
          <a:bodyPr/>
          <a:lstStyle/>
          <a:p>
            <a:fld id="{685FE6AF-F927-4534-8D00-F77CC3A725CC}" type="datetimeFigureOut">
              <a:rPr lang="en-US" smtClean="0"/>
              <a:t>10/26/2023</a:t>
            </a:fld>
            <a:endParaRPr lang="en-US"/>
          </a:p>
        </p:txBody>
      </p:sp>
      <p:sp>
        <p:nvSpPr>
          <p:cNvPr id="5" name="Footer Placeholder 4">
            <a:extLst>
              <a:ext uri="{FF2B5EF4-FFF2-40B4-BE49-F238E27FC236}">
                <a16:creationId xmlns:a16="http://schemas.microsoft.com/office/drawing/2014/main" id="{C9FDFA55-ABF8-47DF-B421-5DB7900186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12391D-5F3E-4483-A705-B1F05345B344}"/>
              </a:ext>
            </a:extLst>
          </p:cNvPr>
          <p:cNvSpPr>
            <a:spLocks noGrp="1"/>
          </p:cNvSpPr>
          <p:nvPr>
            <p:ph type="sldNum" sz="quarter" idx="12"/>
          </p:nvPr>
        </p:nvSpPr>
        <p:spPr/>
        <p:txBody>
          <a:bodyPr/>
          <a:lstStyle/>
          <a:p>
            <a:fld id="{57F155C1-ED3D-4231-99FE-8D79E70B44CC}" type="slidenum">
              <a:rPr lang="en-US" smtClean="0"/>
              <a:t>‹#›</a:t>
            </a:fld>
            <a:endParaRPr lang="en-US"/>
          </a:p>
        </p:txBody>
      </p:sp>
    </p:spTree>
    <p:extLst>
      <p:ext uri="{BB962C8B-B14F-4D97-AF65-F5344CB8AC3E}">
        <p14:creationId xmlns:p14="http://schemas.microsoft.com/office/powerpoint/2010/main" val="32527051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 Option 1">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B0F7D61A-F64B-A54D-BB59-664075AAD214}"/>
              </a:ext>
            </a:extLst>
          </p:cNvPr>
          <p:cNvSpPr>
            <a:spLocks noGrp="1"/>
          </p:cNvSpPr>
          <p:nvPr>
            <p:ph type="title" hasCustomPrompt="1"/>
          </p:nvPr>
        </p:nvSpPr>
        <p:spPr>
          <a:xfrm>
            <a:off x="800100" y="636586"/>
            <a:ext cx="3411930" cy="1116014"/>
          </a:xfrm>
          <a:prstGeom prst="rect">
            <a:avLst/>
          </a:prstGeom>
        </p:spPr>
        <p:txBody>
          <a:bodyPr vert="horz" lIns="0" tIns="45720" rIns="91440" bIns="45720" rtlCol="0" anchor="t">
            <a:normAutofit/>
          </a:bodyPr>
          <a:lstStyle/>
          <a:p>
            <a:r>
              <a:rPr lang="en-US" dirty="0"/>
              <a:t>Click to add title</a:t>
            </a:r>
          </a:p>
        </p:txBody>
      </p:sp>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4403687" y="723007"/>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1 Title</a:t>
            </a:r>
          </a:p>
        </p:txBody>
      </p:sp>
      <p:sp>
        <p:nvSpPr>
          <p:cNvPr id="14" name="Text Placeholder 10">
            <a:extLst>
              <a:ext uri="{FF2B5EF4-FFF2-40B4-BE49-F238E27FC236}">
                <a16:creationId xmlns:a16="http://schemas.microsoft.com/office/drawing/2014/main" id="{D518763A-6065-A341-A8B2-AE7F8D1A9B83}"/>
              </a:ext>
            </a:extLst>
          </p:cNvPr>
          <p:cNvSpPr>
            <a:spLocks noGrp="1"/>
          </p:cNvSpPr>
          <p:nvPr>
            <p:ph type="body" sz="quarter" idx="17" hasCustomPrompt="1"/>
          </p:nvPr>
        </p:nvSpPr>
        <p:spPr>
          <a:xfrm>
            <a:off x="4403687" y="2270224"/>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2 Title</a:t>
            </a:r>
          </a:p>
        </p:txBody>
      </p:sp>
      <p:sp>
        <p:nvSpPr>
          <p:cNvPr id="16" name="Text Placeholder 10">
            <a:extLst>
              <a:ext uri="{FF2B5EF4-FFF2-40B4-BE49-F238E27FC236}">
                <a16:creationId xmlns:a16="http://schemas.microsoft.com/office/drawing/2014/main" id="{F4F60F32-F7FC-D74A-B61F-062B52187D1E}"/>
              </a:ext>
            </a:extLst>
          </p:cNvPr>
          <p:cNvSpPr>
            <a:spLocks noGrp="1"/>
          </p:cNvSpPr>
          <p:nvPr>
            <p:ph type="body" sz="quarter" idx="19" hasCustomPrompt="1"/>
          </p:nvPr>
        </p:nvSpPr>
        <p:spPr>
          <a:xfrm>
            <a:off x="4403687" y="3798312"/>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3 Title</a:t>
            </a:r>
          </a:p>
        </p:txBody>
      </p:sp>
      <p:sp>
        <p:nvSpPr>
          <p:cNvPr id="18" name="Text Placeholder 10">
            <a:extLst>
              <a:ext uri="{FF2B5EF4-FFF2-40B4-BE49-F238E27FC236}">
                <a16:creationId xmlns:a16="http://schemas.microsoft.com/office/drawing/2014/main" id="{C127CDD6-FBEF-EE4C-9F38-757B119F092E}"/>
              </a:ext>
            </a:extLst>
          </p:cNvPr>
          <p:cNvSpPr>
            <a:spLocks noGrp="1"/>
          </p:cNvSpPr>
          <p:nvPr>
            <p:ph type="body" sz="quarter" idx="21" hasCustomPrompt="1"/>
          </p:nvPr>
        </p:nvSpPr>
        <p:spPr>
          <a:xfrm>
            <a:off x="7979932" y="711892"/>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4 Title</a:t>
            </a:r>
          </a:p>
        </p:txBody>
      </p:sp>
      <p:sp>
        <p:nvSpPr>
          <p:cNvPr id="20" name="Text Placeholder 10">
            <a:extLst>
              <a:ext uri="{FF2B5EF4-FFF2-40B4-BE49-F238E27FC236}">
                <a16:creationId xmlns:a16="http://schemas.microsoft.com/office/drawing/2014/main" id="{12475248-C410-E548-A28F-8AA6518566C1}"/>
              </a:ext>
            </a:extLst>
          </p:cNvPr>
          <p:cNvSpPr>
            <a:spLocks noGrp="1"/>
          </p:cNvSpPr>
          <p:nvPr>
            <p:ph type="body" sz="quarter" idx="23" hasCustomPrompt="1"/>
          </p:nvPr>
        </p:nvSpPr>
        <p:spPr>
          <a:xfrm>
            <a:off x="7979932" y="2259109"/>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5 Title</a:t>
            </a:r>
          </a:p>
        </p:txBody>
      </p:sp>
      <p:sp>
        <p:nvSpPr>
          <p:cNvPr id="22" name="Text Placeholder 10">
            <a:extLst>
              <a:ext uri="{FF2B5EF4-FFF2-40B4-BE49-F238E27FC236}">
                <a16:creationId xmlns:a16="http://schemas.microsoft.com/office/drawing/2014/main" id="{0E28E414-0678-DA4E-9D26-1094523653FF}"/>
              </a:ext>
            </a:extLst>
          </p:cNvPr>
          <p:cNvSpPr>
            <a:spLocks noGrp="1"/>
          </p:cNvSpPr>
          <p:nvPr>
            <p:ph type="body" sz="quarter" idx="25" hasCustomPrompt="1"/>
          </p:nvPr>
        </p:nvSpPr>
        <p:spPr>
          <a:xfrm>
            <a:off x="7979932" y="3787197"/>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6 Title</a:t>
            </a:r>
          </a:p>
        </p:txBody>
      </p:sp>
      <p:sp>
        <p:nvSpPr>
          <p:cNvPr id="3" name="Text Placeholder 2">
            <a:extLst>
              <a:ext uri="{FF2B5EF4-FFF2-40B4-BE49-F238E27FC236}">
                <a16:creationId xmlns:a16="http://schemas.microsoft.com/office/drawing/2014/main" id="{35A9C2C1-E88D-9641-A57C-DEA0DF949468}"/>
              </a:ext>
            </a:extLst>
          </p:cNvPr>
          <p:cNvSpPr>
            <a:spLocks noGrp="1"/>
          </p:cNvSpPr>
          <p:nvPr>
            <p:ph type="body" sz="quarter" idx="26" hasCustomPrompt="1"/>
          </p:nvPr>
        </p:nvSpPr>
        <p:spPr>
          <a:xfrm>
            <a:off x="4403725" y="1136987"/>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sp>
        <p:nvSpPr>
          <p:cNvPr id="24" name="Text Placeholder 2">
            <a:extLst>
              <a:ext uri="{FF2B5EF4-FFF2-40B4-BE49-F238E27FC236}">
                <a16:creationId xmlns:a16="http://schemas.microsoft.com/office/drawing/2014/main" id="{4B69A155-606B-C744-8B99-0CF0DA55C2A8}"/>
              </a:ext>
            </a:extLst>
          </p:cNvPr>
          <p:cNvSpPr>
            <a:spLocks noGrp="1"/>
          </p:cNvSpPr>
          <p:nvPr>
            <p:ph type="body" sz="quarter" idx="27" hasCustomPrompt="1"/>
          </p:nvPr>
        </p:nvSpPr>
        <p:spPr>
          <a:xfrm>
            <a:off x="4403725" y="2686682"/>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sp>
        <p:nvSpPr>
          <p:cNvPr id="25" name="Text Placeholder 2">
            <a:extLst>
              <a:ext uri="{FF2B5EF4-FFF2-40B4-BE49-F238E27FC236}">
                <a16:creationId xmlns:a16="http://schemas.microsoft.com/office/drawing/2014/main" id="{DB91FA69-9C72-4A4B-A704-BCCEB65325B1}"/>
              </a:ext>
            </a:extLst>
          </p:cNvPr>
          <p:cNvSpPr>
            <a:spLocks noGrp="1"/>
          </p:cNvSpPr>
          <p:nvPr>
            <p:ph type="body" sz="quarter" idx="28" hasCustomPrompt="1"/>
          </p:nvPr>
        </p:nvSpPr>
        <p:spPr>
          <a:xfrm>
            <a:off x="4403687" y="4218136"/>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sp>
        <p:nvSpPr>
          <p:cNvPr id="26" name="Text Placeholder 2">
            <a:extLst>
              <a:ext uri="{FF2B5EF4-FFF2-40B4-BE49-F238E27FC236}">
                <a16:creationId xmlns:a16="http://schemas.microsoft.com/office/drawing/2014/main" id="{BA8AD4FE-D3EB-7542-8CA9-11FC4C6AB9A5}"/>
              </a:ext>
            </a:extLst>
          </p:cNvPr>
          <p:cNvSpPr>
            <a:spLocks noGrp="1"/>
          </p:cNvSpPr>
          <p:nvPr>
            <p:ph type="body" sz="quarter" idx="29" hasCustomPrompt="1"/>
          </p:nvPr>
        </p:nvSpPr>
        <p:spPr>
          <a:xfrm>
            <a:off x="7979970" y="1115645"/>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sp>
        <p:nvSpPr>
          <p:cNvPr id="27" name="Text Placeholder 2">
            <a:extLst>
              <a:ext uri="{FF2B5EF4-FFF2-40B4-BE49-F238E27FC236}">
                <a16:creationId xmlns:a16="http://schemas.microsoft.com/office/drawing/2014/main" id="{FD439FD8-111D-C140-83D2-B951A675E36D}"/>
              </a:ext>
            </a:extLst>
          </p:cNvPr>
          <p:cNvSpPr>
            <a:spLocks noGrp="1"/>
          </p:cNvSpPr>
          <p:nvPr>
            <p:ph type="body" sz="quarter" idx="30" hasCustomPrompt="1"/>
          </p:nvPr>
        </p:nvSpPr>
        <p:spPr>
          <a:xfrm>
            <a:off x="7979970" y="2665340"/>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sp>
        <p:nvSpPr>
          <p:cNvPr id="28" name="Text Placeholder 2">
            <a:extLst>
              <a:ext uri="{FF2B5EF4-FFF2-40B4-BE49-F238E27FC236}">
                <a16:creationId xmlns:a16="http://schemas.microsoft.com/office/drawing/2014/main" id="{BBFAC5FD-3370-B943-8AB7-C4860F844420}"/>
              </a:ext>
            </a:extLst>
          </p:cNvPr>
          <p:cNvSpPr>
            <a:spLocks noGrp="1"/>
          </p:cNvSpPr>
          <p:nvPr>
            <p:ph type="body" sz="quarter" idx="31" hasCustomPrompt="1"/>
          </p:nvPr>
        </p:nvSpPr>
        <p:spPr>
          <a:xfrm>
            <a:off x="7979932" y="4196794"/>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sp>
        <p:nvSpPr>
          <p:cNvPr id="30" name="Slide Number Placeholder 4">
            <a:extLst>
              <a:ext uri="{FF2B5EF4-FFF2-40B4-BE49-F238E27FC236}">
                <a16:creationId xmlns:a16="http://schemas.microsoft.com/office/drawing/2014/main" id="{C8A2EE5A-F49D-784B-9008-27484449088B}"/>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9" name="Footer Placeholder 2">
            <a:extLst>
              <a:ext uri="{FF2B5EF4-FFF2-40B4-BE49-F238E27FC236}">
                <a16:creationId xmlns:a16="http://schemas.microsoft.com/office/drawing/2014/main" id="{14A29DD7-109E-44CF-A4A9-96FC7DB067B5}"/>
              </a:ext>
            </a:extLst>
          </p:cNvPr>
          <p:cNvSpPr>
            <a:spLocks noGrp="1"/>
          </p:cNvSpPr>
          <p:nvPr>
            <p:ph type="ftr" sz="quarter" idx="3"/>
          </p:nvPr>
        </p:nvSpPr>
        <p:spPr>
          <a:xfrm>
            <a:off x="2886075" y="6282824"/>
            <a:ext cx="5514975"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506264027"/>
      </p:ext>
    </p:extLst>
  </p:cSld>
  <p:clrMapOvr>
    <a:masterClrMapping/>
  </p:clrMapOvr>
  <p:extLst>
    <p:ext uri="{DCECCB84-F9BA-43D5-87BE-67443E8EF086}">
      <p15:sldGuideLst xmlns:p15="http://schemas.microsoft.com/office/powerpoint/2012/main">
        <p15:guide id="1" orient="horz" pos="52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2">
    <p:spTree>
      <p:nvGrpSpPr>
        <p:cNvPr id="1" name=""/>
        <p:cNvGrpSpPr/>
        <p:nvPr/>
      </p:nvGrpSpPr>
      <p:grpSpPr>
        <a:xfrm>
          <a:off x="0" y="0"/>
          <a:ext cx="0" cy="0"/>
          <a:chOff x="0" y="0"/>
          <a:chExt cx="0" cy="0"/>
        </a:xfrm>
      </p:grpSpPr>
      <p:pic>
        <p:nvPicPr>
          <p:cNvPr id="24" name="Picture 23" descr="A picture containing ocean floor&#10;&#10;Description automatically generated">
            <a:extLst>
              <a:ext uri="{FF2B5EF4-FFF2-40B4-BE49-F238E27FC236}">
                <a16:creationId xmlns:a16="http://schemas.microsoft.com/office/drawing/2014/main" id="{70EA7885-7931-B24B-8499-67A41354779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100" y="647701"/>
            <a:ext cx="7563494" cy="2246574"/>
          </a:xfrm>
        </p:spPr>
        <p:txBody>
          <a:bodyPr anchor="b">
            <a:normAutofit/>
          </a:bodyPr>
          <a:lstStyle>
            <a:lvl1pPr>
              <a:defRPr sz="4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style</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099" y="2931546"/>
            <a:ext cx="7563495" cy="505405"/>
          </a:xfrm>
        </p:spPr>
        <p:txBody>
          <a:bodyPr anchor="b">
            <a:noAutofit/>
          </a:bodyPr>
          <a:lstStyle>
            <a:lvl1pPr>
              <a:defRPr sz="2800">
                <a:solidFill>
                  <a:srgbClr val="D4D1D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100" y="3941112"/>
            <a:ext cx="7563494" cy="363896"/>
          </a:xfrm>
        </p:spPr>
        <p:txBody>
          <a:bodyPr anchor="t">
            <a:noAutofit/>
          </a:bodyPr>
          <a:lstStyle>
            <a:lvl1pPr>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100" y="4306401"/>
            <a:ext cx="5199706" cy="295275"/>
          </a:xfrm>
        </p:spPr>
        <p:txBody>
          <a:bodyPr>
            <a:noAutofit/>
          </a:bodyPr>
          <a:lstStyle>
            <a:lvl1pPr>
              <a:defRPr sz="1600" b="1" i="0">
                <a:solidFill>
                  <a:srgbClr val="D4D1D1"/>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38" name="Graphic 37">
            <a:extLst>
              <a:ext uri="{FF2B5EF4-FFF2-40B4-BE49-F238E27FC236}">
                <a16:creationId xmlns:a16="http://schemas.microsoft.com/office/drawing/2014/main" id="{1ED3813A-8E7E-9F47-972D-2F0D11650921}"/>
              </a:ext>
            </a:extLst>
          </p:cNvPr>
          <p:cNvPicPr>
            <a:picLocks noChangeAspect="1"/>
          </p:cNvPicPr>
          <p:nvPr userDrawn="1"/>
        </p:nvPicPr>
        <p:blipFill>
          <a:blip r:embed="rId3">
            <a:extLst>
              <a:ext uri="{96DAC541-7B7A-43D3-8B79-37D633B846F1}">
                <asvg:svgBlip xmlns="" xmlns:asvg="http://schemas.microsoft.com/office/drawing/2016/SVG/main" r:embed="rId4"/>
              </a:ext>
            </a:extLst>
          </a:blip>
          <a:stretch>
            <a:fillRect/>
          </a:stretch>
        </p:blipFill>
        <p:spPr>
          <a:xfrm>
            <a:off x="759786" y="6147835"/>
            <a:ext cx="1734821" cy="331193"/>
          </a:xfrm>
          <a:prstGeom prst="rect">
            <a:avLst/>
          </a:prstGeom>
        </p:spPr>
      </p:pic>
      <p:pic>
        <p:nvPicPr>
          <p:cNvPr id="40" name="Graphic 39">
            <a:extLst>
              <a:ext uri="{FF2B5EF4-FFF2-40B4-BE49-F238E27FC236}">
                <a16:creationId xmlns:a16="http://schemas.microsoft.com/office/drawing/2014/main" id="{A56DD04E-065E-734C-B575-C9A2A9CDD9A2}"/>
              </a:ext>
            </a:extLst>
          </p:cNvPr>
          <p:cNvPicPr>
            <a:picLocks noChangeAspect="1"/>
          </p:cNvPicPr>
          <p:nvPr userDrawn="1"/>
        </p:nvPicPr>
        <p:blipFill>
          <a:blip r:embed="rId5">
            <a:extLst>
              <a:ext uri="{96DAC541-7B7A-43D3-8B79-37D633B846F1}">
                <asvg:svgBlip xmlns="" xmlns:asvg="http://schemas.microsoft.com/office/drawing/2016/SVG/main" r:embed="rId6"/>
              </a:ext>
            </a:extLst>
          </a:blip>
          <a:stretch>
            <a:fillRect/>
          </a:stretch>
        </p:blipFill>
        <p:spPr>
          <a:xfrm>
            <a:off x="9346869" y="6156021"/>
            <a:ext cx="2022942" cy="337157"/>
          </a:xfrm>
          <a:prstGeom prst="rect">
            <a:avLst/>
          </a:prstGeom>
        </p:spPr>
      </p:pic>
      <p:cxnSp>
        <p:nvCxnSpPr>
          <p:cNvPr id="10" name="Straight Connector 9">
            <a:extLst>
              <a:ext uri="{FF2B5EF4-FFF2-40B4-BE49-F238E27FC236}">
                <a16:creationId xmlns:a16="http://schemas.microsoft.com/office/drawing/2014/main" id="{116C59BB-A00D-3740-8531-C0CE85C1DA71}"/>
              </a:ext>
            </a:extLst>
          </p:cNvPr>
          <p:cNvCxnSpPr>
            <a:cxnSpLocks/>
          </p:cNvCxnSpPr>
          <p:nvPr userDrawn="1"/>
        </p:nvCxnSpPr>
        <p:spPr>
          <a:xfrm>
            <a:off x="800100" y="3762332"/>
            <a:ext cx="105537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16970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 Option 2">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EF9B11A2-779F-3C42-AF52-2C7E5CE3C94A}"/>
              </a:ext>
            </a:extLst>
          </p:cNvPr>
          <p:cNvSpPr>
            <a:spLocks noGrp="1"/>
          </p:cNvSpPr>
          <p:nvPr>
            <p:ph type="body" idx="18" hasCustomPrompt="1"/>
          </p:nvPr>
        </p:nvSpPr>
        <p:spPr>
          <a:xfrm>
            <a:off x="4383050" y="723007"/>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0:00 – 0:00AM</a:t>
            </a:r>
          </a:p>
        </p:txBody>
      </p:sp>
      <p:sp>
        <p:nvSpPr>
          <p:cNvPr id="6" name="Text Placeholder 4">
            <a:extLst>
              <a:ext uri="{FF2B5EF4-FFF2-40B4-BE49-F238E27FC236}">
                <a16:creationId xmlns:a16="http://schemas.microsoft.com/office/drawing/2014/main" id="{4101AEEB-891B-1144-AAD2-95E40B05416D}"/>
              </a:ext>
            </a:extLst>
          </p:cNvPr>
          <p:cNvSpPr>
            <a:spLocks noGrp="1"/>
          </p:cNvSpPr>
          <p:nvPr>
            <p:ph type="body" sz="quarter" idx="30" hasCustomPrompt="1"/>
          </p:nvPr>
        </p:nvSpPr>
        <p:spPr>
          <a:xfrm>
            <a:off x="6096001" y="722981"/>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p:txBody>
      </p:sp>
      <p:sp>
        <p:nvSpPr>
          <p:cNvPr id="7" name="Text Placeholder 44">
            <a:extLst>
              <a:ext uri="{FF2B5EF4-FFF2-40B4-BE49-F238E27FC236}">
                <a16:creationId xmlns:a16="http://schemas.microsoft.com/office/drawing/2014/main" id="{9534EBBC-3C59-144F-AD22-A7E2D666AD67}"/>
              </a:ext>
            </a:extLst>
          </p:cNvPr>
          <p:cNvSpPr>
            <a:spLocks noGrp="1"/>
          </p:cNvSpPr>
          <p:nvPr>
            <p:ph type="body" sz="quarter" idx="31" hasCustomPrompt="1"/>
          </p:nvPr>
        </p:nvSpPr>
        <p:spPr>
          <a:xfrm>
            <a:off x="6096001" y="1048833"/>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dirty="0"/>
              <a:t>Speaker Name, Speaker Title</a:t>
            </a:r>
          </a:p>
        </p:txBody>
      </p:sp>
      <p:sp>
        <p:nvSpPr>
          <p:cNvPr id="8" name="Text Placeholder 2">
            <a:extLst>
              <a:ext uri="{FF2B5EF4-FFF2-40B4-BE49-F238E27FC236}">
                <a16:creationId xmlns:a16="http://schemas.microsoft.com/office/drawing/2014/main" id="{298DBFF5-7446-3C4A-950D-4375660B1C12}"/>
              </a:ext>
            </a:extLst>
          </p:cNvPr>
          <p:cNvSpPr>
            <a:spLocks noGrp="1"/>
          </p:cNvSpPr>
          <p:nvPr>
            <p:ph type="body" idx="32" hasCustomPrompt="1"/>
          </p:nvPr>
        </p:nvSpPr>
        <p:spPr>
          <a:xfrm>
            <a:off x="4383050" y="1520675"/>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0:00 – 0:00AM</a:t>
            </a:r>
          </a:p>
        </p:txBody>
      </p:sp>
      <p:sp>
        <p:nvSpPr>
          <p:cNvPr id="9" name="Text Placeholder 4">
            <a:extLst>
              <a:ext uri="{FF2B5EF4-FFF2-40B4-BE49-F238E27FC236}">
                <a16:creationId xmlns:a16="http://schemas.microsoft.com/office/drawing/2014/main" id="{118C17B4-D4FB-0B42-A5E0-F51AC7DAB509}"/>
              </a:ext>
            </a:extLst>
          </p:cNvPr>
          <p:cNvSpPr>
            <a:spLocks noGrp="1"/>
          </p:cNvSpPr>
          <p:nvPr>
            <p:ph type="body" sz="quarter" idx="33" hasCustomPrompt="1"/>
          </p:nvPr>
        </p:nvSpPr>
        <p:spPr>
          <a:xfrm>
            <a:off x="6096001" y="1520649"/>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p:txBody>
      </p:sp>
      <p:sp>
        <p:nvSpPr>
          <p:cNvPr id="10" name="Text Placeholder 44">
            <a:extLst>
              <a:ext uri="{FF2B5EF4-FFF2-40B4-BE49-F238E27FC236}">
                <a16:creationId xmlns:a16="http://schemas.microsoft.com/office/drawing/2014/main" id="{47B4CB48-48A3-D842-B2DF-513FEA8ECF91}"/>
              </a:ext>
            </a:extLst>
          </p:cNvPr>
          <p:cNvSpPr>
            <a:spLocks noGrp="1"/>
          </p:cNvSpPr>
          <p:nvPr>
            <p:ph type="body" sz="quarter" idx="34" hasCustomPrompt="1"/>
          </p:nvPr>
        </p:nvSpPr>
        <p:spPr>
          <a:xfrm>
            <a:off x="6096001" y="1846501"/>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dirty="0"/>
              <a:t>Speaker Name, Speaker Title</a:t>
            </a:r>
          </a:p>
        </p:txBody>
      </p:sp>
      <p:sp>
        <p:nvSpPr>
          <p:cNvPr id="11" name="Text Placeholder 2">
            <a:extLst>
              <a:ext uri="{FF2B5EF4-FFF2-40B4-BE49-F238E27FC236}">
                <a16:creationId xmlns:a16="http://schemas.microsoft.com/office/drawing/2014/main" id="{530147AF-ABA1-1D4D-A300-E21CC4145FBB}"/>
              </a:ext>
            </a:extLst>
          </p:cNvPr>
          <p:cNvSpPr>
            <a:spLocks noGrp="1"/>
          </p:cNvSpPr>
          <p:nvPr>
            <p:ph type="body" idx="35" hasCustomPrompt="1"/>
          </p:nvPr>
        </p:nvSpPr>
        <p:spPr>
          <a:xfrm>
            <a:off x="4383050" y="2324828"/>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0:00 – 0:00AM</a:t>
            </a:r>
          </a:p>
        </p:txBody>
      </p:sp>
      <p:sp>
        <p:nvSpPr>
          <p:cNvPr id="12" name="Text Placeholder 4">
            <a:extLst>
              <a:ext uri="{FF2B5EF4-FFF2-40B4-BE49-F238E27FC236}">
                <a16:creationId xmlns:a16="http://schemas.microsoft.com/office/drawing/2014/main" id="{2FC537A5-401B-1F40-AF49-B37B2B264F1E}"/>
              </a:ext>
            </a:extLst>
          </p:cNvPr>
          <p:cNvSpPr>
            <a:spLocks noGrp="1"/>
          </p:cNvSpPr>
          <p:nvPr>
            <p:ph type="body" sz="quarter" idx="36" hasCustomPrompt="1"/>
          </p:nvPr>
        </p:nvSpPr>
        <p:spPr>
          <a:xfrm>
            <a:off x="6096001" y="2324802"/>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p:txBody>
      </p:sp>
      <p:sp>
        <p:nvSpPr>
          <p:cNvPr id="13" name="Text Placeholder 44">
            <a:extLst>
              <a:ext uri="{FF2B5EF4-FFF2-40B4-BE49-F238E27FC236}">
                <a16:creationId xmlns:a16="http://schemas.microsoft.com/office/drawing/2014/main" id="{7403F2DD-4415-E94D-80FE-E550E301C1C0}"/>
              </a:ext>
            </a:extLst>
          </p:cNvPr>
          <p:cNvSpPr>
            <a:spLocks noGrp="1"/>
          </p:cNvSpPr>
          <p:nvPr>
            <p:ph type="body" sz="quarter" idx="37" hasCustomPrompt="1"/>
          </p:nvPr>
        </p:nvSpPr>
        <p:spPr>
          <a:xfrm>
            <a:off x="6096001" y="2650654"/>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dirty="0"/>
              <a:t>Speaker Name, Speaker Title</a:t>
            </a:r>
          </a:p>
        </p:txBody>
      </p:sp>
      <p:sp>
        <p:nvSpPr>
          <p:cNvPr id="14" name="Text Placeholder 2">
            <a:extLst>
              <a:ext uri="{FF2B5EF4-FFF2-40B4-BE49-F238E27FC236}">
                <a16:creationId xmlns:a16="http://schemas.microsoft.com/office/drawing/2014/main" id="{7EB1C3F4-F116-AE42-AD4C-1C3E640082A6}"/>
              </a:ext>
            </a:extLst>
          </p:cNvPr>
          <p:cNvSpPr>
            <a:spLocks noGrp="1"/>
          </p:cNvSpPr>
          <p:nvPr>
            <p:ph type="body" idx="38" hasCustomPrompt="1"/>
          </p:nvPr>
        </p:nvSpPr>
        <p:spPr>
          <a:xfrm>
            <a:off x="4383050" y="3135454"/>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0:00 – 0:00AM</a:t>
            </a:r>
          </a:p>
        </p:txBody>
      </p:sp>
      <p:sp>
        <p:nvSpPr>
          <p:cNvPr id="15" name="Text Placeholder 4">
            <a:extLst>
              <a:ext uri="{FF2B5EF4-FFF2-40B4-BE49-F238E27FC236}">
                <a16:creationId xmlns:a16="http://schemas.microsoft.com/office/drawing/2014/main" id="{33F5A1F3-4444-D841-8862-EF9DA4845CBD}"/>
              </a:ext>
            </a:extLst>
          </p:cNvPr>
          <p:cNvSpPr>
            <a:spLocks noGrp="1"/>
          </p:cNvSpPr>
          <p:nvPr>
            <p:ph type="body" sz="quarter" idx="39" hasCustomPrompt="1"/>
          </p:nvPr>
        </p:nvSpPr>
        <p:spPr>
          <a:xfrm>
            <a:off x="6096001" y="3135428"/>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p:txBody>
      </p:sp>
      <p:sp>
        <p:nvSpPr>
          <p:cNvPr id="16" name="Text Placeholder 44">
            <a:extLst>
              <a:ext uri="{FF2B5EF4-FFF2-40B4-BE49-F238E27FC236}">
                <a16:creationId xmlns:a16="http://schemas.microsoft.com/office/drawing/2014/main" id="{D99DA163-3507-DA49-95FA-93F19D3CFBA8}"/>
              </a:ext>
            </a:extLst>
          </p:cNvPr>
          <p:cNvSpPr>
            <a:spLocks noGrp="1"/>
          </p:cNvSpPr>
          <p:nvPr>
            <p:ph type="body" sz="quarter" idx="40" hasCustomPrompt="1"/>
          </p:nvPr>
        </p:nvSpPr>
        <p:spPr>
          <a:xfrm>
            <a:off x="6096001" y="3461280"/>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dirty="0"/>
              <a:t>Speaker Name, Speaker Title</a:t>
            </a:r>
          </a:p>
        </p:txBody>
      </p:sp>
      <p:sp>
        <p:nvSpPr>
          <p:cNvPr id="17" name="Text Placeholder 2">
            <a:extLst>
              <a:ext uri="{FF2B5EF4-FFF2-40B4-BE49-F238E27FC236}">
                <a16:creationId xmlns:a16="http://schemas.microsoft.com/office/drawing/2014/main" id="{EC53D2DB-EE52-B24A-B966-528463FA7B34}"/>
              </a:ext>
            </a:extLst>
          </p:cNvPr>
          <p:cNvSpPr>
            <a:spLocks noGrp="1"/>
          </p:cNvSpPr>
          <p:nvPr>
            <p:ph type="body" idx="41" hasCustomPrompt="1"/>
          </p:nvPr>
        </p:nvSpPr>
        <p:spPr>
          <a:xfrm>
            <a:off x="4383050" y="3946105"/>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0:00 – 0:00AM</a:t>
            </a:r>
          </a:p>
        </p:txBody>
      </p:sp>
      <p:sp>
        <p:nvSpPr>
          <p:cNvPr id="18" name="Text Placeholder 4">
            <a:extLst>
              <a:ext uri="{FF2B5EF4-FFF2-40B4-BE49-F238E27FC236}">
                <a16:creationId xmlns:a16="http://schemas.microsoft.com/office/drawing/2014/main" id="{F1D30716-E851-F544-AA4F-67D4CE29732B}"/>
              </a:ext>
            </a:extLst>
          </p:cNvPr>
          <p:cNvSpPr>
            <a:spLocks noGrp="1"/>
          </p:cNvSpPr>
          <p:nvPr>
            <p:ph type="body" sz="quarter" idx="42" hasCustomPrompt="1"/>
          </p:nvPr>
        </p:nvSpPr>
        <p:spPr>
          <a:xfrm>
            <a:off x="6096001" y="3946079"/>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p:txBody>
      </p:sp>
      <p:sp>
        <p:nvSpPr>
          <p:cNvPr id="19" name="Text Placeholder 44">
            <a:extLst>
              <a:ext uri="{FF2B5EF4-FFF2-40B4-BE49-F238E27FC236}">
                <a16:creationId xmlns:a16="http://schemas.microsoft.com/office/drawing/2014/main" id="{20FF93E5-D828-E441-A581-6AA34FE8A337}"/>
              </a:ext>
            </a:extLst>
          </p:cNvPr>
          <p:cNvSpPr>
            <a:spLocks noGrp="1"/>
          </p:cNvSpPr>
          <p:nvPr>
            <p:ph type="body" sz="quarter" idx="43" hasCustomPrompt="1"/>
          </p:nvPr>
        </p:nvSpPr>
        <p:spPr>
          <a:xfrm>
            <a:off x="6096001" y="4271931"/>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dirty="0"/>
              <a:t>Speaker Name, Speaker Title</a:t>
            </a:r>
          </a:p>
        </p:txBody>
      </p:sp>
      <p:sp>
        <p:nvSpPr>
          <p:cNvPr id="20" name="Text Placeholder 2">
            <a:extLst>
              <a:ext uri="{FF2B5EF4-FFF2-40B4-BE49-F238E27FC236}">
                <a16:creationId xmlns:a16="http://schemas.microsoft.com/office/drawing/2014/main" id="{B666BCF8-AD2A-0A46-AF4B-F0EBF1F7DC75}"/>
              </a:ext>
            </a:extLst>
          </p:cNvPr>
          <p:cNvSpPr>
            <a:spLocks noGrp="1"/>
          </p:cNvSpPr>
          <p:nvPr>
            <p:ph type="body" idx="44" hasCustomPrompt="1"/>
          </p:nvPr>
        </p:nvSpPr>
        <p:spPr>
          <a:xfrm>
            <a:off x="4383050" y="4756743"/>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0:00 – 0:00AM</a:t>
            </a:r>
          </a:p>
        </p:txBody>
      </p:sp>
      <p:sp>
        <p:nvSpPr>
          <p:cNvPr id="21" name="Text Placeholder 4">
            <a:extLst>
              <a:ext uri="{FF2B5EF4-FFF2-40B4-BE49-F238E27FC236}">
                <a16:creationId xmlns:a16="http://schemas.microsoft.com/office/drawing/2014/main" id="{9DFECC9A-E101-1F49-9A2D-0A2979CE6B9B}"/>
              </a:ext>
            </a:extLst>
          </p:cNvPr>
          <p:cNvSpPr>
            <a:spLocks noGrp="1"/>
          </p:cNvSpPr>
          <p:nvPr>
            <p:ph type="body" sz="quarter" idx="45" hasCustomPrompt="1"/>
          </p:nvPr>
        </p:nvSpPr>
        <p:spPr>
          <a:xfrm>
            <a:off x="6096001" y="4756717"/>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p:txBody>
      </p:sp>
      <p:sp>
        <p:nvSpPr>
          <p:cNvPr id="22" name="Text Placeholder 44">
            <a:extLst>
              <a:ext uri="{FF2B5EF4-FFF2-40B4-BE49-F238E27FC236}">
                <a16:creationId xmlns:a16="http://schemas.microsoft.com/office/drawing/2014/main" id="{81AE8B69-AEC4-A943-9813-696D3C2590E1}"/>
              </a:ext>
            </a:extLst>
          </p:cNvPr>
          <p:cNvSpPr>
            <a:spLocks noGrp="1"/>
          </p:cNvSpPr>
          <p:nvPr>
            <p:ph type="body" sz="quarter" idx="46" hasCustomPrompt="1"/>
          </p:nvPr>
        </p:nvSpPr>
        <p:spPr>
          <a:xfrm>
            <a:off x="6096001" y="5082569"/>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dirty="0"/>
              <a:t>Speaker Name, Speaker Title</a:t>
            </a:r>
          </a:p>
        </p:txBody>
      </p:sp>
      <p:sp>
        <p:nvSpPr>
          <p:cNvPr id="23" name="Title Placeholder 1">
            <a:extLst>
              <a:ext uri="{FF2B5EF4-FFF2-40B4-BE49-F238E27FC236}">
                <a16:creationId xmlns:a16="http://schemas.microsoft.com/office/drawing/2014/main" id="{1F0BDEED-86FF-F14E-96F4-450C292F5205}"/>
              </a:ext>
            </a:extLst>
          </p:cNvPr>
          <p:cNvSpPr>
            <a:spLocks noGrp="1"/>
          </p:cNvSpPr>
          <p:nvPr>
            <p:ph type="title" hasCustomPrompt="1"/>
          </p:nvPr>
        </p:nvSpPr>
        <p:spPr>
          <a:xfrm>
            <a:off x="800100" y="636586"/>
            <a:ext cx="3411930" cy="1116014"/>
          </a:xfrm>
          <a:prstGeom prst="rect">
            <a:avLst/>
          </a:prstGeom>
        </p:spPr>
        <p:txBody>
          <a:bodyPr vert="horz" lIns="0" tIns="45720" rIns="91440" bIns="45720" rtlCol="0" anchor="t">
            <a:normAutofit/>
          </a:bodyPr>
          <a:lstStyle/>
          <a:p>
            <a:r>
              <a:rPr lang="en-US" dirty="0"/>
              <a:t>Click to add title</a:t>
            </a:r>
          </a:p>
        </p:txBody>
      </p:sp>
      <p:sp>
        <p:nvSpPr>
          <p:cNvPr id="30" name="Slide Number Placeholder 4">
            <a:extLst>
              <a:ext uri="{FF2B5EF4-FFF2-40B4-BE49-F238E27FC236}">
                <a16:creationId xmlns:a16="http://schemas.microsoft.com/office/drawing/2014/main" id="{77B0BDBC-C69B-5844-938C-B8D1798139C8}"/>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25" name="Footer Placeholder 2">
            <a:extLst>
              <a:ext uri="{FF2B5EF4-FFF2-40B4-BE49-F238E27FC236}">
                <a16:creationId xmlns:a16="http://schemas.microsoft.com/office/drawing/2014/main" id="{923B26DB-F65C-41D1-940F-193390BAD754}"/>
              </a:ext>
            </a:extLst>
          </p:cNvPr>
          <p:cNvSpPr>
            <a:spLocks noGrp="1"/>
          </p:cNvSpPr>
          <p:nvPr>
            <p:ph type="ftr" sz="quarter" idx="3"/>
          </p:nvPr>
        </p:nvSpPr>
        <p:spPr>
          <a:xfrm>
            <a:off x="2886075" y="6282824"/>
            <a:ext cx="5514975"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23911552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 Option 3">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886D98D-F868-5B4F-B736-4020110E5D26}"/>
              </a:ext>
            </a:extLst>
          </p:cNvPr>
          <p:cNvSpPr>
            <a:spLocks noGrp="1"/>
          </p:cNvSpPr>
          <p:nvPr>
            <p:ph type="title" hasCustomPrompt="1"/>
          </p:nvPr>
        </p:nvSpPr>
        <p:spPr>
          <a:xfrm>
            <a:off x="800100" y="636586"/>
            <a:ext cx="10551391" cy="804152"/>
          </a:xfrm>
        </p:spPr>
        <p:txBody>
          <a:bodyPr anchor="t" anchorCtr="0">
            <a:normAutofit/>
          </a:bodyPr>
          <a:lstStyle>
            <a:lvl1pPr>
              <a:defRPr sz="3600" b="0" i="0">
                <a:solidFill>
                  <a:srgbClr val="8C1515"/>
                </a:solidFill>
                <a:latin typeface="Lato" panose="020F0502020204030203" pitchFamily="34" charset="77"/>
              </a:defRPr>
            </a:lvl1pPr>
          </a:lstStyle>
          <a:p>
            <a:r>
              <a:rPr lang="en-US" dirty="0"/>
              <a:t>Click to add title</a:t>
            </a:r>
          </a:p>
        </p:txBody>
      </p:sp>
      <p:sp>
        <p:nvSpPr>
          <p:cNvPr id="5" name="Subtitle 2">
            <a:extLst>
              <a:ext uri="{FF2B5EF4-FFF2-40B4-BE49-F238E27FC236}">
                <a16:creationId xmlns:a16="http://schemas.microsoft.com/office/drawing/2014/main" id="{020147C1-05E4-924C-9AA3-7D90271F32EC}"/>
              </a:ext>
            </a:extLst>
          </p:cNvPr>
          <p:cNvSpPr>
            <a:spLocks noGrp="1"/>
          </p:cNvSpPr>
          <p:nvPr>
            <p:ph type="subTitle" idx="11" hasCustomPrompt="1"/>
          </p:nvPr>
        </p:nvSpPr>
        <p:spPr>
          <a:xfrm>
            <a:off x="800100" y="1649637"/>
            <a:ext cx="3367809" cy="325852"/>
          </a:xfrm>
        </p:spPr>
        <p:txBody>
          <a:bodyPr numCol="1">
            <a:normAutofit/>
          </a:bodyPr>
          <a:lstStyle>
            <a:lvl1pPr marL="0" marR="0" indent="0" algn="l" defTabSz="1828800" rtl="0" eaLnBrk="1" fontAlgn="auto" latinLnBrk="0" hangingPunct="1">
              <a:lnSpc>
                <a:spcPts val="1800"/>
              </a:lnSpc>
              <a:spcBef>
                <a:spcPts val="1000"/>
              </a:spcBef>
              <a:spcAft>
                <a:spcPts val="600"/>
              </a:spcAft>
              <a:buClrTx/>
              <a:buSzTx/>
              <a:buFont typeface="Arial" panose="020B0604020202020204" pitchFamily="34" charset="0"/>
              <a:buNone/>
              <a:tabLst/>
              <a:defRPr sz="1400" b="1" i="0">
                <a:solidFill>
                  <a:srgbClr val="B83A4B"/>
                </a:solidFill>
                <a:latin typeface="Lato" panose="020F0502020204030203" pitchFamily="34"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0:00 – 0:00AM</a:t>
            </a:r>
          </a:p>
        </p:txBody>
      </p:sp>
      <p:cxnSp>
        <p:nvCxnSpPr>
          <p:cNvPr id="6" name="Straight Connector 5">
            <a:extLst>
              <a:ext uri="{FF2B5EF4-FFF2-40B4-BE49-F238E27FC236}">
                <a16:creationId xmlns:a16="http://schemas.microsoft.com/office/drawing/2014/main" id="{EF4B4CF2-D4CE-0C45-A65F-FD4632B15227}"/>
              </a:ext>
            </a:extLst>
          </p:cNvPr>
          <p:cNvCxnSpPr>
            <a:cxnSpLocks/>
          </p:cNvCxnSpPr>
          <p:nvPr userDrawn="1"/>
        </p:nvCxnSpPr>
        <p:spPr>
          <a:xfrm>
            <a:off x="800100" y="1975489"/>
            <a:ext cx="10569864"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4D9094D5-660A-5149-8448-2787EEF56CC0}"/>
              </a:ext>
            </a:extLst>
          </p:cNvPr>
          <p:cNvSpPr>
            <a:spLocks noGrp="1"/>
          </p:cNvSpPr>
          <p:nvPr>
            <p:ph type="body" idx="18" hasCustomPrompt="1"/>
          </p:nvPr>
        </p:nvSpPr>
        <p:spPr>
          <a:xfrm>
            <a:off x="4412095" y="1649638"/>
            <a:ext cx="3367810" cy="325852"/>
          </a:xfrm>
        </p:spPr>
        <p:txBody>
          <a:bodyPr>
            <a:normAutofit/>
          </a:bodyPr>
          <a:lstStyle>
            <a:lvl1pPr marL="0" indent="0" algn="l">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0:00 – 0:00AM</a:t>
            </a:r>
          </a:p>
        </p:txBody>
      </p:sp>
      <p:sp>
        <p:nvSpPr>
          <p:cNvPr id="8" name="Text Placeholder 2">
            <a:extLst>
              <a:ext uri="{FF2B5EF4-FFF2-40B4-BE49-F238E27FC236}">
                <a16:creationId xmlns:a16="http://schemas.microsoft.com/office/drawing/2014/main" id="{8CE49625-BDC5-EE47-96D4-441AB5571068}"/>
              </a:ext>
            </a:extLst>
          </p:cNvPr>
          <p:cNvSpPr>
            <a:spLocks noGrp="1"/>
          </p:cNvSpPr>
          <p:nvPr>
            <p:ph type="body" idx="19" hasCustomPrompt="1"/>
          </p:nvPr>
        </p:nvSpPr>
        <p:spPr>
          <a:xfrm>
            <a:off x="8024090" y="1649638"/>
            <a:ext cx="3345873" cy="325852"/>
          </a:xfrm>
        </p:spPr>
        <p:txBody>
          <a:bodyPr>
            <a:normAutofit/>
          </a:bodyPr>
          <a:lstStyle>
            <a:lvl1pPr marL="0" indent="0" algn="l">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0:00 – 0:00AM</a:t>
            </a:r>
          </a:p>
        </p:txBody>
      </p:sp>
      <p:sp>
        <p:nvSpPr>
          <p:cNvPr id="9" name="Text Placeholder 4">
            <a:extLst>
              <a:ext uri="{FF2B5EF4-FFF2-40B4-BE49-F238E27FC236}">
                <a16:creationId xmlns:a16="http://schemas.microsoft.com/office/drawing/2014/main" id="{FE9DB7CC-6B1E-C147-A4D7-C8BFAD2CA4C5}"/>
              </a:ext>
            </a:extLst>
          </p:cNvPr>
          <p:cNvSpPr>
            <a:spLocks noGrp="1"/>
          </p:cNvSpPr>
          <p:nvPr>
            <p:ph type="body" sz="quarter" idx="28" hasCustomPrompt="1"/>
          </p:nvPr>
        </p:nvSpPr>
        <p:spPr>
          <a:xfrm>
            <a:off x="793614" y="2122841"/>
            <a:ext cx="3367809"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a:p>
            <a:pPr lvl="0"/>
            <a:r>
              <a:rPr lang="en-US" dirty="0"/>
              <a:t>Up to Two Lines in Length</a:t>
            </a:r>
          </a:p>
        </p:txBody>
      </p:sp>
      <p:sp>
        <p:nvSpPr>
          <p:cNvPr id="10" name="Text Placeholder 44">
            <a:extLst>
              <a:ext uri="{FF2B5EF4-FFF2-40B4-BE49-F238E27FC236}">
                <a16:creationId xmlns:a16="http://schemas.microsoft.com/office/drawing/2014/main" id="{D1554987-5F20-6545-A525-4E76BE0943C2}"/>
              </a:ext>
            </a:extLst>
          </p:cNvPr>
          <p:cNvSpPr>
            <a:spLocks noGrp="1"/>
          </p:cNvSpPr>
          <p:nvPr>
            <p:ph type="body" sz="quarter" idx="29" hasCustomPrompt="1"/>
          </p:nvPr>
        </p:nvSpPr>
        <p:spPr>
          <a:xfrm>
            <a:off x="793614" y="2684332"/>
            <a:ext cx="3367809"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dirty="0"/>
              <a:t>Speaker Name, Speaker Title</a:t>
            </a:r>
          </a:p>
        </p:txBody>
      </p:sp>
      <p:sp>
        <p:nvSpPr>
          <p:cNvPr id="11" name="Text Placeholder 4">
            <a:extLst>
              <a:ext uri="{FF2B5EF4-FFF2-40B4-BE49-F238E27FC236}">
                <a16:creationId xmlns:a16="http://schemas.microsoft.com/office/drawing/2014/main" id="{9FFDBED3-223E-934A-9B8F-7FB7C7878775}"/>
              </a:ext>
            </a:extLst>
          </p:cNvPr>
          <p:cNvSpPr>
            <a:spLocks noGrp="1"/>
          </p:cNvSpPr>
          <p:nvPr>
            <p:ph type="body" sz="quarter" idx="30" hasCustomPrompt="1"/>
          </p:nvPr>
        </p:nvSpPr>
        <p:spPr>
          <a:xfrm>
            <a:off x="4412095" y="2122841"/>
            <a:ext cx="3367809"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a:p>
            <a:pPr lvl="0"/>
            <a:r>
              <a:rPr lang="en-US" dirty="0"/>
              <a:t>Up to Two Lines in Length</a:t>
            </a:r>
          </a:p>
        </p:txBody>
      </p:sp>
      <p:sp>
        <p:nvSpPr>
          <p:cNvPr id="12" name="Text Placeholder 44">
            <a:extLst>
              <a:ext uri="{FF2B5EF4-FFF2-40B4-BE49-F238E27FC236}">
                <a16:creationId xmlns:a16="http://schemas.microsoft.com/office/drawing/2014/main" id="{33C431C6-C321-8E46-A0D1-23A596CD19F8}"/>
              </a:ext>
            </a:extLst>
          </p:cNvPr>
          <p:cNvSpPr>
            <a:spLocks noGrp="1"/>
          </p:cNvSpPr>
          <p:nvPr>
            <p:ph type="body" sz="quarter" idx="31" hasCustomPrompt="1"/>
          </p:nvPr>
        </p:nvSpPr>
        <p:spPr>
          <a:xfrm>
            <a:off x="4412095" y="2684332"/>
            <a:ext cx="3367809"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dirty="0"/>
              <a:t>Speaker Name, Speaker Title</a:t>
            </a:r>
          </a:p>
        </p:txBody>
      </p:sp>
      <p:sp>
        <p:nvSpPr>
          <p:cNvPr id="13" name="Text Placeholder 4">
            <a:extLst>
              <a:ext uri="{FF2B5EF4-FFF2-40B4-BE49-F238E27FC236}">
                <a16:creationId xmlns:a16="http://schemas.microsoft.com/office/drawing/2014/main" id="{0C45849C-9979-5646-A7DE-352449B2AEDF}"/>
              </a:ext>
            </a:extLst>
          </p:cNvPr>
          <p:cNvSpPr>
            <a:spLocks noGrp="1"/>
          </p:cNvSpPr>
          <p:nvPr>
            <p:ph type="body" sz="quarter" idx="32" hasCustomPrompt="1"/>
          </p:nvPr>
        </p:nvSpPr>
        <p:spPr>
          <a:xfrm>
            <a:off x="8030577" y="2122841"/>
            <a:ext cx="3317674"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a:p>
            <a:pPr lvl="0"/>
            <a:r>
              <a:rPr lang="en-US" dirty="0"/>
              <a:t>Up to Two Lines in Length</a:t>
            </a:r>
          </a:p>
        </p:txBody>
      </p:sp>
      <p:sp>
        <p:nvSpPr>
          <p:cNvPr id="14" name="Text Placeholder 44">
            <a:extLst>
              <a:ext uri="{FF2B5EF4-FFF2-40B4-BE49-F238E27FC236}">
                <a16:creationId xmlns:a16="http://schemas.microsoft.com/office/drawing/2014/main" id="{45690BA4-5725-E74F-A1D7-869ED1F8EFA7}"/>
              </a:ext>
            </a:extLst>
          </p:cNvPr>
          <p:cNvSpPr>
            <a:spLocks noGrp="1"/>
          </p:cNvSpPr>
          <p:nvPr>
            <p:ph type="body" sz="quarter" idx="33" hasCustomPrompt="1"/>
          </p:nvPr>
        </p:nvSpPr>
        <p:spPr>
          <a:xfrm>
            <a:off x="8030577" y="2684332"/>
            <a:ext cx="3317674"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dirty="0"/>
              <a:t>Speaker Name, Speaker Title</a:t>
            </a:r>
          </a:p>
        </p:txBody>
      </p:sp>
      <p:sp>
        <p:nvSpPr>
          <p:cNvPr id="16" name="Text Placeholder 2">
            <a:extLst>
              <a:ext uri="{FF2B5EF4-FFF2-40B4-BE49-F238E27FC236}">
                <a16:creationId xmlns:a16="http://schemas.microsoft.com/office/drawing/2014/main" id="{B16F0CB9-C4B5-2649-8980-FA7565C48F19}"/>
              </a:ext>
            </a:extLst>
          </p:cNvPr>
          <p:cNvSpPr>
            <a:spLocks noGrp="1"/>
          </p:cNvSpPr>
          <p:nvPr>
            <p:ph type="body" idx="34" hasCustomPrompt="1"/>
          </p:nvPr>
        </p:nvSpPr>
        <p:spPr>
          <a:xfrm>
            <a:off x="4412095" y="3822149"/>
            <a:ext cx="3389674" cy="325852"/>
          </a:xfrm>
        </p:spPr>
        <p:txBody>
          <a:bodyPr>
            <a:normAutofit/>
          </a:bodyPr>
          <a:lstStyle>
            <a:lvl1pPr marL="0" indent="0" algn="l">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0:00 – 0:00AM</a:t>
            </a:r>
          </a:p>
        </p:txBody>
      </p:sp>
      <p:sp>
        <p:nvSpPr>
          <p:cNvPr id="17" name="Text Placeholder 2">
            <a:extLst>
              <a:ext uri="{FF2B5EF4-FFF2-40B4-BE49-F238E27FC236}">
                <a16:creationId xmlns:a16="http://schemas.microsoft.com/office/drawing/2014/main" id="{7F33C7A1-E75B-1041-9E11-8FB4517BF0C8}"/>
              </a:ext>
            </a:extLst>
          </p:cNvPr>
          <p:cNvSpPr>
            <a:spLocks noGrp="1"/>
          </p:cNvSpPr>
          <p:nvPr>
            <p:ph type="body" idx="35" hasCustomPrompt="1"/>
          </p:nvPr>
        </p:nvSpPr>
        <p:spPr>
          <a:xfrm>
            <a:off x="8030577" y="3822149"/>
            <a:ext cx="3317673" cy="325852"/>
          </a:xfrm>
        </p:spPr>
        <p:txBody>
          <a:bodyPr>
            <a:normAutofit/>
          </a:bodyPr>
          <a:lstStyle>
            <a:lvl1pPr marL="0" indent="0" algn="l">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0:00 – 0:00AM</a:t>
            </a:r>
          </a:p>
        </p:txBody>
      </p:sp>
      <p:sp>
        <p:nvSpPr>
          <p:cNvPr id="18" name="Text Placeholder 4">
            <a:extLst>
              <a:ext uri="{FF2B5EF4-FFF2-40B4-BE49-F238E27FC236}">
                <a16:creationId xmlns:a16="http://schemas.microsoft.com/office/drawing/2014/main" id="{EA047395-5AF1-154B-84BC-A80BB529F765}"/>
              </a:ext>
            </a:extLst>
          </p:cNvPr>
          <p:cNvSpPr>
            <a:spLocks noGrp="1"/>
          </p:cNvSpPr>
          <p:nvPr>
            <p:ph type="body" sz="quarter" idx="36" hasCustomPrompt="1"/>
          </p:nvPr>
        </p:nvSpPr>
        <p:spPr>
          <a:xfrm>
            <a:off x="793614" y="4295352"/>
            <a:ext cx="3361323"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a:p>
            <a:pPr lvl="0"/>
            <a:r>
              <a:rPr lang="en-US" dirty="0"/>
              <a:t>Up to Two Lines in Length</a:t>
            </a:r>
          </a:p>
        </p:txBody>
      </p:sp>
      <p:sp>
        <p:nvSpPr>
          <p:cNvPr id="19" name="Text Placeholder 44">
            <a:extLst>
              <a:ext uri="{FF2B5EF4-FFF2-40B4-BE49-F238E27FC236}">
                <a16:creationId xmlns:a16="http://schemas.microsoft.com/office/drawing/2014/main" id="{636616F2-09F2-E248-95E2-82F70307B489}"/>
              </a:ext>
            </a:extLst>
          </p:cNvPr>
          <p:cNvSpPr>
            <a:spLocks noGrp="1"/>
          </p:cNvSpPr>
          <p:nvPr>
            <p:ph type="body" sz="quarter" idx="37" hasCustomPrompt="1"/>
          </p:nvPr>
        </p:nvSpPr>
        <p:spPr>
          <a:xfrm>
            <a:off x="793614" y="4856843"/>
            <a:ext cx="3361323"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dirty="0"/>
              <a:t>Speaker Name, Speaker Title</a:t>
            </a:r>
          </a:p>
        </p:txBody>
      </p:sp>
      <p:sp>
        <p:nvSpPr>
          <p:cNvPr id="20" name="Text Placeholder 4">
            <a:extLst>
              <a:ext uri="{FF2B5EF4-FFF2-40B4-BE49-F238E27FC236}">
                <a16:creationId xmlns:a16="http://schemas.microsoft.com/office/drawing/2014/main" id="{86F42B76-74A0-CA4D-8A2B-CE9CA6CACD90}"/>
              </a:ext>
            </a:extLst>
          </p:cNvPr>
          <p:cNvSpPr>
            <a:spLocks noGrp="1"/>
          </p:cNvSpPr>
          <p:nvPr>
            <p:ph type="body" sz="quarter" idx="38" hasCustomPrompt="1"/>
          </p:nvPr>
        </p:nvSpPr>
        <p:spPr>
          <a:xfrm>
            <a:off x="4412095" y="4295352"/>
            <a:ext cx="3389674"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a:p>
            <a:pPr lvl="0"/>
            <a:r>
              <a:rPr lang="en-US" dirty="0"/>
              <a:t>Up to Two Lines in Length</a:t>
            </a:r>
          </a:p>
        </p:txBody>
      </p:sp>
      <p:sp>
        <p:nvSpPr>
          <p:cNvPr id="21" name="Text Placeholder 44">
            <a:extLst>
              <a:ext uri="{FF2B5EF4-FFF2-40B4-BE49-F238E27FC236}">
                <a16:creationId xmlns:a16="http://schemas.microsoft.com/office/drawing/2014/main" id="{1A5A8873-5833-0042-B69A-5883CFD33CB9}"/>
              </a:ext>
            </a:extLst>
          </p:cNvPr>
          <p:cNvSpPr>
            <a:spLocks noGrp="1"/>
          </p:cNvSpPr>
          <p:nvPr>
            <p:ph type="body" sz="quarter" idx="39" hasCustomPrompt="1"/>
          </p:nvPr>
        </p:nvSpPr>
        <p:spPr>
          <a:xfrm>
            <a:off x="4412095" y="4856843"/>
            <a:ext cx="3389674"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dirty="0"/>
              <a:t>Speaker Name, Speaker Title</a:t>
            </a:r>
          </a:p>
        </p:txBody>
      </p:sp>
      <p:sp>
        <p:nvSpPr>
          <p:cNvPr id="22" name="Text Placeholder 4">
            <a:extLst>
              <a:ext uri="{FF2B5EF4-FFF2-40B4-BE49-F238E27FC236}">
                <a16:creationId xmlns:a16="http://schemas.microsoft.com/office/drawing/2014/main" id="{4826BEB9-8FCF-9A44-AFE7-74CF476995DB}"/>
              </a:ext>
            </a:extLst>
          </p:cNvPr>
          <p:cNvSpPr>
            <a:spLocks noGrp="1"/>
          </p:cNvSpPr>
          <p:nvPr>
            <p:ph type="body" sz="quarter" idx="40" hasCustomPrompt="1"/>
          </p:nvPr>
        </p:nvSpPr>
        <p:spPr>
          <a:xfrm>
            <a:off x="8030577" y="4295352"/>
            <a:ext cx="3317673"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dirty="0"/>
              <a:t>Topic or Session Title Goes Here</a:t>
            </a:r>
          </a:p>
          <a:p>
            <a:pPr lvl="0"/>
            <a:r>
              <a:rPr lang="en-US" dirty="0"/>
              <a:t>Up to Two Lines in Length</a:t>
            </a:r>
          </a:p>
        </p:txBody>
      </p:sp>
      <p:sp>
        <p:nvSpPr>
          <p:cNvPr id="23" name="Text Placeholder 44">
            <a:extLst>
              <a:ext uri="{FF2B5EF4-FFF2-40B4-BE49-F238E27FC236}">
                <a16:creationId xmlns:a16="http://schemas.microsoft.com/office/drawing/2014/main" id="{8DF86C0A-B51C-1046-AA0A-EC295FC775FB}"/>
              </a:ext>
            </a:extLst>
          </p:cNvPr>
          <p:cNvSpPr>
            <a:spLocks noGrp="1"/>
          </p:cNvSpPr>
          <p:nvPr>
            <p:ph type="body" sz="quarter" idx="41" hasCustomPrompt="1"/>
          </p:nvPr>
        </p:nvSpPr>
        <p:spPr>
          <a:xfrm>
            <a:off x="8030577" y="4856843"/>
            <a:ext cx="3317673"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dirty="0"/>
              <a:t>Speaker Name, Speaker Title</a:t>
            </a:r>
          </a:p>
        </p:txBody>
      </p:sp>
      <p:sp>
        <p:nvSpPr>
          <p:cNvPr id="24" name="Text Placeholder 2">
            <a:extLst>
              <a:ext uri="{FF2B5EF4-FFF2-40B4-BE49-F238E27FC236}">
                <a16:creationId xmlns:a16="http://schemas.microsoft.com/office/drawing/2014/main" id="{1B12EA8C-91D6-4847-AF0E-29379345621C}"/>
              </a:ext>
            </a:extLst>
          </p:cNvPr>
          <p:cNvSpPr>
            <a:spLocks noGrp="1"/>
          </p:cNvSpPr>
          <p:nvPr>
            <p:ph type="body" idx="42" hasCustomPrompt="1"/>
          </p:nvPr>
        </p:nvSpPr>
        <p:spPr>
          <a:xfrm>
            <a:off x="800100" y="3822149"/>
            <a:ext cx="3361323" cy="325852"/>
          </a:xfrm>
        </p:spPr>
        <p:txBody>
          <a:bodyPr>
            <a:normAutofit/>
          </a:bodyPr>
          <a:lstStyle>
            <a:lvl1pPr marL="0" indent="0" algn="l">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0:00 – 0:00AM</a:t>
            </a:r>
          </a:p>
        </p:txBody>
      </p:sp>
      <p:cxnSp>
        <p:nvCxnSpPr>
          <p:cNvPr id="39" name="Straight Connector 38">
            <a:extLst>
              <a:ext uri="{FF2B5EF4-FFF2-40B4-BE49-F238E27FC236}">
                <a16:creationId xmlns:a16="http://schemas.microsoft.com/office/drawing/2014/main" id="{E794128B-BF4E-3042-9D11-945E0053E6CF}"/>
              </a:ext>
            </a:extLst>
          </p:cNvPr>
          <p:cNvCxnSpPr>
            <a:cxnSpLocks/>
          </p:cNvCxnSpPr>
          <p:nvPr userDrawn="1"/>
        </p:nvCxnSpPr>
        <p:spPr>
          <a:xfrm>
            <a:off x="800100" y="4155271"/>
            <a:ext cx="10569864"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32" name="Slide Number Placeholder 4">
            <a:extLst>
              <a:ext uri="{FF2B5EF4-FFF2-40B4-BE49-F238E27FC236}">
                <a16:creationId xmlns:a16="http://schemas.microsoft.com/office/drawing/2014/main" id="{DA7FDA96-A17A-EC4D-9B84-3B86175DBA69}"/>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28" name="Footer Placeholder 2">
            <a:extLst>
              <a:ext uri="{FF2B5EF4-FFF2-40B4-BE49-F238E27FC236}">
                <a16:creationId xmlns:a16="http://schemas.microsoft.com/office/drawing/2014/main" id="{69CE79B6-8384-4E35-804B-833B2C34CA7A}"/>
              </a:ext>
            </a:extLst>
          </p:cNvPr>
          <p:cNvSpPr>
            <a:spLocks noGrp="1"/>
          </p:cNvSpPr>
          <p:nvPr>
            <p:ph type="ftr" sz="quarter" idx="3"/>
          </p:nvPr>
        </p:nvSpPr>
        <p:spPr>
          <a:xfrm>
            <a:off x="2886075" y="6282824"/>
            <a:ext cx="5514975"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36116195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Break - Imag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63B1CE3-4FC1-7F40-94E2-3D59AD777FE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itle Placeholder 1">
            <a:extLst>
              <a:ext uri="{FF2B5EF4-FFF2-40B4-BE49-F238E27FC236}">
                <a16:creationId xmlns:a16="http://schemas.microsoft.com/office/drawing/2014/main" id="{B0F7D61A-F64B-A54D-BB59-664075AAD214}"/>
              </a:ext>
            </a:extLst>
          </p:cNvPr>
          <p:cNvSpPr>
            <a:spLocks noGrp="1"/>
          </p:cNvSpPr>
          <p:nvPr>
            <p:ph type="title" hasCustomPrompt="1"/>
          </p:nvPr>
        </p:nvSpPr>
        <p:spPr>
          <a:xfrm>
            <a:off x="800100" y="2615992"/>
            <a:ext cx="10553700" cy="1213729"/>
          </a:xfrm>
          <a:prstGeom prst="rect">
            <a:avLst/>
          </a:prstGeom>
        </p:spPr>
        <p:txBody>
          <a:bodyPr vert="horz" lIns="0" tIns="45720" rIns="91440" bIns="45720" rtlCol="0" anchor="t">
            <a:normAutofit/>
          </a:bodyPr>
          <a:lstStyle>
            <a:lvl1pPr>
              <a:defRPr>
                <a:solidFill>
                  <a:schemeClr val="bg1"/>
                </a:solidFill>
              </a:defRPr>
            </a:lvl1pPr>
          </a:lstStyle>
          <a:p>
            <a:r>
              <a:rPr lang="en-US" dirty="0"/>
              <a:t>Click to edit Section Title</a:t>
            </a:r>
          </a:p>
        </p:txBody>
      </p:sp>
      <p:cxnSp>
        <p:nvCxnSpPr>
          <p:cNvPr id="14" name="Straight Connector 13">
            <a:extLst>
              <a:ext uri="{FF2B5EF4-FFF2-40B4-BE49-F238E27FC236}">
                <a16:creationId xmlns:a16="http://schemas.microsoft.com/office/drawing/2014/main" id="{15ED873E-EF4A-AA41-879F-A999947DC6EE}"/>
              </a:ext>
            </a:extLst>
          </p:cNvPr>
          <p:cNvCxnSpPr>
            <a:cxnSpLocks/>
          </p:cNvCxnSpPr>
          <p:nvPr userDrawn="1"/>
        </p:nvCxnSpPr>
        <p:spPr>
          <a:xfrm>
            <a:off x="800100" y="2522007"/>
            <a:ext cx="105537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 Placeholder 17">
            <a:extLst>
              <a:ext uri="{FF2B5EF4-FFF2-40B4-BE49-F238E27FC236}">
                <a16:creationId xmlns:a16="http://schemas.microsoft.com/office/drawing/2014/main" id="{1303CCF5-F0DF-B84E-B762-8833E6E1ECCC}"/>
              </a:ext>
            </a:extLst>
          </p:cNvPr>
          <p:cNvSpPr>
            <a:spLocks noGrp="1"/>
          </p:cNvSpPr>
          <p:nvPr>
            <p:ph type="body" sz="quarter" idx="10" hasCustomPrompt="1"/>
          </p:nvPr>
        </p:nvSpPr>
        <p:spPr>
          <a:xfrm>
            <a:off x="800100" y="1273091"/>
            <a:ext cx="1460711" cy="1243012"/>
          </a:xfrm>
        </p:spPr>
        <p:txBody>
          <a:bodyPr anchor="b">
            <a:normAutofit/>
          </a:bodyPr>
          <a:lstStyle>
            <a:lvl1pPr>
              <a:defRPr sz="6000">
                <a:solidFill>
                  <a:schemeClr val="bg1"/>
                </a:solidFill>
              </a:defRPr>
            </a:lvl1pPr>
          </a:lstStyle>
          <a:p>
            <a:pPr lvl="0"/>
            <a:r>
              <a:rPr lang="en-US" dirty="0"/>
              <a:t>1</a:t>
            </a:r>
          </a:p>
        </p:txBody>
      </p:sp>
      <p:pic>
        <p:nvPicPr>
          <p:cNvPr id="13" name="Graphic 12">
            <a:extLst>
              <a:ext uri="{FF2B5EF4-FFF2-40B4-BE49-F238E27FC236}">
                <a16:creationId xmlns:a16="http://schemas.microsoft.com/office/drawing/2014/main" id="{878055B4-64D2-A141-8225-4AE43EE0689E}"/>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788670" y="6361842"/>
            <a:ext cx="643152" cy="212519"/>
          </a:xfrm>
          <a:prstGeom prst="rect">
            <a:avLst/>
          </a:prstGeom>
        </p:spPr>
      </p:pic>
      <p:sp>
        <p:nvSpPr>
          <p:cNvPr id="16" name="Slide Number Placeholder 4">
            <a:extLst>
              <a:ext uri="{FF2B5EF4-FFF2-40B4-BE49-F238E27FC236}">
                <a16:creationId xmlns:a16="http://schemas.microsoft.com/office/drawing/2014/main" id="{964609BC-3782-1B45-B5C9-81147D48F7A2}"/>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bg1"/>
                </a:solidFill>
                <a:latin typeface="Lato" panose="020F0502020204030203" pitchFamily="34" charset="77"/>
              </a:defRPr>
            </a:lvl1pPr>
          </a:lstStyle>
          <a:p>
            <a:fld id="{52B60363-7E9F-BF4A-894A-A30319D3939A}" type="slidenum">
              <a:rPr lang="en-US" smtClean="0"/>
              <a:pPr/>
              <a:t>‹#›</a:t>
            </a:fld>
            <a:endParaRPr lang="en-US" dirty="0"/>
          </a:p>
        </p:txBody>
      </p:sp>
      <p:pic>
        <p:nvPicPr>
          <p:cNvPr id="8" name="Picture 7">
            <a:extLst>
              <a:ext uri="{FF2B5EF4-FFF2-40B4-BE49-F238E27FC236}">
                <a16:creationId xmlns:a16="http://schemas.microsoft.com/office/drawing/2014/main" id="{594B87CF-39B3-41DA-9FCC-0375052DCFD4}"/>
              </a:ext>
            </a:extLst>
          </p:cNvPr>
          <p:cNvPicPr>
            <a:picLocks noChangeAspect="1"/>
          </p:cNvPicPr>
          <p:nvPr userDrawn="1"/>
        </p:nvPicPr>
        <p:blipFill rotWithShape="1">
          <a:blip r:embed="rId5" cstate="screen">
            <a:biLevel thresh="25000"/>
            <a:extLst>
              <a:ext uri="{28A0092B-C50C-407E-A947-70E740481C1C}">
                <a14:useLocalDpi xmlns:a14="http://schemas.microsoft.com/office/drawing/2010/main"/>
              </a:ext>
            </a:extLst>
          </a:blip>
          <a:srcRect/>
          <a:stretch/>
        </p:blipFill>
        <p:spPr>
          <a:xfrm>
            <a:off x="1414462" y="6368990"/>
            <a:ext cx="1316589" cy="205371"/>
          </a:xfrm>
          <a:prstGeom prst="rect">
            <a:avLst/>
          </a:prstGeom>
        </p:spPr>
      </p:pic>
    </p:spTree>
    <p:extLst>
      <p:ext uri="{BB962C8B-B14F-4D97-AF65-F5344CB8AC3E}">
        <p14:creationId xmlns:p14="http://schemas.microsoft.com/office/powerpoint/2010/main" val="22361814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Break - Red">
    <p:bg>
      <p:bgPr>
        <a:gradFill flip="none" rotWithShape="1">
          <a:gsLst>
            <a:gs pos="15000">
              <a:srgbClr val="E04F39"/>
            </a:gs>
            <a:gs pos="50000">
              <a:srgbClr val="AF2D24"/>
            </a:gs>
            <a:gs pos="100000">
              <a:srgbClr val="8C1515"/>
            </a:gs>
          </a:gsLst>
          <a:lin ang="8100000" scaled="1"/>
          <a:tileRect/>
        </a:grad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3A20A9C6-B7E0-A14E-8612-799EEFE4707E}"/>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12192000" cy="6858000"/>
          </a:xfrm>
          <a:prstGeom prst="rect">
            <a:avLst/>
          </a:prstGeom>
        </p:spPr>
      </p:pic>
      <p:sp>
        <p:nvSpPr>
          <p:cNvPr id="29" name="Title Placeholder 1">
            <a:extLst>
              <a:ext uri="{FF2B5EF4-FFF2-40B4-BE49-F238E27FC236}">
                <a16:creationId xmlns:a16="http://schemas.microsoft.com/office/drawing/2014/main" id="{11044DB1-1F1F-F54A-885B-B9A9A1D97484}"/>
              </a:ext>
            </a:extLst>
          </p:cNvPr>
          <p:cNvSpPr>
            <a:spLocks noGrp="1"/>
          </p:cNvSpPr>
          <p:nvPr>
            <p:ph type="title" hasCustomPrompt="1"/>
          </p:nvPr>
        </p:nvSpPr>
        <p:spPr>
          <a:xfrm>
            <a:off x="800100" y="2615992"/>
            <a:ext cx="10553700" cy="1213729"/>
          </a:xfrm>
          <a:prstGeom prst="rect">
            <a:avLst/>
          </a:prstGeom>
        </p:spPr>
        <p:txBody>
          <a:bodyPr vert="horz" lIns="0" tIns="45720" rIns="91440" bIns="45720" rtlCol="0" anchor="t">
            <a:normAutofit/>
          </a:bodyPr>
          <a:lstStyle>
            <a:lvl1pPr>
              <a:defRPr>
                <a:solidFill>
                  <a:schemeClr val="bg1"/>
                </a:solidFill>
              </a:defRPr>
            </a:lvl1pPr>
          </a:lstStyle>
          <a:p>
            <a:r>
              <a:rPr lang="en-US" dirty="0"/>
              <a:t>Click to edit Section Title</a:t>
            </a:r>
          </a:p>
        </p:txBody>
      </p:sp>
      <p:cxnSp>
        <p:nvCxnSpPr>
          <p:cNvPr id="30" name="Straight Connector 29">
            <a:extLst>
              <a:ext uri="{FF2B5EF4-FFF2-40B4-BE49-F238E27FC236}">
                <a16:creationId xmlns:a16="http://schemas.microsoft.com/office/drawing/2014/main" id="{F74C6D2D-A81E-9F47-9F5F-69980193212A}"/>
              </a:ext>
            </a:extLst>
          </p:cNvPr>
          <p:cNvCxnSpPr>
            <a:cxnSpLocks/>
          </p:cNvCxnSpPr>
          <p:nvPr userDrawn="1"/>
        </p:nvCxnSpPr>
        <p:spPr>
          <a:xfrm>
            <a:off x="800100" y="2522007"/>
            <a:ext cx="105537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Text Placeholder 17">
            <a:extLst>
              <a:ext uri="{FF2B5EF4-FFF2-40B4-BE49-F238E27FC236}">
                <a16:creationId xmlns:a16="http://schemas.microsoft.com/office/drawing/2014/main" id="{EFE86010-BABE-CC4C-8E81-0811A426331C}"/>
              </a:ext>
            </a:extLst>
          </p:cNvPr>
          <p:cNvSpPr>
            <a:spLocks noGrp="1"/>
          </p:cNvSpPr>
          <p:nvPr>
            <p:ph type="body" sz="quarter" idx="10" hasCustomPrompt="1"/>
          </p:nvPr>
        </p:nvSpPr>
        <p:spPr>
          <a:xfrm>
            <a:off x="800100" y="1273091"/>
            <a:ext cx="1460711" cy="1243012"/>
          </a:xfrm>
        </p:spPr>
        <p:txBody>
          <a:bodyPr anchor="b">
            <a:normAutofit/>
          </a:bodyPr>
          <a:lstStyle>
            <a:lvl1pPr>
              <a:defRPr sz="6000">
                <a:solidFill>
                  <a:schemeClr val="bg1"/>
                </a:solidFill>
              </a:defRPr>
            </a:lvl1pPr>
          </a:lstStyle>
          <a:p>
            <a:pPr lvl="0"/>
            <a:r>
              <a:rPr lang="en-US" dirty="0"/>
              <a:t>1</a:t>
            </a:r>
          </a:p>
        </p:txBody>
      </p:sp>
      <p:pic>
        <p:nvPicPr>
          <p:cNvPr id="8" name="Graphic 7">
            <a:extLst>
              <a:ext uri="{FF2B5EF4-FFF2-40B4-BE49-F238E27FC236}">
                <a16:creationId xmlns:a16="http://schemas.microsoft.com/office/drawing/2014/main" id="{FF24B99E-E59B-F747-895C-734FB9F763B2}"/>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788670" y="6361842"/>
            <a:ext cx="643152" cy="212519"/>
          </a:xfrm>
          <a:prstGeom prst="rect">
            <a:avLst/>
          </a:prstGeom>
        </p:spPr>
      </p:pic>
      <p:sp>
        <p:nvSpPr>
          <p:cNvPr id="10" name="Slide Number Placeholder 4">
            <a:extLst>
              <a:ext uri="{FF2B5EF4-FFF2-40B4-BE49-F238E27FC236}">
                <a16:creationId xmlns:a16="http://schemas.microsoft.com/office/drawing/2014/main" id="{F4435610-EC60-074A-9273-14AEBF58C379}"/>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bg1"/>
                </a:solidFill>
                <a:latin typeface="Lato" panose="020F0502020204030203" pitchFamily="34" charset="77"/>
              </a:defRPr>
            </a:lvl1pPr>
          </a:lstStyle>
          <a:p>
            <a:fld id="{52B60363-7E9F-BF4A-894A-A30319D3939A}" type="slidenum">
              <a:rPr lang="en-US" smtClean="0"/>
              <a:pPr/>
              <a:t>‹#›</a:t>
            </a:fld>
            <a:endParaRPr lang="en-US" dirty="0"/>
          </a:p>
        </p:txBody>
      </p:sp>
      <p:pic>
        <p:nvPicPr>
          <p:cNvPr id="9" name="Picture 8">
            <a:extLst>
              <a:ext uri="{FF2B5EF4-FFF2-40B4-BE49-F238E27FC236}">
                <a16:creationId xmlns:a16="http://schemas.microsoft.com/office/drawing/2014/main" id="{3EF731E9-D22A-4A0F-ABFC-7F8B07260370}"/>
              </a:ext>
            </a:extLst>
          </p:cNvPr>
          <p:cNvPicPr>
            <a:picLocks noChangeAspect="1"/>
          </p:cNvPicPr>
          <p:nvPr userDrawn="1"/>
        </p:nvPicPr>
        <p:blipFill rotWithShape="1">
          <a:blip r:embed="rId6" cstate="screen">
            <a:biLevel thresh="25000"/>
            <a:extLst>
              <a:ext uri="{28A0092B-C50C-407E-A947-70E740481C1C}">
                <a14:useLocalDpi xmlns:a14="http://schemas.microsoft.com/office/drawing/2010/main"/>
              </a:ext>
            </a:extLst>
          </a:blip>
          <a:srcRect/>
          <a:stretch/>
        </p:blipFill>
        <p:spPr>
          <a:xfrm>
            <a:off x="1414462" y="6368990"/>
            <a:ext cx="1316589" cy="205371"/>
          </a:xfrm>
          <a:prstGeom prst="rect">
            <a:avLst/>
          </a:prstGeom>
        </p:spPr>
      </p:pic>
    </p:spTree>
    <p:extLst>
      <p:ext uri="{BB962C8B-B14F-4D97-AF65-F5344CB8AC3E}">
        <p14:creationId xmlns:p14="http://schemas.microsoft.com/office/powerpoint/2010/main" val="42741153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Break - Blue">
    <p:bg>
      <p:bgPr>
        <a:gradFill>
          <a:gsLst>
            <a:gs pos="50000">
              <a:srgbClr val="006983"/>
            </a:gs>
            <a:gs pos="0">
              <a:srgbClr val="1AA4BC"/>
            </a:gs>
            <a:gs pos="100000">
              <a:srgbClr val="013948"/>
            </a:gs>
          </a:gsLst>
          <a:lin ang="8100000" scaled="1"/>
        </a:gra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E683E79B-0704-6040-823D-63F8162CF195}"/>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12192000" cy="6858000"/>
          </a:xfrm>
          <a:prstGeom prst="rect">
            <a:avLst/>
          </a:prstGeom>
        </p:spPr>
      </p:pic>
      <p:sp>
        <p:nvSpPr>
          <p:cNvPr id="23" name="Title Placeholder 1">
            <a:extLst>
              <a:ext uri="{FF2B5EF4-FFF2-40B4-BE49-F238E27FC236}">
                <a16:creationId xmlns:a16="http://schemas.microsoft.com/office/drawing/2014/main" id="{EFF19B41-64C1-4346-89EC-6088CB0FD1D3}"/>
              </a:ext>
            </a:extLst>
          </p:cNvPr>
          <p:cNvSpPr>
            <a:spLocks noGrp="1"/>
          </p:cNvSpPr>
          <p:nvPr>
            <p:ph type="title" hasCustomPrompt="1"/>
          </p:nvPr>
        </p:nvSpPr>
        <p:spPr>
          <a:xfrm>
            <a:off x="800100" y="2615992"/>
            <a:ext cx="10553700" cy="1213729"/>
          </a:xfrm>
          <a:prstGeom prst="rect">
            <a:avLst/>
          </a:prstGeom>
        </p:spPr>
        <p:txBody>
          <a:bodyPr vert="horz" lIns="0" tIns="45720" rIns="91440" bIns="45720" rtlCol="0" anchor="t">
            <a:normAutofit/>
          </a:bodyPr>
          <a:lstStyle>
            <a:lvl1pPr>
              <a:defRPr>
                <a:solidFill>
                  <a:schemeClr val="bg1"/>
                </a:solidFill>
              </a:defRPr>
            </a:lvl1pPr>
          </a:lstStyle>
          <a:p>
            <a:r>
              <a:rPr lang="en-US" dirty="0"/>
              <a:t>Click to edit Section Title</a:t>
            </a:r>
          </a:p>
        </p:txBody>
      </p:sp>
      <p:cxnSp>
        <p:nvCxnSpPr>
          <p:cNvPr id="24" name="Straight Connector 23">
            <a:extLst>
              <a:ext uri="{FF2B5EF4-FFF2-40B4-BE49-F238E27FC236}">
                <a16:creationId xmlns:a16="http://schemas.microsoft.com/office/drawing/2014/main" id="{DC9A055E-816F-1843-8943-290D8159EA4B}"/>
              </a:ext>
            </a:extLst>
          </p:cNvPr>
          <p:cNvCxnSpPr>
            <a:cxnSpLocks/>
          </p:cNvCxnSpPr>
          <p:nvPr userDrawn="1"/>
        </p:nvCxnSpPr>
        <p:spPr>
          <a:xfrm>
            <a:off x="800100" y="2522007"/>
            <a:ext cx="105537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 Placeholder 17">
            <a:extLst>
              <a:ext uri="{FF2B5EF4-FFF2-40B4-BE49-F238E27FC236}">
                <a16:creationId xmlns:a16="http://schemas.microsoft.com/office/drawing/2014/main" id="{D13A7343-8C6F-FE42-959D-87295061296B}"/>
              </a:ext>
            </a:extLst>
          </p:cNvPr>
          <p:cNvSpPr>
            <a:spLocks noGrp="1"/>
          </p:cNvSpPr>
          <p:nvPr>
            <p:ph type="body" sz="quarter" idx="10" hasCustomPrompt="1"/>
          </p:nvPr>
        </p:nvSpPr>
        <p:spPr>
          <a:xfrm>
            <a:off x="800100" y="1273091"/>
            <a:ext cx="1460711" cy="1243012"/>
          </a:xfrm>
        </p:spPr>
        <p:txBody>
          <a:bodyPr anchor="b">
            <a:normAutofit/>
          </a:bodyPr>
          <a:lstStyle>
            <a:lvl1pPr>
              <a:defRPr sz="6000">
                <a:solidFill>
                  <a:schemeClr val="bg1"/>
                </a:solidFill>
              </a:defRPr>
            </a:lvl1pPr>
          </a:lstStyle>
          <a:p>
            <a:pPr lvl="0"/>
            <a:r>
              <a:rPr lang="en-US" dirty="0"/>
              <a:t>1</a:t>
            </a:r>
          </a:p>
        </p:txBody>
      </p:sp>
      <p:pic>
        <p:nvPicPr>
          <p:cNvPr id="8" name="Graphic 7">
            <a:extLst>
              <a:ext uri="{FF2B5EF4-FFF2-40B4-BE49-F238E27FC236}">
                <a16:creationId xmlns:a16="http://schemas.microsoft.com/office/drawing/2014/main" id="{2B018488-E202-1341-9069-57504821BF5C}"/>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788670" y="6361842"/>
            <a:ext cx="643152" cy="212519"/>
          </a:xfrm>
          <a:prstGeom prst="rect">
            <a:avLst/>
          </a:prstGeom>
        </p:spPr>
      </p:pic>
      <p:sp>
        <p:nvSpPr>
          <p:cNvPr id="10" name="Slide Number Placeholder 4">
            <a:extLst>
              <a:ext uri="{FF2B5EF4-FFF2-40B4-BE49-F238E27FC236}">
                <a16:creationId xmlns:a16="http://schemas.microsoft.com/office/drawing/2014/main" id="{BF4B104F-EFA8-CB43-9203-39906CD71B3E}"/>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bg1"/>
                </a:solidFill>
                <a:latin typeface="Lato" panose="020F0502020204030203" pitchFamily="34" charset="77"/>
              </a:defRPr>
            </a:lvl1pPr>
          </a:lstStyle>
          <a:p>
            <a:fld id="{52B60363-7E9F-BF4A-894A-A30319D3939A}" type="slidenum">
              <a:rPr lang="en-US" smtClean="0"/>
              <a:pPr/>
              <a:t>‹#›</a:t>
            </a:fld>
            <a:endParaRPr lang="en-US" dirty="0"/>
          </a:p>
        </p:txBody>
      </p:sp>
      <p:pic>
        <p:nvPicPr>
          <p:cNvPr id="9" name="Picture 8">
            <a:extLst>
              <a:ext uri="{FF2B5EF4-FFF2-40B4-BE49-F238E27FC236}">
                <a16:creationId xmlns:a16="http://schemas.microsoft.com/office/drawing/2014/main" id="{51D71FF5-44AC-4E8E-B1C7-1C0D53632285}"/>
              </a:ext>
            </a:extLst>
          </p:cNvPr>
          <p:cNvPicPr>
            <a:picLocks noChangeAspect="1"/>
          </p:cNvPicPr>
          <p:nvPr userDrawn="1"/>
        </p:nvPicPr>
        <p:blipFill rotWithShape="1">
          <a:blip r:embed="rId6" cstate="screen">
            <a:biLevel thresh="25000"/>
            <a:extLst>
              <a:ext uri="{28A0092B-C50C-407E-A947-70E740481C1C}">
                <a14:useLocalDpi xmlns:a14="http://schemas.microsoft.com/office/drawing/2010/main"/>
              </a:ext>
            </a:extLst>
          </a:blip>
          <a:srcRect/>
          <a:stretch/>
        </p:blipFill>
        <p:spPr>
          <a:xfrm>
            <a:off x="1414462" y="6368990"/>
            <a:ext cx="1316589" cy="205371"/>
          </a:xfrm>
          <a:prstGeom prst="rect">
            <a:avLst/>
          </a:prstGeom>
        </p:spPr>
      </p:pic>
    </p:spTree>
    <p:extLst>
      <p:ext uri="{BB962C8B-B14F-4D97-AF65-F5344CB8AC3E}">
        <p14:creationId xmlns:p14="http://schemas.microsoft.com/office/powerpoint/2010/main" val="14193582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Break - Purple">
    <p:bg>
      <p:bgPr>
        <a:gradFill>
          <a:gsLst>
            <a:gs pos="50000">
              <a:srgbClr val="877F7A"/>
            </a:gs>
            <a:gs pos="0">
              <a:srgbClr val="B6B1A9"/>
            </a:gs>
            <a:gs pos="100000">
              <a:srgbClr val="544948"/>
            </a:gs>
          </a:gsLst>
          <a:lin ang="8100000" scaled="1"/>
        </a:gra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BD7428E3-8390-A845-9BB2-8625FA441164}"/>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12192000" cy="6858000"/>
          </a:xfrm>
          <a:prstGeom prst="rect">
            <a:avLst/>
          </a:prstGeom>
        </p:spPr>
      </p:pic>
      <p:sp>
        <p:nvSpPr>
          <p:cNvPr id="23" name="Title Placeholder 1">
            <a:extLst>
              <a:ext uri="{FF2B5EF4-FFF2-40B4-BE49-F238E27FC236}">
                <a16:creationId xmlns:a16="http://schemas.microsoft.com/office/drawing/2014/main" id="{463962DC-11C4-EE4E-B407-A6BE2A977358}"/>
              </a:ext>
            </a:extLst>
          </p:cNvPr>
          <p:cNvSpPr>
            <a:spLocks noGrp="1"/>
          </p:cNvSpPr>
          <p:nvPr>
            <p:ph type="title" hasCustomPrompt="1"/>
          </p:nvPr>
        </p:nvSpPr>
        <p:spPr>
          <a:xfrm>
            <a:off x="800100" y="2615992"/>
            <a:ext cx="10553700" cy="1213729"/>
          </a:xfrm>
          <a:prstGeom prst="rect">
            <a:avLst/>
          </a:prstGeom>
        </p:spPr>
        <p:txBody>
          <a:bodyPr vert="horz" lIns="0" tIns="45720" rIns="91440" bIns="45720" rtlCol="0" anchor="t">
            <a:normAutofit/>
          </a:bodyPr>
          <a:lstStyle>
            <a:lvl1pPr>
              <a:defRPr>
                <a:solidFill>
                  <a:schemeClr val="bg1"/>
                </a:solidFill>
              </a:defRPr>
            </a:lvl1pPr>
          </a:lstStyle>
          <a:p>
            <a:r>
              <a:rPr lang="en-US" dirty="0"/>
              <a:t>Click to edit Section Title</a:t>
            </a:r>
          </a:p>
        </p:txBody>
      </p:sp>
      <p:cxnSp>
        <p:nvCxnSpPr>
          <p:cNvPr id="24" name="Straight Connector 23">
            <a:extLst>
              <a:ext uri="{FF2B5EF4-FFF2-40B4-BE49-F238E27FC236}">
                <a16:creationId xmlns:a16="http://schemas.microsoft.com/office/drawing/2014/main" id="{AFD9DC38-50ED-364F-8200-296C6F0AAEA5}"/>
              </a:ext>
            </a:extLst>
          </p:cNvPr>
          <p:cNvCxnSpPr>
            <a:cxnSpLocks/>
          </p:cNvCxnSpPr>
          <p:nvPr userDrawn="1"/>
        </p:nvCxnSpPr>
        <p:spPr>
          <a:xfrm>
            <a:off x="800100" y="2522007"/>
            <a:ext cx="105537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 Placeholder 17">
            <a:extLst>
              <a:ext uri="{FF2B5EF4-FFF2-40B4-BE49-F238E27FC236}">
                <a16:creationId xmlns:a16="http://schemas.microsoft.com/office/drawing/2014/main" id="{882308EF-B172-754F-82A9-C15D20DD8B1D}"/>
              </a:ext>
            </a:extLst>
          </p:cNvPr>
          <p:cNvSpPr>
            <a:spLocks noGrp="1"/>
          </p:cNvSpPr>
          <p:nvPr>
            <p:ph type="body" sz="quarter" idx="10" hasCustomPrompt="1"/>
          </p:nvPr>
        </p:nvSpPr>
        <p:spPr>
          <a:xfrm>
            <a:off x="800100" y="1273091"/>
            <a:ext cx="1460711" cy="1243012"/>
          </a:xfrm>
        </p:spPr>
        <p:txBody>
          <a:bodyPr anchor="b">
            <a:normAutofit/>
          </a:bodyPr>
          <a:lstStyle>
            <a:lvl1pPr>
              <a:defRPr sz="6000">
                <a:solidFill>
                  <a:schemeClr val="bg1"/>
                </a:solidFill>
              </a:defRPr>
            </a:lvl1pPr>
          </a:lstStyle>
          <a:p>
            <a:pPr lvl="0"/>
            <a:r>
              <a:rPr lang="en-US" dirty="0"/>
              <a:t>1</a:t>
            </a:r>
          </a:p>
        </p:txBody>
      </p:sp>
      <p:pic>
        <p:nvPicPr>
          <p:cNvPr id="8" name="Graphic 7">
            <a:extLst>
              <a:ext uri="{FF2B5EF4-FFF2-40B4-BE49-F238E27FC236}">
                <a16:creationId xmlns:a16="http://schemas.microsoft.com/office/drawing/2014/main" id="{C8DBB6D1-E459-2A41-B4E5-75DC5639450A}"/>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788670" y="6361842"/>
            <a:ext cx="643152" cy="212519"/>
          </a:xfrm>
          <a:prstGeom prst="rect">
            <a:avLst/>
          </a:prstGeom>
        </p:spPr>
      </p:pic>
      <p:sp>
        <p:nvSpPr>
          <p:cNvPr id="10" name="Slide Number Placeholder 4">
            <a:extLst>
              <a:ext uri="{FF2B5EF4-FFF2-40B4-BE49-F238E27FC236}">
                <a16:creationId xmlns:a16="http://schemas.microsoft.com/office/drawing/2014/main" id="{30E48DE4-5CA8-2649-9A47-01577CE05FC8}"/>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bg1"/>
                </a:solidFill>
                <a:latin typeface="Lato" panose="020F0502020204030203" pitchFamily="34" charset="77"/>
              </a:defRPr>
            </a:lvl1pPr>
          </a:lstStyle>
          <a:p>
            <a:fld id="{52B60363-7E9F-BF4A-894A-A30319D3939A}" type="slidenum">
              <a:rPr lang="en-US" smtClean="0"/>
              <a:pPr/>
              <a:t>‹#›</a:t>
            </a:fld>
            <a:endParaRPr lang="en-US" dirty="0"/>
          </a:p>
        </p:txBody>
      </p:sp>
      <p:pic>
        <p:nvPicPr>
          <p:cNvPr id="9" name="Picture 8">
            <a:extLst>
              <a:ext uri="{FF2B5EF4-FFF2-40B4-BE49-F238E27FC236}">
                <a16:creationId xmlns:a16="http://schemas.microsoft.com/office/drawing/2014/main" id="{14D959C2-8F32-44E2-B9E3-B3677F9A0CFA}"/>
              </a:ext>
            </a:extLst>
          </p:cNvPr>
          <p:cNvPicPr>
            <a:picLocks noChangeAspect="1"/>
          </p:cNvPicPr>
          <p:nvPr userDrawn="1"/>
        </p:nvPicPr>
        <p:blipFill rotWithShape="1">
          <a:blip r:embed="rId6" cstate="screen">
            <a:biLevel thresh="25000"/>
            <a:extLst>
              <a:ext uri="{28A0092B-C50C-407E-A947-70E740481C1C}">
                <a14:useLocalDpi xmlns:a14="http://schemas.microsoft.com/office/drawing/2010/main"/>
              </a:ext>
            </a:extLst>
          </a:blip>
          <a:srcRect/>
          <a:stretch/>
        </p:blipFill>
        <p:spPr>
          <a:xfrm>
            <a:off x="1414462" y="6368990"/>
            <a:ext cx="1316589" cy="205371"/>
          </a:xfrm>
          <a:prstGeom prst="rect">
            <a:avLst/>
          </a:prstGeom>
        </p:spPr>
      </p:pic>
    </p:spTree>
    <p:extLst>
      <p:ext uri="{BB962C8B-B14F-4D97-AF65-F5344CB8AC3E}">
        <p14:creationId xmlns:p14="http://schemas.microsoft.com/office/powerpoint/2010/main" val="29366882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Section Break - Orange">
    <p:bg>
      <p:bgPr>
        <a:gradFill>
          <a:gsLst>
            <a:gs pos="38000">
              <a:srgbClr val="F4B12F"/>
            </a:gs>
            <a:gs pos="0">
              <a:srgbClr val="FEDD5C"/>
            </a:gs>
            <a:gs pos="78000">
              <a:srgbClr val="E98300"/>
            </a:gs>
          </a:gsLst>
          <a:lin ang="8100000" scaled="1"/>
        </a:gra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C5ECA6C5-FDF2-4A45-8223-10F0CF4E7A82}"/>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12192000" cy="6858000"/>
          </a:xfrm>
          <a:prstGeom prst="rect">
            <a:avLst/>
          </a:prstGeom>
        </p:spPr>
      </p:pic>
      <p:sp>
        <p:nvSpPr>
          <p:cNvPr id="23" name="Title Placeholder 1">
            <a:extLst>
              <a:ext uri="{FF2B5EF4-FFF2-40B4-BE49-F238E27FC236}">
                <a16:creationId xmlns:a16="http://schemas.microsoft.com/office/drawing/2014/main" id="{C228316B-CE90-414C-9EF5-CC70896BC57A}"/>
              </a:ext>
            </a:extLst>
          </p:cNvPr>
          <p:cNvSpPr>
            <a:spLocks noGrp="1"/>
          </p:cNvSpPr>
          <p:nvPr>
            <p:ph type="title" hasCustomPrompt="1"/>
          </p:nvPr>
        </p:nvSpPr>
        <p:spPr>
          <a:xfrm>
            <a:off x="800100" y="2615992"/>
            <a:ext cx="10553700" cy="1213729"/>
          </a:xfrm>
          <a:prstGeom prst="rect">
            <a:avLst/>
          </a:prstGeom>
        </p:spPr>
        <p:txBody>
          <a:bodyPr vert="horz" lIns="0" tIns="45720" rIns="91440" bIns="45720" rtlCol="0" anchor="t">
            <a:normAutofit/>
          </a:bodyPr>
          <a:lstStyle>
            <a:lvl1pPr>
              <a:defRPr>
                <a:solidFill>
                  <a:schemeClr val="bg1"/>
                </a:solidFill>
              </a:defRPr>
            </a:lvl1pPr>
          </a:lstStyle>
          <a:p>
            <a:r>
              <a:rPr lang="en-US" dirty="0"/>
              <a:t>Click to edit Section Title</a:t>
            </a:r>
          </a:p>
        </p:txBody>
      </p:sp>
      <p:cxnSp>
        <p:nvCxnSpPr>
          <p:cNvPr id="24" name="Straight Connector 23">
            <a:extLst>
              <a:ext uri="{FF2B5EF4-FFF2-40B4-BE49-F238E27FC236}">
                <a16:creationId xmlns:a16="http://schemas.microsoft.com/office/drawing/2014/main" id="{925A5200-D8C2-3D4F-BD62-EE66B1852AE1}"/>
              </a:ext>
            </a:extLst>
          </p:cNvPr>
          <p:cNvCxnSpPr>
            <a:cxnSpLocks/>
          </p:cNvCxnSpPr>
          <p:nvPr userDrawn="1"/>
        </p:nvCxnSpPr>
        <p:spPr>
          <a:xfrm>
            <a:off x="800100" y="2522007"/>
            <a:ext cx="105537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 Placeholder 17">
            <a:extLst>
              <a:ext uri="{FF2B5EF4-FFF2-40B4-BE49-F238E27FC236}">
                <a16:creationId xmlns:a16="http://schemas.microsoft.com/office/drawing/2014/main" id="{305FAE5E-1170-464B-9043-75C93547E347}"/>
              </a:ext>
            </a:extLst>
          </p:cNvPr>
          <p:cNvSpPr>
            <a:spLocks noGrp="1"/>
          </p:cNvSpPr>
          <p:nvPr>
            <p:ph type="body" sz="quarter" idx="10" hasCustomPrompt="1"/>
          </p:nvPr>
        </p:nvSpPr>
        <p:spPr>
          <a:xfrm>
            <a:off x="800100" y="1273091"/>
            <a:ext cx="1460711" cy="1243012"/>
          </a:xfrm>
        </p:spPr>
        <p:txBody>
          <a:bodyPr anchor="b">
            <a:normAutofit/>
          </a:bodyPr>
          <a:lstStyle>
            <a:lvl1pPr>
              <a:defRPr sz="6000">
                <a:solidFill>
                  <a:schemeClr val="bg1"/>
                </a:solidFill>
              </a:defRPr>
            </a:lvl1pPr>
          </a:lstStyle>
          <a:p>
            <a:pPr lvl="0"/>
            <a:r>
              <a:rPr lang="en-US" dirty="0"/>
              <a:t>1</a:t>
            </a:r>
          </a:p>
        </p:txBody>
      </p:sp>
      <p:pic>
        <p:nvPicPr>
          <p:cNvPr id="8" name="Graphic 7">
            <a:extLst>
              <a:ext uri="{FF2B5EF4-FFF2-40B4-BE49-F238E27FC236}">
                <a16:creationId xmlns:a16="http://schemas.microsoft.com/office/drawing/2014/main" id="{7AC44568-BE93-894D-9A93-C4BBE62E781E}"/>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788670" y="6361842"/>
            <a:ext cx="643152" cy="212519"/>
          </a:xfrm>
          <a:prstGeom prst="rect">
            <a:avLst/>
          </a:prstGeom>
        </p:spPr>
      </p:pic>
      <p:sp>
        <p:nvSpPr>
          <p:cNvPr id="10" name="Slide Number Placeholder 4">
            <a:extLst>
              <a:ext uri="{FF2B5EF4-FFF2-40B4-BE49-F238E27FC236}">
                <a16:creationId xmlns:a16="http://schemas.microsoft.com/office/drawing/2014/main" id="{7E59CF0E-4905-2F4E-979E-C7C6BC30B2AD}"/>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bg1"/>
                </a:solidFill>
                <a:latin typeface="Lato" panose="020F0502020204030203" pitchFamily="34" charset="77"/>
              </a:defRPr>
            </a:lvl1pPr>
          </a:lstStyle>
          <a:p>
            <a:fld id="{52B60363-7E9F-BF4A-894A-A30319D3939A}" type="slidenum">
              <a:rPr lang="en-US" smtClean="0"/>
              <a:pPr/>
              <a:t>‹#›</a:t>
            </a:fld>
            <a:endParaRPr lang="en-US" dirty="0"/>
          </a:p>
        </p:txBody>
      </p:sp>
      <p:pic>
        <p:nvPicPr>
          <p:cNvPr id="9" name="Picture 8">
            <a:extLst>
              <a:ext uri="{FF2B5EF4-FFF2-40B4-BE49-F238E27FC236}">
                <a16:creationId xmlns:a16="http://schemas.microsoft.com/office/drawing/2014/main" id="{48CCAE9B-21A4-4D4B-B5F7-FB835EAB90E0}"/>
              </a:ext>
            </a:extLst>
          </p:cNvPr>
          <p:cNvPicPr>
            <a:picLocks noChangeAspect="1"/>
          </p:cNvPicPr>
          <p:nvPr userDrawn="1"/>
        </p:nvPicPr>
        <p:blipFill rotWithShape="1">
          <a:blip r:embed="rId6" cstate="screen">
            <a:biLevel thresh="25000"/>
            <a:extLst>
              <a:ext uri="{28A0092B-C50C-407E-A947-70E740481C1C}">
                <a14:useLocalDpi xmlns:a14="http://schemas.microsoft.com/office/drawing/2010/main"/>
              </a:ext>
            </a:extLst>
          </a:blip>
          <a:srcRect/>
          <a:stretch/>
        </p:blipFill>
        <p:spPr>
          <a:xfrm>
            <a:off x="1414462" y="6368990"/>
            <a:ext cx="1316589" cy="205371"/>
          </a:xfrm>
          <a:prstGeom prst="rect">
            <a:avLst/>
          </a:prstGeom>
        </p:spPr>
      </p:pic>
    </p:spTree>
    <p:extLst>
      <p:ext uri="{BB962C8B-B14F-4D97-AF65-F5344CB8AC3E}">
        <p14:creationId xmlns:p14="http://schemas.microsoft.com/office/powerpoint/2010/main" val="11355539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Section Break - Green">
    <p:bg>
      <p:bgPr>
        <a:gradFill>
          <a:gsLst>
            <a:gs pos="50000">
              <a:srgbClr val="59B06D"/>
            </a:gs>
            <a:gs pos="0">
              <a:srgbClr val="8AC751"/>
            </a:gs>
            <a:gs pos="100000">
              <a:srgbClr val="279989"/>
            </a:gs>
          </a:gsLst>
          <a:lin ang="8100000" scaled="1"/>
        </a:gra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300965A0-BB98-7E46-B035-8A412F69CF8B}"/>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12192000" cy="6858000"/>
          </a:xfrm>
          <a:prstGeom prst="rect">
            <a:avLst/>
          </a:prstGeom>
        </p:spPr>
      </p:pic>
      <p:sp>
        <p:nvSpPr>
          <p:cNvPr id="23" name="Title Placeholder 1">
            <a:extLst>
              <a:ext uri="{FF2B5EF4-FFF2-40B4-BE49-F238E27FC236}">
                <a16:creationId xmlns:a16="http://schemas.microsoft.com/office/drawing/2014/main" id="{F2974844-19DE-454E-8098-3A96553F863C}"/>
              </a:ext>
            </a:extLst>
          </p:cNvPr>
          <p:cNvSpPr>
            <a:spLocks noGrp="1"/>
          </p:cNvSpPr>
          <p:nvPr>
            <p:ph type="title" hasCustomPrompt="1"/>
          </p:nvPr>
        </p:nvSpPr>
        <p:spPr>
          <a:xfrm>
            <a:off x="800100" y="2615992"/>
            <a:ext cx="10553700" cy="1213729"/>
          </a:xfrm>
          <a:prstGeom prst="rect">
            <a:avLst/>
          </a:prstGeom>
        </p:spPr>
        <p:txBody>
          <a:bodyPr vert="horz" lIns="0" tIns="45720" rIns="91440" bIns="45720" rtlCol="0" anchor="t">
            <a:normAutofit/>
          </a:bodyPr>
          <a:lstStyle>
            <a:lvl1pPr>
              <a:defRPr>
                <a:solidFill>
                  <a:schemeClr val="bg1"/>
                </a:solidFill>
              </a:defRPr>
            </a:lvl1pPr>
          </a:lstStyle>
          <a:p>
            <a:r>
              <a:rPr lang="en-US" dirty="0"/>
              <a:t>Click to edit Section Title</a:t>
            </a:r>
          </a:p>
        </p:txBody>
      </p:sp>
      <p:cxnSp>
        <p:nvCxnSpPr>
          <p:cNvPr id="24" name="Straight Connector 23">
            <a:extLst>
              <a:ext uri="{FF2B5EF4-FFF2-40B4-BE49-F238E27FC236}">
                <a16:creationId xmlns:a16="http://schemas.microsoft.com/office/drawing/2014/main" id="{481E5EE6-63F9-5048-909D-64194E342317}"/>
              </a:ext>
            </a:extLst>
          </p:cNvPr>
          <p:cNvCxnSpPr>
            <a:cxnSpLocks/>
          </p:cNvCxnSpPr>
          <p:nvPr userDrawn="1"/>
        </p:nvCxnSpPr>
        <p:spPr>
          <a:xfrm>
            <a:off x="800100" y="2522007"/>
            <a:ext cx="105537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 Placeholder 17">
            <a:extLst>
              <a:ext uri="{FF2B5EF4-FFF2-40B4-BE49-F238E27FC236}">
                <a16:creationId xmlns:a16="http://schemas.microsoft.com/office/drawing/2014/main" id="{480D6C41-EAB5-5C44-84B5-42A1F749D9C4}"/>
              </a:ext>
            </a:extLst>
          </p:cNvPr>
          <p:cNvSpPr>
            <a:spLocks noGrp="1"/>
          </p:cNvSpPr>
          <p:nvPr>
            <p:ph type="body" sz="quarter" idx="10" hasCustomPrompt="1"/>
          </p:nvPr>
        </p:nvSpPr>
        <p:spPr>
          <a:xfrm>
            <a:off x="800100" y="1273091"/>
            <a:ext cx="1460711" cy="1243012"/>
          </a:xfrm>
        </p:spPr>
        <p:txBody>
          <a:bodyPr anchor="b">
            <a:normAutofit/>
          </a:bodyPr>
          <a:lstStyle>
            <a:lvl1pPr>
              <a:defRPr sz="6000">
                <a:solidFill>
                  <a:schemeClr val="bg1"/>
                </a:solidFill>
              </a:defRPr>
            </a:lvl1pPr>
          </a:lstStyle>
          <a:p>
            <a:pPr lvl="0"/>
            <a:r>
              <a:rPr lang="en-US" dirty="0"/>
              <a:t>1</a:t>
            </a:r>
          </a:p>
        </p:txBody>
      </p:sp>
      <p:pic>
        <p:nvPicPr>
          <p:cNvPr id="8" name="Graphic 7">
            <a:extLst>
              <a:ext uri="{FF2B5EF4-FFF2-40B4-BE49-F238E27FC236}">
                <a16:creationId xmlns:a16="http://schemas.microsoft.com/office/drawing/2014/main" id="{C66F8C2E-831C-D145-BA5C-83A43BBC19F0}"/>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788670" y="6361842"/>
            <a:ext cx="643152" cy="212519"/>
          </a:xfrm>
          <a:prstGeom prst="rect">
            <a:avLst/>
          </a:prstGeom>
        </p:spPr>
      </p:pic>
      <p:sp>
        <p:nvSpPr>
          <p:cNvPr id="10" name="Slide Number Placeholder 4">
            <a:extLst>
              <a:ext uri="{FF2B5EF4-FFF2-40B4-BE49-F238E27FC236}">
                <a16:creationId xmlns:a16="http://schemas.microsoft.com/office/drawing/2014/main" id="{FAED9176-3B17-2F46-9F1E-7CCA21A0D2A5}"/>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bg1"/>
                </a:solidFill>
                <a:latin typeface="Lato" panose="020F0502020204030203" pitchFamily="34" charset="77"/>
              </a:defRPr>
            </a:lvl1pPr>
          </a:lstStyle>
          <a:p>
            <a:fld id="{52B60363-7E9F-BF4A-894A-A30319D3939A}" type="slidenum">
              <a:rPr lang="en-US" smtClean="0"/>
              <a:pPr/>
              <a:t>‹#›</a:t>
            </a:fld>
            <a:endParaRPr lang="en-US" dirty="0"/>
          </a:p>
        </p:txBody>
      </p:sp>
      <p:pic>
        <p:nvPicPr>
          <p:cNvPr id="9" name="Picture 8">
            <a:extLst>
              <a:ext uri="{FF2B5EF4-FFF2-40B4-BE49-F238E27FC236}">
                <a16:creationId xmlns:a16="http://schemas.microsoft.com/office/drawing/2014/main" id="{65F45F43-7488-4B16-A69F-246793106509}"/>
              </a:ext>
            </a:extLst>
          </p:cNvPr>
          <p:cNvPicPr>
            <a:picLocks noChangeAspect="1"/>
          </p:cNvPicPr>
          <p:nvPr userDrawn="1"/>
        </p:nvPicPr>
        <p:blipFill rotWithShape="1">
          <a:blip r:embed="rId6" cstate="screen">
            <a:biLevel thresh="25000"/>
            <a:extLst>
              <a:ext uri="{28A0092B-C50C-407E-A947-70E740481C1C}">
                <a14:useLocalDpi xmlns:a14="http://schemas.microsoft.com/office/drawing/2010/main"/>
              </a:ext>
            </a:extLst>
          </a:blip>
          <a:srcRect/>
          <a:stretch/>
        </p:blipFill>
        <p:spPr>
          <a:xfrm>
            <a:off x="1414462" y="6368990"/>
            <a:ext cx="1316589" cy="205371"/>
          </a:xfrm>
          <a:prstGeom prst="rect">
            <a:avLst/>
          </a:prstGeom>
        </p:spPr>
      </p:pic>
    </p:spTree>
    <p:extLst>
      <p:ext uri="{BB962C8B-B14F-4D97-AF65-F5344CB8AC3E}">
        <p14:creationId xmlns:p14="http://schemas.microsoft.com/office/powerpoint/2010/main" val="27878679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Break - Printable">
    <p:bg>
      <p:bgPr>
        <a:blipFill dpi="0" rotWithShape="1">
          <a:blip r:embed="rId2">
            <a:lum/>
            <a:extLst>
              <a:ext uri="{96DAC541-7B7A-43D3-8B79-37D633B846F1}">
                <asvg:svgBlip xmlns="" xmlns:asvg="http://schemas.microsoft.com/office/drawing/2016/SVG/main" r:embed="rId3"/>
              </a:ext>
            </a:extLst>
          </a:blip>
          <a:srcRect/>
          <a:stretch>
            <a:fillRect/>
          </a:stretch>
        </a:blipFill>
        <a:effectLst/>
      </p:bgPr>
    </p:bg>
    <p:spTree>
      <p:nvGrpSpPr>
        <p:cNvPr id="1" name=""/>
        <p:cNvGrpSpPr/>
        <p:nvPr/>
      </p:nvGrpSpPr>
      <p:grpSpPr>
        <a:xfrm>
          <a:off x="0" y="0"/>
          <a:ext cx="0" cy="0"/>
          <a:chOff x="0" y="0"/>
          <a:chExt cx="0" cy="0"/>
        </a:xfrm>
      </p:grpSpPr>
      <p:sp>
        <p:nvSpPr>
          <p:cNvPr id="23" name="Title Placeholder 1">
            <a:extLst>
              <a:ext uri="{FF2B5EF4-FFF2-40B4-BE49-F238E27FC236}">
                <a16:creationId xmlns:a16="http://schemas.microsoft.com/office/drawing/2014/main" id="{F2974844-19DE-454E-8098-3A96553F863C}"/>
              </a:ext>
            </a:extLst>
          </p:cNvPr>
          <p:cNvSpPr>
            <a:spLocks noGrp="1"/>
          </p:cNvSpPr>
          <p:nvPr>
            <p:ph type="title" hasCustomPrompt="1"/>
          </p:nvPr>
        </p:nvSpPr>
        <p:spPr>
          <a:xfrm>
            <a:off x="800100" y="2615992"/>
            <a:ext cx="10553700" cy="1213729"/>
          </a:xfrm>
          <a:prstGeom prst="rect">
            <a:avLst/>
          </a:prstGeom>
        </p:spPr>
        <p:txBody>
          <a:bodyPr vert="horz" lIns="0" tIns="45720" rIns="91440" bIns="45720" rtlCol="0" anchor="t">
            <a:normAutofit/>
          </a:bodyPr>
          <a:lstStyle>
            <a:lvl1pPr>
              <a:defRPr>
                <a:solidFill>
                  <a:srgbClr val="8C1515"/>
                </a:solidFill>
              </a:defRPr>
            </a:lvl1pPr>
          </a:lstStyle>
          <a:p>
            <a:r>
              <a:rPr lang="en-US" dirty="0"/>
              <a:t>Click to edit Section Title</a:t>
            </a:r>
          </a:p>
        </p:txBody>
      </p:sp>
      <p:cxnSp>
        <p:nvCxnSpPr>
          <p:cNvPr id="24" name="Straight Connector 23">
            <a:extLst>
              <a:ext uri="{FF2B5EF4-FFF2-40B4-BE49-F238E27FC236}">
                <a16:creationId xmlns:a16="http://schemas.microsoft.com/office/drawing/2014/main" id="{481E5EE6-63F9-5048-909D-64194E342317}"/>
              </a:ext>
            </a:extLst>
          </p:cNvPr>
          <p:cNvCxnSpPr>
            <a:cxnSpLocks/>
          </p:cNvCxnSpPr>
          <p:nvPr userDrawn="1"/>
        </p:nvCxnSpPr>
        <p:spPr>
          <a:xfrm>
            <a:off x="800100" y="2522007"/>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25" name="Text Placeholder 17">
            <a:extLst>
              <a:ext uri="{FF2B5EF4-FFF2-40B4-BE49-F238E27FC236}">
                <a16:creationId xmlns:a16="http://schemas.microsoft.com/office/drawing/2014/main" id="{480D6C41-EAB5-5C44-84B5-42A1F749D9C4}"/>
              </a:ext>
            </a:extLst>
          </p:cNvPr>
          <p:cNvSpPr>
            <a:spLocks noGrp="1"/>
          </p:cNvSpPr>
          <p:nvPr>
            <p:ph type="body" sz="quarter" idx="10" hasCustomPrompt="1"/>
          </p:nvPr>
        </p:nvSpPr>
        <p:spPr>
          <a:xfrm>
            <a:off x="800100" y="1273091"/>
            <a:ext cx="1460711" cy="1243012"/>
          </a:xfrm>
        </p:spPr>
        <p:txBody>
          <a:bodyPr anchor="b">
            <a:normAutofit/>
          </a:bodyPr>
          <a:lstStyle>
            <a:lvl1pPr>
              <a:defRPr sz="6000">
                <a:solidFill>
                  <a:schemeClr val="tx1">
                    <a:lumMod val="75000"/>
                    <a:lumOff val="25000"/>
                  </a:schemeClr>
                </a:solidFill>
              </a:defRPr>
            </a:lvl1pPr>
          </a:lstStyle>
          <a:p>
            <a:pPr lvl="0"/>
            <a:r>
              <a:rPr lang="en-US" dirty="0"/>
              <a:t>1</a:t>
            </a:r>
          </a:p>
        </p:txBody>
      </p:sp>
      <p:sp>
        <p:nvSpPr>
          <p:cNvPr id="9" name="Slide Number Placeholder 4">
            <a:extLst>
              <a:ext uri="{FF2B5EF4-FFF2-40B4-BE49-F238E27FC236}">
                <a16:creationId xmlns:a16="http://schemas.microsoft.com/office/drawing/2014/main" id="{A970BDE4-8E2B-624F-A4CB-8953401A8768}"/>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Tree>
    <p:extLst>
      <p:ext uri="{BB962C8B-B14F-4D97-AF65-F5344CB8AC3E}">
        <p14:creationId xmlns:p14="http://schemas.microsoft.com/office/powerpoint/2010/main" val="11198051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800100" y="1110216"/>
            <a:ext cx="1055370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800100" y="266701"/>
            <a:ext cx="10553700" cy="632152"/>
          </a:xfrm>
          <a:prstGeom prst="rect">
            <a:avLst/>
          </a:prstGeom>
        </p:spPr>
        <p:txBody>
          <a:bodyPr vert="horz" lIns="0" tIns="45720" rIns="91440" bIns="45720" rtlCol="0" anchor="b">
            <a:normAutofit/>
          </a:bodyPr>
          <a:lstStyle>
            <a:lvl1pPr>
              <a:defRPr sz="3200"/>
            </a:lvl1pPr>
          </a:lstStyle>
          <a:p>
            <a:r>
              <a:rPr lang="en-US" dirty="0"/>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800100" y="1605068"/>
            <a:ext cx="10553700" cy="4452832"/>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8" name="Footer Placeholder 2">
            <a:extLst>
              <a:ext uri="{FF2B5EF4-FFF2-40B4-BE49-F238E27FC236}">
                <a16:creationId xmlns:a16="http://schemas.microsoft.com/office/drawing/2014/main" id="{3AC3FBC4-05D6-4337-8375-09E1FBFCD5F1}"/>
              </a:ext>
            </a:extLst>
          </p:cNvPr>
          <p:cNvSpPr>
            <a:spLocks noGrp="1"/>
          </p:cNvSpPr>
          <p:nvPr>
            <p:ph type="ftr" sz="quarter" idx="3"/>
          </p:nvPr>
        </p:nvSpPr>
        <p:spPr>
          <a:xfrm>
            <a:off x="2886075" y="6282824"/>
            <a:ext cx="5514975"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2229774006"/>
      </p:ext>
    </p:extLst>
  </p:cSld>
  <p:clrMapOvr>
    <a:masterClrMapping/>
  </p:clrMapOvr>
  <p:extLst>
    <p:ext uri="{DCECCB84-F9BA-43D5-87BE-67443E8EF086}">
      <p15:sldGuideLst xmlns:p15="http://schemas.microsoft.com/office/powerpoint/2012/main">
        <p15:guide id="1" orient="horz" pos="4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 Option 3">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341E00-4B60-4498-AACE-76F3022463E2}"/>
              </a:ext>
            </a:extLst>
          </p:cNvPr>
          <p:cNvSpPr/>
          <p:nvPr userDrawn="1"/>
        </p:nvSpPr>
        <p:spPr>
          <a:xfrm>
            <a:off x="0" y="0"/>
            <a:ext cx="12316691"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a:extLst>
              <a:ext uri="{FF2B5EF4-FFF2-40B4-BE49-F238E27FC236}">
                <a16:creationId xmlns:a16="http://schemas.microsoft.com/office/drawing/2014/main" id="{6E8ED050-40D5-A24F-A212-66DA586E473A}"/>
              </a:ext>
            </a:extLst>
          </p:cNvPr>
          <p:cNvSpPr>
            <a:spLocks noGrp="1"/>
          </p:cNvSpPr>
          <p:nvPr>
            <p:ph type="body" sz="quarter" idx="16" hasCustomPrompt="1"/>
          </p:nvPr>
        </p:nvSpPr>
        <p:spPr>
          <a:xfrm>
            <a:off x="9887527" y="5910789"/>
            <a:ext cx="2006600" cy="336550"/>
          </a:xfrm>
          <a:blipFill>
            <a:blip r:embed="rId2">
              <a:extLst>
                <a:ext uri="{96DAC541-7B7A-43D3-8B79-37D633B846F1}">
                  <asvg:svgBlip xmlns="" xmlns:asvg="http://schemas.microsoft.com/office/drawing/2016/SVG/main" r:embed="rId3"/>
                </a:ext>
              </a:extLst>
            </a:blip>
            <a:stretch>
              <a:fillRect/>
            </a:stretch>
          </a:blipFill>
        </p:spPr>
        <p:txBody>
          <a:bodyPr/>
          <a:lstStyle/>
          <a:p>
            <a:pPr lvl="0"/>
            <a:r>
              <a:rPr lang="en-US" dirty="0"/>
              <a:t>  </a:t>
            </a:r>
          </a:p>
        </p:txBody>
      </p:sp>
      <p:pic>
        <p:nvPicPr>
          <p:cNvPr id="10" name="Picture 9">
            <a:extLst>
              <a:ext uri="{FF2B5EF4-FFF2-40B4-BE49-F238E27FC236}">
                <a16:creationId xmlns:a16="http://schemas.microsoft.com/office/drawing/2014/main" id="{366FC891-F06B-4ED3-BA63-52ADECF55619}"/>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6096000" y="510886"/>
            <a:ext cx="5836227" cy="5836227"/>
          </a:xfrm>
          <a:prstGeom prst="rect">
            <a:avLst/>
          </a:prstGeom>
        </p:spPr>
      </p:pic>
      <p:sp>
        <p:nvSpPr>
          <p:cNvPr id="11" name="Rectangle 10">
            <a:extLst>
              <a:ext uri="{FF2B5EF4-FFF2-40B4-BE49-F238E27FC236}">
                <a16:creationId xmlns:a16="http://schemas.microsoft.com/office/drawing/2014/main" id="{D3704E5A-9F6C-482A-82AA-8B1D0912F7BE}"/>
              </a:ext>
            </a:extLst>
          </p:cNvPr>
          <p:cNvSpPr/>
          <p:nvPr userDrawn="1"/>
        </p:nvSpPr>
        <p:spPr>
          <a:xfrm>
            <a:off x="6096000" y="510886"/>
            <a:ext cx="5836227" cy="5836227"/>
          </a:xfrm>
          <a:prstGeom prst="rect">
            <a:avLst/>
          </a:prstGeom>
          <a:gradFill flip="none" rotWithShape="1">
            <a:gsLst>
              <a:gs pos="30000">
                <a:schemeClr val="tx1">
                  <a:alpha val="0"/>
                </a:schemeClr>
              </a:gs>
              <a:gs pos="69000">
                <a:schemeClr val="tx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100" y="647701"/>
            <a:ext cx="7563494" cy="2246574"/>
          </a:xfrm>
        </p:spPr>
        <p:txBody>
          <a:bodyPr anchor="b">
            <a:normAutofit/>
          </a:bodyPr>
          <a:lstStyle>
            <a:lvl1pPr>
              <a:defRPr sz="4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style</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099" y="2931546"/>
            <a:ext cx="7563495" cy="505405"/>
          </a:xfrm>
        </p:spPr>
        <p:txBody>
          <a:bodyPr anchor="b">
            <a:noAutofit/>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100" y="3941112"/>
            <a:ext cx="7563494" cy="363896"/>
          </a:xfrm>
        </p:spPr>
        <p:txBody>
          <a:bodyPr anchor="t">
            <a:noAutofit/>
          </a:bodyPr>
          <a:lstStyle>
            <a:lvl1pPr>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099" y="4306401"/>
            <a:ext cx="7563493" cy="295275"/>
          </a:xfrm>
        </p:spPr>
        <p:txBody>
          <a:bodyPr>
            <a:noAutofit/>
          </a:bodyPr>
          <a:lstStyle>
            <a:lvl1pPr>
              <a:defRPr sz="1600" b="1" i="0">
                <a:solidFill>
                  <a:schemeClr val="bg1"/>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sp>
        <p:nvSpPr>
          <p:cNvPr id="9" name="Text Placeholder 8">
            <a:extLst>
              <a:ext uri="{FF2B5EF4-FFF2-40B4-BE49-F238E27FC236}">
                <a16:creationId xmlns:a16="http://schemas.microsoft.com/office/drawing/2014/main" id="{444A1C82-3F0E-A346-9364-ED419CD3E063}"/>
              </a:ext>
            </a:extLst>
          </p:cNvPr>
          <p:cNvSpPr>
            <a:spLocks noGrp="1"/>
          </p:cNvSpPr>
          <p:nvPr>
            <p:ph type="body" sz="quarter" idx="17" hasCustomPrompt="1"/>
          </p:nvPr>
        </p:nvSpPr>
        <p:spPr>
          <a:xfrm>
            <a:off x="800099" y="3740943"/>
            <a:ext cx="10553701" cy="45719"/>
          </a:xfrm>
          <a:blipFill>
            <a:blip r:embed="rId5">
              <a:extLst>
                <a:ext uri="{96DAC541-7B7A-43D3-8B79-37D633B846F1}">
                  <asvg:svgBlip xmlns="" xmlns:asvg="http://schemas.microsoft.com/office/drawing/2016/SVG/main" r:embed="rId6"/>
                </a:ext>
              </a:extLst>
            </a:blip>
            <a:stretch>
              <a:fillRect/>
            </a:stretch>
          </a:blipFill>
        </p:spPr>
        <p:txBody>
          <a:bodyPr/>
          <a:lstStyle/>
          <a:p>
            <a:pPr lvl="0"/>
            <a:r>
              <a:rPr lang="en-US" dirty="0"/>
              <a:t> </a:t>
            </a:r>
          </a:p>
        </p:txBody>
      </p:sp>
      <p:sp>
        <p:nvSpPr>
          <p:cNvPr id="17" name="Text Placeholder 16">
            <a:extLst>
              <a:ext uri="{FF2B5EF4-FFF2-40B4-BE49-F238E27FC236}">
                <a16:creationId xmlns:a16="http://schemas.microsoft.com/office/drawing/2014/main" id="{24572C5C-451A-2D42-9B95-A15C06558C75}"/>
              </a:ext>
            </a:extLst>
          </p:cNvPr>
          <p:cNvSpPr>
            <a:spLocks noGrp="1"/>
          </p:cNvSpPr>
          <p:nvPr>
            <p:ph type="body" sz="quarter" idx="18" hasCustomPrompt="1"/>
          </p:nvPr>
        </p:nvSpPr>
        <p:spPr>
          <a:xfrm>
            <a:off x="759144" y="6156325"/>
            <a:ext cx="1734820" cy="322263"/>
          </a:xfrm>
          <a:blipFill>
            <a:blip r:embed="rId7">
              <a:extLst>
                <a:ext uri="{96DAC541-7B7A-43D3-8B79-37D633B846F1}">
                  <asvg:svgBlip xmlns="" xmlns:asvg="http://schemas.microsoft.com/office/drawing/2016/SVG/main" r:embed="rId8"/>
                </a:ext>
              </a:extLst>
            </a:blip>
            <a:stretch>
              <a:fillRect/>
            </a:stretch>
          </a:blipFill>
        </p:spPr>
        <p:txBody>
          <a:bodyPr/>
          <a:lstStyle/>
          <a:p>
            <a:pPr lvl="0"/>
            <a:r>
              <a:rPr lang="en-US" dirty="0"/>
              <a:t> </a:t>
            </a:r>
          </a:p>
        </p:txBody>
      </p:sp>
    </p:spTree>
    <p:extLst>
      <p:ext uri="{BB962C8B-B14F-4D97-AF65-F5344CB8AC3E}">
        <p14:creationId xmlns:p14="http://schemas.microsoft.com/office/powerpoint/2010/main" val="21286712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Slide - 2 Column">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05D77D-02D2-0A4A-B662-340A279B3024}"/>
              </a:ext>
            </a:extLst>
          </p:cNvPr>
          <p:cNvSpPr>
            <a:spLocks noGrp="1"/>
          </p:cNvSpPr>
          <p:nvPr>
            <p:ph type="body" sz="quarter" idx="18"/>
          </p:nvPr>
        </p:nvSpPr>
        <p:spPr>
          <a:xfrm>
            <a:off x="800100" y="1602938"/>
            <a:ext cx="5157788" cy="4454961"/>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3" name="Text Placeholder 2">
            <a:extLst>
              <a:ext uri="{FF2B5EF4-FFF2-40B4-BE49-F238E27FC236}">
                <a16:creationId xmlns:a16="http://schemas.microsoft.com/office/drawing/2014/main" id="{58831074-BFE8-E940-B6D2-40437D955E70}"/>
              </a:ext>
            </a:extLst>
          </p:cNvPr>
          <p:cNvSpPr>
            <a:spLocks noGrp="1"/>
          </p:cNvSpPr>
          <p:nvPr>
            <p:ph type="body" sz="quarter" idx="19"/>
          </p:nvPr>
        </p:nvSpPr>
        <p:spPr>
          <a:xfrm>
            <a:off x="6229939" y="1602938"/>
            <a:ext cx="5157788" cy="4454951"/>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0">
            <a:extLst>
              <a:ext uri="{FF2B5EF4-FFF2-40B4-BE49-F238E27FC236}">
                <a16:creationId xmlns:a16="http://schemas.microsoft.com/office/drawing/2014/main" id="{38C6F662-BE8D-574E-9039-3649A47F3602}"/>
              </a:ext>
            </a:extLst>
          </p:cNvPr>
          <p:cNvSpPr>
            <a:spLocks noGrp="1"/>
          </p:cNvSpPr>
          <p:nvPr>
            <p:ph type="body" sz="quarter" idx="13" hasCustomPrompt="1"/>
          </p:nvPr>
        </p:nvSpPr>
        <p:spPr>
          <a:xfrm>
            <a:off x="794904" y="1107621"/>
            <a:ext cx="5164831"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21" name="Text Placeholder 10">
            <a:extLst>
              <a:ext uri="{FF2B5EF4-FFF2-40B4-BE49-F238E27FC236}">
                <a16:creationId xmlns:a16="http://schemas.microsoft.com/office/drawing/2014/main" id="{77B1BD67-B703-304C-B5D8-8E503921F41C}"/>
              </a:ext>
            </a:extLst>
          </p:cNvPr>
          <p:cNvSpPr>
            <a:spLocks noGrp="1"/>
          </p:cNvSpPr>
          <p:nvPr>
            <p:ph type="body" sz="quarter" idx="16" hasCustomPrompt="1"/>
          </p:nvPr>
        </p:nvSpPr>
        <p:spPr>
          <a:xfrm>
            <a:off x="6234170" y="1107621"/>
            <a:ext cx="5162925"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12" name="Title Placeholder 1">
            <a:extLst>
              <a:ext uri="{FF2B5EF4-FFF2-40B4-BE49-F238E27FC236}">
                <a16:creationId xmlns:a16="http://schemas.microsoft.com/office/drawing/2014/main" id="{D946FC1E-D9A3-3742-A732-A38CF0B81B69}"/>
              </a:ext>
            </a:extLst>
          </p:cNvPr>
          <p:cNvSpPr>
            <a:spLocks noGrp="1"/>
          </p:cNvSpPr>
          <p:nvPr>
            <p:ph type="title" hasCustomPrompt="1"/>
          </p:nvPr>
        </p:nvSpPr>
        <p:spPr>
          <a:xfrm>
            <a:off x="800099" y="266701"/>
            <a:ext cx="10596995" cy="632152"/>
          </a:xfrm>
          <a:prstGeom prst="rect">
            <a:avLst/>
          </a:prstGeom>
        </p:spPr>
        <p:txBody>
          <a:bodyPr vert="horz" lIns="0" tIns="45720" rIns="91440" bIns="45720" rtlCol="0" anchor="b">
            <a:normAutofit/>
          </a:bodyPr>
          <a:lstStyle>
            <a:lvl1pPr>
              <a:defRPr sz="3200"/>
            </a:lvl1pPr>
          </a:lstStyle>
          <a:p>
            <a:r>
              <a:rPr lang="en-US" dirty="0"/>
              <a:t>Click to edit title style</a:t>
            </a:r>
          </a:p>
        </p:txBody>
      </p:sp>
      <p:cxnSp>
        <p:nvCxnSpPr>
          <p:cNvPr id="13" name="Straight Connector 12">
            <a:extLst>
              <a:ext uri="{FF2B5EF4-FFF2-40B4-BE49-F238E27FC236}">
                <a16:creationId xmlns:a16="http://schemas.microsoft.com/office/drawing/2014/main" id="{5496BBAF-C975-F54C-A45C-3A099A01DC59}"/>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14" name="Slide Number Placeholder 4">
            <a:extLst>
              <a:ext uri="{FF2B5EF4-FFF2-40B4-BE49-F238E27FC236}">
                <a16:creationId xmlns:a16="http://schemas.microsoft.com/office/drawing/2014/main" id="{6D04B276-E79E-D643-8B65-21EAF4564A50}"/>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0" name="Footer Placeholder 2">
            <a:extLst>
              <a:ext uri="{FF2B5EF4-FFF2-40B4-BE49-F238E27FC236}">
                <a16:creationId xmlns:a16="http://schemas.microsoft.com/office/drawing/2014/main" id="{6F6EEEAF-2C57-4359-88DA-345EC172999B}"/>
              </a:ext>
            </a:extLst>
          </p:cNvPr>
          <p:cNvSpPr>
            <a:spLocks noGrp="1"/>
          </p:cNvSpPr>
          <p:nvPr>
            <p:ph type="ftr" sz="quarter" idx="3"/>
          </p:nvPr>
        </p:nvSpPr>
        <p:spPr>
          <a:xfrm>
            <a:off x="2886075" y="6282824"/>
            <a:ext cx="5514975"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2009832491"/>
      </p:ext>
    </p:extLst>
  </p:cSld>
  <p:clrMapOvr>
    <a:masterClrMapping/>
  </p:clrMapOvr>
  <p:extLst>
    <p:ext uri="{DCECCB84-F9BA-43D5-87BE-67443E8EF086}">
      <p15:sldGuideLst xmlns:p15="http://schemas.microsoft.com/office/powerpoint/2012/main">
        <p15:guide id="1" pos="7176" userDrawn="1">
          <p15:clr>
            <a:srgbClr val="FBAE40"/>
          </p15:clr>
        </p15:guide>
        <p15:guide id="2" orient="horz" pos="888" userDrawn="1">
          <p15:clr>
            <a:srgbClr val="FBAE40"/>
          </p15:clr>
        </p15:guide>
        <p15:guide id="3" orient="horz" pos="3816"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hoto Slide - One Image">
    <p:bg>
      <p:bgPr>
        <a:solidFill>
          <a:schemeClr val="bg1"/>
        </a:solidFill>
        <a:effectLst/>
      </p:bgPr>
    </p:bg>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540163D6-781A-724D-8FD5-B6254B8285EF}"/>
              </a:ext>
            </a:extLst>
          </p:cNvPr>
          <p:cNvSpPr>
            <a:spLocks noGrp="1"/>
          </p:cNvSpPr>
          <p:nvPr>
            <p:ph type="pic" idx="1"/>
          </p:nvPr>
        </p:nvSpPr>
        <p:spPr>
          <a:xfrm>
            <a:off x="800100" y="1107621"/>
            <a:ext cx="6929879" cy="4950264"/>
          </a:xfr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9" name="Text Placeholder 10">
            <a:extLst>
              <a:ext uri="{FF2B5EF4-FFF2-40B4-BE49-F238E27FC236}">
                <a16:creationId xmlns:a16="http://schemas.microsoft.com/office/drawing/2014/main" id="{D7304A26-5011-724E-8C96-DFA08D60CFCA}"/>
              </a:ext>
            </a:extLst>
          </p:cNvPr>
          <p:cNvSpPr>
            <a:spLocks noGrp="1"/>
          </p:cNvSpPr>
          <p:nvPr>
            <p:ph type="body" sz="quarter" idx="13" hasCustomPrompt="1"/>
          </p:nvPr>
        </p:nvSpPr>
        <p:spPr>
          <a:xfrm>
            <a:off x="7980362" y="1107621"/>
            <a:ext cx="3373438"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22" name="Text Placeholder 21">
            <a:extLst>
              <a:ext uri="{FF2B5EF4-FFF2-40B4-BE49-F238E27FC236}">
                <a16:creationId xmlns:a16="http://schemas.microsoft.com/office/drawing/2014/main" id="{DA0C1017-97FA-6D48-9A0D-090E555BB0D3}"/>
              </a:ext>
            </a:extLst>
          </p:cNvPr>
          <p:cNvSpPr>
            <a:spLocks noGrp="1"/>
          </p:cNvSpPr>
          <p:nvPr>
            <p:ph type="body" sz="quarter" idx="18"/>
          </p:nvPr>
        </p:nvSpPr>
        <p:spPr>
          <a:xfrm>
            <a:off x="7980363" y="1602470"/>
            <a:ext cx="3373437" cy="4455415"/>
          </a:xfrm>
        </p:spPr>
        <p:txBody>
          <a:bodyPr/>
          <a:lstStyle>
            <a:lvl1pPr>
              <a:defRPr sz="1400">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p:txBody>
      </p:sp>
      <p:sp>
        <p:nvSpPr>
          <p:cNvPr id="10" name="Slide Number Placeholder 4">
            <a:extLst>
              <a:ext uri="{FF2B5EF4-FFF2-40B4-BE49-F238E27FC236}">
                <a16:creationId xmlns:a16="http://schemas.microsoft.com/office/drawing/2014/main" id="{4A5F029E-3019-A841-8F95-BDEC2121B480}"/>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8" name="Title Placeholder 1">
            <a:extLst>
              <a:ext uri="{FF2B5EF4-FFF2-40B4-BE49-F238E27FC236}">
                <a16:creationId xmlns:a16="http://schemas.microsoft.com/office/drawing/2014/main" id="{84919F97-4951-B143-AC5E-0B468673D1D2}"/>
              </a:ext>
            </a:extLst>
          </p:cNvPr>
          <p:cNvSpPr>
            <a:spLocks noGrp="1"/>
          </p:cNvSpPr>
          <p:nvPr>
            <p:ph type="title" hasCustomPrompt="1"/>
          </p:nvPr>
        </p:nvSpPr>
        <p:spPr>
          <a:xfrm>
            <a:off x="800099" y="266701"/>
            <a:ext cx="10596995" cy="632152"/>
          </a:xfrm>
          <a:prstGeom prst="rect">
            <a:avLst/>
          </a:prstGeom>
        </p:spPr>
        <p:txBody>
          <a:bodyPr vert="horz" lIns="0" tIns="45720" rIns="91440" bIns="45720" rtlCol="0" anchor="b">
            <a:normAutofit/>
          </a:bodyPr>
          <a:lstStyle>
            <a:lvl1pPr>
              <a:defRPr sz="3200"/>
            </a:lvl1pPr>
          </a:lstStyle>
          <a:p>
            <a:r>
              <a:rPr lang="en-US" dirty="0"/>
              <a:t>Click to edit title style</a:t>
            </a:r>
          </a:p>
        </p:txBody>
      </p:sp>
      <p:cxnSp>
        <p:nvCxnSpPr>
          <p:cNvPr id="20" name="Straight Connector 19">
            <a:extLst>
              <a:ext uri="{FF2B5EF4-FFF2-40B4-BE49-F238E27FC236}">
                <a16:creationId xmlns:a16="http://schemas.microsoft.com/office/drawing/2014/main" id="{5128D1B1-345A-8D4A-BEEE-A61D73DC57E2}"/>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9" name="Footer Placeholder 2">
            <a:extLst>
              <a:ext uri="{FF2B5EF4-FFF2-40B4-BE49-F238E27FC236}">
                <a16:creationId xmlns:a16="http://schemas.microsoft.com/office/drawing/2014/main" id="{CAED8E21-6612-43CA-AEDE-92ACA43DE9E2}"/>
              </a:ext>
            </a:extLst>
          </p:cNvPr>
          <p:cNvSpPr>
            <a:spLocks noGrp="1"/>
          </p:cNvSpPr>
          <p:nvPr>
            <p:ph type="ftr" sz="quarter" idx="3"/>
          </p:nvPr>
        </p:nvSpPr>
        <p:spPr>
          <a:xfrm>
            <a:off x="2886075" y="6282824"/>
            <a:ext cx="5514975"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15302137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hoto Slide - 2 Images">
    <p:bg>
      <p:bgPr>
        <a:solidFill>
          <a:schemeClr val="bg1"/>
        </a:solidFill>
        <a:effectLst/>
      </p:bgPr>
    </p:bg>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7B69DD78-AB21-8741-ACA7-AABC6E30C27E}"/>
              </a:ext>
            </a:extLst>
          </p:cNvPr>
          <p:cNvSpPr>
            <a:spLocks noGrp="1"/>
          </p:cNvSpPr>
          <p:nvPr>
            <p:ph type="pic" idx="1"/>
          </p:nvPr>
        </p:nvSpPr>
        <p:spPr>
          <a:xfrm>
            <a:off x="800100" y="1107622"/>
            <a:ext cx="5143050" cy="3190048"/>
          </a:xfr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9" name="Picture Placeholder 2">
            <a:extLst>
              <a:ext uri="{FF2B5EF4-FFF2-40B4-BE49-F238E27FC236}">
                <a16:creationId xmlns:a16="http://schemas.microsoft.com/office/drawing/2014/main" id="{9282E36C-003D-C146-8F50-BAC426D28156}"/>
              </a:ext>
            </a:extLst>
          </p:cNvPr>
          <p:cNvSpPr>
            <a:spLocks noGrp="1"/>
          </p:cNvSpPr>
          <p:nvPr>
            <p:ph type="pic" idx="12"/>
          </p:nvPr>
        </p:nvSpPr>
        <p:spPr>
          <a:xfrm>
            <a:off x="6229939" y="1107620"/>
            <a:ext cx="5123861" cy="3190049"/>
          </a:xfr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3" name="Text Placeholder 2">
            <a:extLst>
              <a:ext uri="{FF2B5EF4-FFF2-40B4-BE49-F238E27FC236}">
                <a16:creationId xmlns:a16="http://schemas.microsoft.com/office/drawing/2014/main" id="{C87B58ED-6D9B-DC46-8A83-DC202AB3DEFF}"/>
              </a:ext>
            </a:extLst>
          </p:cNvPr>
          <p:cNvSpPr>
            <a:spLocks noGrp="1"/>
          </p:cNvSpPr>
          <p:nvPr>
            <p:ph type="body" sz="quarter" idx="13" hasCustomPrompt="1"/>
          </p:nvPr>
        </p:nvSpPr>
        <p:spPr>
          <a:xfrm>
            <a:off x="800100" y="4955452"/>
            <a:ext cx="5143050" cy="1102433"/>
          </a:xfrm>
        </p:spPr>
        <p:txBody>
          <a:bodyPr/>
          <a:lstStyle>
            <a:lvl1pPr>
              <a:defRPr sz="1400">
                <a:solidFill>
                  <a:schemeClr val="tx1">
                    <a:lumMod val="75000"/>
                    <a:lumOff val="25000"/>
                  </a:schemeClr>
                </a:solidFill>
              </a:defRPr>
            </a:lvl1pPr>
          </a:lstStyle>
          <a:p>
            <a:pPr lvl="0"/>
            <a:r>
              <a:rPr lang="en-US" dirty="0"/>
              <a:t>Click to edit text style</a:t>
            </a:r>
          </a:p>
        </p:txBody>
      </p:sp>
      <p:sp>
        <p:nvSpPr>
          <p:cNvPr id="21" name="Text Placeholder 10">
            <a:extLst>
              <a:ext uri="{FF2B5EF4-FFF2-40B4-BE49-F238E27FC236}">
                <a16:creationId xmlns:a16="http://schemas.microsoft.com/office/drawing/2014/main" id="{A9B038D1-16A3-5F4B-8682-B082506EFD71}"/>
              </a:ext>
            </a:extLst>
          </p:cNvPr>
          <p:cNvSpPr>
            <a:spLocks noGrp="1"/>
          </p:cNvSpPr>
          <p:nvPr>
            <p:ph type="body" sz="quarter" idx="15" hasCustomPrompt="1"/>
          </p:nvPr>
        </p:nvSpPr>
        <p:spPr>
          <a:xfrm>
            <a:off x="800100" y="4482939"/>
            <a:ext cx="514305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26" name="Text Placeholder 2">
            <a:extLst>
              <a:ext uri="{FF2B5EF4-FFF2-40B4-BE49-F238E27FC236}">
                <a16:creationId xmlns:a16="http://schemas.microsoft.com/office/drawing/2014/main" id="{A2372518-BEFC-5C4C-8BF4-241FFDBF093D}"/>
              </a:ext>
            </a:extLst>
          </p:cNvPr>
          <p:cNvSpPr>
            <a:spLocks noGrp="1"/>
          </p:cNvSpPr>
          <p:nvPr>
            <p:ph type="body" sz="quarter" idx="16" hasCustomPrompt="1"/>
          </p:nvPr>
        </p:nvSpPr>
        <p:spPr>
          <a:xfrm>
            <a:off x="6237422" y="4955452"/>
            <a:ext cx="5143050" cy="1102433"/>
          </a:xfrm>
        </p:spPr>
        <p:txBody>
          <a:bodyPr/>
          <a:lstStyle>
            <a:lvl1pPr>
              <a:defRPr sz="1400">
                <a:solidFill>
                  <a:schemeClr val="tx1">
                    <a:lumMod val="75000"/>
                    <a:lumOff val="25000"/>
                  </a:schemeClr>
                </a:solidFill>
              </a:defRPr>
            </a:lvl1pPr>
          </a:lstStyle>
          <a:p>
            <a:pPr lvl="0"/>
            <a:r>
              <a:rPr lang="en-US" dirty="0"/>
              <a:t>Click to edit text style</a:t>
            </a:r>
          </a:p>
        </p:txBody>
      </p:sp>
      <p:sp>
        <p:nvSpPr>
          <p:cNvPr id="27" name="Text Placeholder 10">
            <a:extLst>
              <a:ext uri="{FF2B5EF4-FFF2-40B4-BE49-F238E27FC236}">
                <a16:creationId xmlns:a16="http://schemas.microsoft.com/office/drawing/2014/main" id="{0D4ED423-5F65-2F45-8A11-89BCB42604AD}"/>
              </a:ext>
            </a:extLst>
          </p:cNvPr>
          <p:cNvSpPr>
            <a:spLocks noGrp="1"/>
          </p:cNvSpPr>
          <p:nvPr>
            <p:ph type="body" sz="quarter" idx="17" hasCustomPrompt="1"/>
          </p:nvPr>
        </p:nvSpPr>
        <p:spPr>
          <a:xfrm>
            <a:off x="6237422" y="4482939"/>
            <a:ext cx="514305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12" name="Slide Number Placeholder 4">
            <a:extLst>
              <a:ext uri="{FF2B5EF4-FFF2-40B4-BE49-F238E27FC236}">
                <a16:creationId xmlns:a16="http://schemas.microsoft.com/office/drawing/2014/main" id="{0212FE08-C85D-224F-8EA5-16D16B6E5295}"/>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3" name="Title Placeholder 1">
            <a:extLst>
              <a:ext uri="{FF2B5EF4-FFF2-40B4-BE49-F238E27FC236}">
                <a16:creationId xmlns:a16="http://schemas.microsoft.com/office/drawing/2014/main" id="{AC849444-48F2-2746-8403-370D87487B5F}"/>
              </a:ext>
            </a:extLst>
          </p:cNvPr>
          <p:cNvSpPr>
            <a:spLocks noGrp="1"/>
          </p:cNvSpPr>
          <p:nvPr>
            <p:ph type="title" hasCustomPrompt="1"/>
          </p:nvPr>
        </p:nvSpPr>
        <p:spPr>
          <a:xfrm>
            <a:off x="800099" y="266701"/>
            <a:ext cx="10596995" cy="632152"/>
          </a:xfrm>
          <a:prstGeom prst="rect">
            <a:avLst/>
          </a:prstGeom>
        </p:spPr>
        <p:txBody>
          <a:bodyPr vert="horz" lIns="0" tIns="45720" rIns="91440" bIns="45720" rtlCol="0" anchor="b">
            <a:normAutofit/>
          </a:bodyPr>
          <a:lstStyle>
            <a:lvl1pPr>
              <a:defRPr sz="3200"/>
            </a:lvl1pPr>
          </a:lstStyle>
          <a:p>
            <a:r>
              <a:rPr lang="en-US" dirty="0"/>
              <a:t>Click to edit title style</a:t>
            </a:r>
          </a:p>
        </p:txBody>
      </p:sp>
      <p:cxnSp>
        <p:nvCxnSpPr>
          <p:cNvPr id="14" name="Straight Connector 13">
            <a:extLst>
              <a:ext uri="{FF2B5EF4-FFF2-40B4-BE49-F238E27FC236}">
                <a16:creationId xmlns:a16="http://schemas.microsoft.com/office/drawing/2014/main" id="{0378B2F5-6546-8245-AC5E-2CFAE1D82CEC}"/>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15" name="Footer Placeholder 2">
            <a:extLst>
              <a:ext uri="{FF2B5EF4-FFF2-40B4-BE49-F238E27FC236}">
                <a16:creationId xmlns:a16="http://schemas.microsoft.com/office/drawing/2014/main" id="{A650FB2E-4D15-4E0F-AB48-838F37BE8AE7}"/>
              </a:ext>
            </a:extLst>
          </p:cNvPr>
          <p:cNvSpPr>
            <a:spLocks noGrp="1"/>
          </p:cNvSpPr>
          <p:nvPr>
            <p:ph type="ftr" sz="quarter" idx="3"/>
          </p:nvPr>
        </p:nvSpPr>
        <p:spPr>
          <a:xfrm>
            <a:off x="2886075" y="6282824"/>
            <a:ext cx="5514975"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28102074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Slide - 3 Columns">
    <p:bg>
      <p:bgPr>
        <a:solidFill>
          <a:schemeClr val="bg1"/>
        </a:solidFill>
        <a:effectLst/>
      </p:bgPr>
    </p:bg>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D5F7B1B4-B6FD-7D4E-ADAA-028C49AC3664}"/>
              </a:ext>
            </a:extLst>
          </p:cNvPr>
          <p:cNvSpPr>
            <a:spLocks noGrp="1"/>
          </p:cNvSpPr>
          <p:nvPr>
            <p:ph idx="14"/>
          </p:nvPr>
        </p:nvSpPr>
        <p:spPr>
          <a:xfrm>
            <a:off x="800100" y="1107622"/>
            <a:ext cx="3367810" cy="2814641"/>
          </a:xfrm>
          <a:solidFill>
            <a:schemeClr val="bg1"/>
          </a:solidFill>
        </p:spPr>
        <p:txBody>
          <a:bodyPr/>
          <a:lstStyle>
            <a:lvl1pPr>
              <a:defRPr sz="1600">
                <a:solidFill>
                  <a:srgbClr val="544948"/>
                </a:solidFill>
                <a:latin typeface="Lato" panose="020F0502020204030203" pitchFamily="34" charset="77"/>
              </a:defRPr>
            </a:lvl1pPr>
            <a:lvl2pPr>
              <a:defRPr sz="1600">
                <a:latin typeface="Lato" panose="020F0502020204030203" pitchFamily="34" charset="77"/>
              </a:defRPr>
            </a:lvl2pPr>
            <a:lvl3pPr>
              <a:defRPr sz="1600">
                <a:latin typeface="Lato" panose="020F0502020204030203" pitchFamily="34" charset="77"/>
              </a:defRPr>
            </a:lvl3pPr>
            <a:lvl4pPr>
              <a:defRPr sz="1600">
                <a:latin typeface="Lato" panose="020F0502020204030203" pitchFamily="34" charset="77"/>
              </a:defRPr>
            </a:lvl4pPr>
            <a:lvl5pPr>
              <a:defRPr sz="1600">
                <a:latin typeface="Lato" panose="020F0502020204030203" pitchFamily="34" charset="77"/>
              </a:defRPr>
            </a:lvl5pPr>
            <a:lvl6pPr>
              <a:defRPr sz="2000"/>
            </a:lvl6pPr>
            <a:lvl7pPr>
              <a:defRPr sz="2000"/>
            </a:lvl7pPr>
            <a:lvl8pPr>
              <a:defRPr sz="2000"/>
            </a:lvl8pPr>
            <a:lvl9pPr>
              <a:defRPr sz="2000"/>
            </a:lvl9pPr>
          </a:lstStyle>
          <a:p>
            <a:pPr lvl="0"/>
            <a:endParaRPr lang="en-US" dirty="0"/>
          </a:p>
        </p:txBody>
      </p:sp>
      <p:sp>
        <p:nvSpPr>
          <p:cNvPr id="7" name="Text Placeholder 2">
            <a:extLst>
              <a:ext uri="{FF2B5EF4-FFF2-40B4-BE49-F238E27FC236}">
                <a16:creationId xmlns:a16="http://schemas.microsoft.com/office/drawing/2014/main" id="{B900D276-A095-C04E-87EF-52D8AB07589E}"/>
              </a:ext>
            </a:extLst>
          </p:cNvPr>
          <p:cNvSpPr>
            <a:spLocks noGrp="1"/>
          </p:cNvSpPr>
          <p:nvPr>
            <p:ph type="body" sz="quarter" idx="13" hasCustomPrompt="1"/>
          </p:nvPr>
        </p:nvSpPr>
        <p:spPr>
          <a:xfrm>
            <a:off x="800099" y="4601585"/>
            <a:ext cx="3367810" cy="1456300"/>
          </a:xfrm>
        </p:spPr>
        <p:txBody>
          <a:bodyPr/>
          <a:lstStyle>
            <a:lvl1pPr>
              <a:defRPr sz="1400">
                <a:solidFill>
                  <a:schemeClr val="tx1">
                    <a:lumMod val="75000"/>
                    <a:lumOff val="25000"/>
                  </a:schemeClr>
                </a:solidFill>
              </a:defRPr>
            </a:lvl1pPr>
          </a:lstStyle>
          <a:p>
            <a:pPr lvl="0"/>
            <a:r>
              <a:rPr lang="en-US" dirty="0"/>
              <a:t>Click to edit text style</a:t>
            </a:r>
          </a:p>
        </p:txBody>
      </p:sp>
      <p:sp>
        <p:nvSpPr>
          <p:cNvPr id="21" name="Text Placeholder 10">
            <a:extLst>
              <a:ext uri="{FF2B5EF4-FFF2-40B4-BE49-F238E27FC236}">
                <a16:creationId xmlns:a16="http://schemas.microsoft.com/office/drawing/2014/main" id="{B8441375-8C84-C841-911D-88542B35A79F}"/>
              </a:ext>
            </a:extLst>
          </p:cNvPr>
          <p:cNvSpPr>
            <a:spLocks noGrp="1"/>
          </p:cNvSpPr>
          <p:nvPr>
            <p:ph type="body" sz="quarter" idx="19" hasCustomPrompt="1"/>
          </p:nvPr>
        </p:nvSpPr>
        <p:spPr>
          <a:xfrm>
            <a:off x="800099" y="4104388"/>
            <a:ext cx="336781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31" name="Content Placeholder 2">
            <a:extLst>
              <a:ext uri="{FF2B5EF4-FFF2-40B4-BE49-F238E27FC236}">
                <a16:creationId xmlns:a16="http://schemas.microsoft.com/office/drawing/2014/main" id="{1E5F7C37-B244-B142-A9A7-E1FAFB86BDB4}"/>
              </a:ext>
            </a:extLst>
          </p:cNvPr>
          <p:cNvSpPr>
            <a:spLocks noGrp="1"/>
          </p:cNvSpPr>
          <p:nvPr>
            <p:ph idx="20"/>
          </p:nvPr>
        </p:nvSpPr>
        <p:spPr>
          <a:xfrm>
            <a:off x="4412095" y="1107622"/>
            <a:ext cx="3367810" cy="2814641"/>
          </a:xfrm>
          <a:solidFill>
            <a:schemeClr val="bg1"/>
          </a:solidFill>
        </p:spPr>
        <p:txBody>
          <a:bodyPr/>
          <a:lstStyle>
            <a:lvl1pPr>
              <a:defRPr sz="1600">
                <a:solidFill>
                  <a:srgbClr val="544948"/>
                </a:solidFill>
                <a:latin typeface="Lato" panose="020F0502020204030203" pitchFamily="34" charset="77"/>
              </a:defRPr>
            </a:lvl1pPr>
            <a:lvl2pPr>
              <a:defRPr sz="1600">
                <a:latin typeface="Lato" panose="020F0502020204030203" pitchFamily="34" charset="77"/>
              </a:defRPr>
            </a:lvl2pPr>
            <a:lvl3pPr>
              <a:defRPr sz="1600">
                <a:latin typeface="Lato" panose="020F0502020204030203" pitchFamily="34" charset="77"/>
              </a:defRPr>
            </a:lvl3pPr>
            <a:lvl4pPr>
              <a:defRPr sz="1600">
                <a:latin typeface="Lato" panose="020F0502020204030203" pitchFamily="34" charset="77"/>
              </a:defRPr>
            </a:lvl4pPr>
            <a:lvl5pPr>
              <a:defRPr sz="1600">
                <a:latin typeface="Lato" panose="020F0502020204030203" pitchFamily="34" charset="77"/>
              </a:defRPr>
            </a:lvl5pPr>
            <a:lvl6pPr>
              <a:defRPr sz="2000"/>
            </a:lvl6pPr>
            <a:lvl7pPr>
              <a:defRPr sz="2000"/>
            </a:lvl7pPr>
            <a:lvl8pPr>
              <a:defRPr sz="2000"/>
            </a:lvl8pPr>
            <a:lvl9pPr>
              <a:defRPr sz="2000"/>
            </a:lvl9pPr>
          </a:lstStyle>
          <a:p>
            <a:pPr lvl="0"/>
            <a:endParaRPr lang="en-US" dirty="0"/>
          </a:p>
        </p:txBody>
      </p:sp>
      <p:sp>
        <p:nvSpPr>
          <p:cNvPr id="32" name="Text Placeholder 2">
            <a:extLst>
              <a:ext uri="{FF2B5EF4-FFF2-40B4-BE49-F238E27FC236}">
                <a16:creationId xmlns:a16="http://schemas.microsoft.com/office/drawing/2014/main" id="{BB74CA02-6ACC-C34A-93C2-F1C4FBF691FB}"/>
              </a:ext>
            </a:extLst>
          </p:cNvPr>
          <p:cNvSpPr>
            <a:spLocks noGrp="1"/>
          </p:cNvSpPr>
          <p:nvPr>
            <p:ph type="body" sz="quarter" idx="21" hasCustomPrompt="1"/>
          </p:nvPr>
        </p:nvSpPr>
        <p:spPr>
          <a:xfrm>
            <a:off x="4412094" y="4601585"/>
            <a:ext cx="3367810" cy="1456300"/>
          </a:xfrm>
        </p:spPr>
        <p:txBody>
          <a:bodyPr/>
          <a:lstStyle>
            <a:lvl1pPr>
              <a:defRPr sz="1400">
                <a:solidFill>
                  <a:schemeClr val="tx1">
                    <a:lumMod val="75000"/>
                    <a:lumOff val="25000"/>
                  </a:schemeClr>
                </a:solidFill>
              </a:defRPr>
            </a:lvl1pPr>
          </a:lstStyle>
          <a:p>
            <a:pPr lvl="0"/>
            <a:r>
              <a:rPr lang="en-US" dirty="0"/>
              <a:t>Click to edit text style</a:t>
            </a:r>
          </a:p>
        </p:txBody>
      </p:sp>
      <p:sp>
        <p:nvSpPr>
          <p:cNvPr id="33" name="Text Placeholder 10">
            <a:extLst>
              <a:ext uri="{FF2B5EF4-FFF2-40B4-BE49-F238E27FC236}">
                <a16:creationId xmlns:a16="http://schemas.microsoft.com/office/drawing/2014/main" id="{F5CB8DA2-2802-6844-8B57-D6BA2C9B5B70}"/>
              </a:ext>
            </a:extLst>
          </p:cNvPr>
          <p:cNvSpPr>
            <a:spLocks noGrp="1"/>
          </p:cNvSpPr>
          <p:nvPr>
            <p:ph type="body" sz="quarter" idx="22" hasCustomPrompt="1"/>
          </p:nvPr>
        </p:nvSpPr>
        <p:spPr>
          <a:xfrm>
            <a:off x="4412094" y="4104388"/>
            <a:ext cx="336781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34" name="Content Placeholder 2">
            <a:extLst>
              <a:ext uri="{FF2B5EF4-FFF2-40B4-BE49-F238E27FC236}">
                <a16:creationId xmlns:a16="http://schemas.microsoft.com/office/drawing/2014/main" id="{BDC9F240-04D8-D943-A30D-C994E4F6D584}"/>
              </a:ext>
            </a:extLst>
          </p:cNvPr>
          <p:cNvSpPr>
            <a:spLocks noGrp="1"/>
          </p:cNvSpPr>
          <p:nvPr>
            <p:ph idx="23"/>
          </p:nvPr>
        </p:nvSpPr>
        <p:spPr>
          <a:xfrm>
            <a:off x="8003707" y="1107622"/>
            <a:ext cx="3367810" cy="2814641"/>
          </a:xfrm>
          <a:solidFill>
            <a:schemeClr val="bg1"/>
          </a:solidFill>
        </p:spPr>
        <p:txBody>
          <a:bodyPr/>
          <a:lstStyle>
            <a:lvl1pPr>
              <a:defRPr sz="1600">
                <a:solidFill>
                  <a:srgbClr val="544948"/>
                </a:solidFill>
                <a:latin typeface="Lato" panose="020F0502020204030203" pitchFamily="34" charset="77"/>
              </a:defRPr>
            </a:lvl1pPr>
            <a:lvl2pPr>
              <a:defRPr sz="1600">
                <a:latin typeface="Lato" panose="020F0502020204030203" pitchFamily="34" charset="77"/>
              </a:defRPr>
            </a:lvl2pPr>
            <a:lvl3pPr>
              <a:defRPr sz="1600">
                <a:latin typeface="Lato" panose="020F0502020204030203" pitchFamily="34" charset="77"/>
              </a:defRPr>
            </a:lvl3pPr>
            <a:lvl4pPr>
              <a:defRPr sz="1600">
                <a:latin typeface="Lato" panose="020F0502020204030203" pitchFamily="34" charset="77"/>
              </a:defRPr>
            </a:lvl4pPr>
            <a:lvl5pPr>
              <a:defRPr sz="1600">
                <a:latin typeface="Lato" panose="020F0502020204030203" pitchFamily="34" charset="77"/>
              </a:defRPr>
            </a:lvl5pPr>
            <a:lvl6pPr>
              <a:defRPr sz="2000"/>
            </a:lvl6pPr>
            <a:lvl7pPr>
              <a:defRPr sz="2000"/>
            </a:lvl7pPr>
            <a:lvl8pPr>
              <a:defRPr sz="2000"/>
            </a:lvl8pPr>
            <a:lvl9pPr>
              <a:defRPr sz="2000"/>
            </a:lvl9pPr>
          </a:lstStyle>
          <a:p>
            <a:pPr lvl="0"/>
            <a:endParaRPr lang="en-US" dirty="0"/>
          </a:p>
        </p:txBody>
      </p:sp>
      <p:sp>
        <p:nvSpPr>
          <p:cNvPr id="35" name="Text Placeholder 2">
            <a:extLst>
              <a:ext uri="{FF2B5EF4-FFF2-40B4-BE49-F238E27FC236}">
                <a16:creationId xmlns:a16="http://schemas.microsoft.com/office/drawing/2014/main" id="{DB7BAAD2-9EFA-544C-A721-31CB8385573B}"/>
              </a:ext>
            </a:extLst>
          </p:cNvPr>
          <p:cNvSpPr>
            <a:spLocks noGrp="1"/>
          </p:cNvSpPr>
          <p:nvPr>
            <p:ph type="body" sz="quarter" idx="24" hasCustomPrompt="1"/>
          </p:nvPr>
        </p:nvSpPr>
        <p:spPr>
          <a:xfrm>
            <a:off x="8003706" y="4601585"/>
            <a:ext cx="3367810" cy="1456300"/>
          </a:xfrm>
        </p:spPr>
        <p:txBody>
          <a:bodyPr/>
          <a:lstStyle>
            <a:lvl1pPr>
              <a:defRPr sz="1400">
                <a:solidFill>
                  <a:schemeClr val="tx1">
                    <a:lumMod val="75000"/>
                    <a:lumOff val="25000"/>
                  </a:schemeClr>
                </a:solidFill>
              </a:defRPr>
            </a:lvl1pPr>
          </a:lstStyle>
          <a:p>
            <a:pPr lvl="0"/>
            <a:r>
              <a:rPr lang="en-US" dirty="0"/>
              <a:t>Click to edit text style</a:t>
            </a:r>
          </a:p>
        </p:txBody>
      </p:sp>
      <p:sp>
        <p:nvSpPr>
          <p:cNvPr id="36" name="Text Placeholder 10">
            <a:extLst>
              <a:ext uri="{FF2B5EF4-FFF2-40B4-BE49-F238E27FC236}">
                <a16:creationId xmlns:a16="http://schemas.microsoft.com/office/drawing/2014/main" id="{416148D1-6829-5046-B19C-F0DDDE27D466}"/>
              </a:ext>
            </a:extLst>
          </p:cNvPr>
          <p:cNvSpPr>
            <a:spLocks noGrp="1"/>
          </p:cNvSpPr>
          <p:nvPr>
            <p:ph type="body" sz="quarter" idx="25" hasCustomPrompt="1"/>
          </p:nvPr>
        </p:nvSpPr>
        <p:spPr>
          <a:xfrm>
            <a:off x="8003706" y="4104388"/>
            <a:ext cx="336781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15" name="Slide Number Placeholder 4">
            <a:extLst>
              <a:ext uri="{FF2B5EF4-FFF2-40B4-BE49-F238E27FC236}">
                <a16:creationId xmlns:a16="http://schemas.microsoft.com/office/drawing/2014/main" id="{2512D667-1F4D-4C45-A1D6-9FCC308BAF91}"/>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6" name="Title Placeholder 1">
            <a:extLst>
              <a:ext uri="{FF2B5EF4-FFF2-40B4-BE49-F238E27FC236}">
                <a16:creationId xmlns:a16="http://schemas.microsoft.com/office/drawing/2014/main" id="{F521415C-0030-704F-A772-071A6A0B4448}"/>
              </a:ext>
            </a:extLst>
          </p:cNvPr>
          <p:cNvSpPr>
            <a:spLocks noGrp="1"/>
          </p:cNvSpPr>
          <p:nvPr>
            <p:ph type="title" hasCustomPrompt="1"/>
          </p:nvPr>
        </p:nvSpPr>
        <p:spPr>
          <a:xfrm>
            <a:off x="800099" y="266701"/>
            <a:ext cx="10596995" cy="632152"/>
          </a:xfrm>
          <a:prstGeom prst="rect">
            <a:avLst/>
          </a:prstGeom>
        </p:spPr>
        <p:txBody>
          <a:bodyPr vert="horz" lIns="0" tIns="45720" rIns="91440" bIns="45720" rtlCol="0" anchor="b">
            <a:normAutofit/>
          </a:bodyPr>
          <a:lstStyle>
            <a:lvl1pPr>
              <a:defRPr sz="3200"/>
            </a:lvl1pPr>
          </a:lstStyle>
          <a:p>
            <a:r>
              <a:rPr lang="en-US" dirty="0"/>
              <a:t>Click to edit title style</a:t>
            </a:r>
          </a:p>
        </p:txBody>
      </p:sp>
      <p:cxnSp>
        <p:nvCxnSpPr>
          <p:cNvPr id="17" name="Straight Connector 16">
            <a:extLst>
              <a:ext uri="{FF2B5EF4-FFF2-40B4-BE49-F238E27FC236}">
                <a16:creationId xmlns:a16="http://schemas.microsoft.com/office/drawing/2014/main" id="{ABFDB84D-5A88-B346-8D06-F67B3F5DBC5C}"/>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18" name="Footer Placeholder 2">
            <a:extLst>
              <a:ext uri="{FF2B5EF4-FFF2-40B4-BE49-F238E27FC236}">
                <a16:creationId xmlns:a16="http://schemas.microsoft.com/office/drawing/2014/main" id="{11628182-87FF-43D9-A4A1-63F6BA207684}"/>
              </a:ext>
            </a:extLst>
          </p:cNvPr>
          <p:cNvSpPr>
            <a:spLocks noGrp="1"/>
          </p:cNvSpPr>
          <p:nvPr>
            <p:ph type="ftr" sz="quarter" idx="3"/>
          </p:nvPr>
        </p:nvSpPr>
        <p:spPr>
          <a:xfrm>
            <a:off x="2886075" y="6282824"/>
            <a:ext cx="5514975"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33979639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1053A8-48AE-44E9-8B05-FE33756AA42E}"/>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86B2AFBB-67BD-4DBC-B239-0C3F932A4F6A}"/>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7576CB1A-1166-4AED-BA7B-CD49F05269B8}"/>
              </a:ext>
            </a:extLst>
          </p:cNvPr>
          <p:cNvSpPr>
            <a:spLocks noGrp="1"/>
          </p:cNvSpPr>
          <p:nvPr>
            <p:ph type="sldNum" sz="quarter" idx="12"/>
          </p:nvPr>
        </p:nvSpPr>
        <p:spPr/>
        <p:txBody>
          <a:bodyPr/>
          <a:lstStyle>
            <a:lvl1pPr>
              <a:defRPr/>
            </a:lvl1pPr>
          </a:lstStyle>
          <a:p>
            <a:fld id="{A282B3D7-E97B-4122-B7B0-75A05FBA4C29}" type="slidenum">
              <a:rPr lang="en-US" altLang="en-US"/>
              <a:pPr/>
              <a:t>‹#›</a:t>
            </a:fld>
            <a:endParaRPr lang="en-US" altLang="en-US"/>
          </a:p>
        </p:txBody>
      </p:sp>
    </p:spTree>
    <p:extLst>
      <p:ext uri="{BB962C8B-B14F-4D97-AF65-F5344CB8AC3E}">
        <p14:creationId xmlns:p14="http://schemas.microsoft.com/office/powerpoint/2010/main" val="33139175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20"/>
        <p:cNvGrpSpPr/>
        <p:nvPr/>
      </p:nvGrpSpPr>
      <p:grpSpPr>
        <a:xfrm>
          <a:off x="0" y="0"/>
          <a:ext cx="0" cy="0"/>
          <a:chOff x="0" y="0"/>
          <a:chExt cx="0" cy="0"/>
        </a:xfrm>
      </p:grpSpPr>
      <p:pic>
        <p:nvPicPr>
          <p:cNvPr id="21" name="Google Shape;21;p3"/>
          <p:cNvPicPr preferRelativeResize="0"/>
          <p:nvPr/>
        </p:nvPicPr>
        <p:blipFill rotWithShape="1">
          <a:blip r:embed="rId2">
            <a:alphaModFix/>
          </a:blip>
          <a:srcRect/>
          <a:stretch/>
        </p:blipFill>
        <p:spPr>
          <a:xfrm>
            <a:off x="0" y="0"/>
            <a:ext cx="12192000" cy="1252728"/>
          </a:xfrm>
          <a:prstGeom prst="rect">
            <a:avLst/>
          </a:prstGeom>
          <a:noFill/>
          <a:ln>
            <a:noFill/>
          </a:ln>
        </p:spPr>
      </p:pic>
      <p:pic>
        <p:nvPicPr>
          <p:cNvPr id="22" name="Google Shape;22;p3"/>
          <p:cNvPicPr preferRelativeResize="0"/>
          <p:nvPr/>
        </p:nvPicPr>
        <p:blipFill rotWithShape="1">
          <a:blip r:embed="rId3">
            <a:alphaModFix/>
          </a:blip>
          <a:srcRect/>
          <a:stretch/>
        </p:blipFill>
        <p:spPr>
          <a:xfrm>
            <a:off x="29" y="934934"/>
            <a:ext cx="11580335" cy="202691"/>
          </a:xfrm>
          <a:prstGeom prst="rect">
            <a:avLst/>
          </a:prstGeom>
          <a:noFill/>
          <a:ln>
            <a:noFill/>
          </a:ln>
        </p:spPr>
      </p:pic>
      <p:sp>
        <p:nvSpPr>
          <p:cNvPr id="23" name="Google Shape;23;p3"/>
          <p:cNvSpPr txBox="1">
            <a:spLocks noGrp="1"/>
          </p:cNvSpPr>
          <p:nvPr>
            <p:ph type="sldNum" idx="12"/>
          </p:nvPr>
        </p:nvSpPr>
        <p:spPr>
          <a:xfrm>
            <a:off x="11421533" y="6318251"/>
            <a:ext cx="425243" cy="539750"/>
          </a:xfrm>
          <a:prstGeom prst="rect">
            <a:avLst/>
          </a:prstGeom>
          <a:noFill/>
          <a:ln>
            <a:noFill/>
          </a:ln>
        </p:spPr>
        <p:txBody>
          <a:bodyPr spcFirstLastPara="1" wrap="square" lIns="72000" tIns="57600" rIns="72000"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00000000-1234-1234-1234-123412341234}" type="slidenum">
              <a:rPr lang="en-US" smtClean="0"/>
              <a:pPr/>
              <a:t>‹#›</a:t>
            </a:fld>
            <a:endParaRPr lang="en-US"/>
          </a:p>
        </p:txBody>
      </p:sp>
      <p:sp>
        <p:nvSpPr>
          <p:cNvPr id="24" name="Google Shape;24;p3"/>
          <p:cNvSpPr txBox="1">
            <a:spLocks noGrp="1"/>
          </p:cNvSpPr>
          <p:nvPr>
            <p:ph type="title"/>
          </p:nvPr>
        </p:nvSpPr>
        <p:spPr>
          <a:xfrm>
            <a:off x="602429" y="129091"/>
            <a:ext cx="10804760" cy="753033"/>
          </a:xfrm>
          <a:prstGeom prst="rect">
            <a:avLst/>
          </a:prstGeom>
          <a:noFill/>
          <a:ln>
            <a:noFill/>
          </a:ln>
        </p:spPr>
        <p:txBody>
          <a:bodyPr spcFirstLastPara="1" wrap="square" lIns="0" tIns="0" rIns="0" bIns="0" anchor="b" anchorCtr="0"/>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609600" y="1243584"/>
            <a:ext cx="10811933" cy="5065522"/>
          </a:xfrm>
          <a:prstGeom prst="rect">
            <a:avLst/>
          </a:prstGeom>
          <a:noFill/>
          <a:ln>
            <a:noFill/>
          </a:ln>
        </p:spPr>
        <p:txBody>
          <a:bodyPr spcFirstLastPara="1" wrap="square" lIns="0" tIns="0" rIns="0" bIns="0" anchor="t" anchorCtr="0"/>
          <a:lstStyle>
            <a:lvl1pPr marL="457200" lvl="0" indent="-228600" algn="l">
              <a:lnSpc>
                <a:spcPct val="120000"/>
              </a:lnSpc>
              <a:spcBef>
                <a:spcPts val="0"/>
              </a:spcBef>
              <a:spcAft>
                <a:spcPts val="0"/>
              </a:spcAft>
              <a:buClr>
                <a:srgbClr val="981E32"/>
              </a:buClr>
              <a:buSzPts val="2400"/>
              <a:buNone/>
              <a:defRPr/>
            </a:lvl1pPr>
            <a:lvl2pPr marL="914400" lvl="1" indent="-396240" algn="l">
              <a:lnSpc>
                <a:spcPct val="120000"/>
              </a:lnSpc>
              <a:spcBef>
                <a:spcPts val="300"/>
              </a:spcBef>
              <a:spcAft>
                <a:spcPts val="0"/>
              </a:spcAft>
              <a:buClr>
                <a:srgbClr val="981E32"/>
              </a:buClr>
              <a:buSzPts val="2640"/>
              <a:buChar char="•"/>
              <a:defRPr/>
            </a:lvl2pPr>
            <a:lvl3pPr marL="1371600" lvl="2" indent="-381000" algn="l">
              <a:lnSpc>
                <a:spcPct val="120000"/>
              </a:lnSpc>
              <a:spcBef>
                <a:spcPts val="0"/>
              </a:spcBef>
              <a:spcAft>
                <a:spcPts val="0"/>
              </a:spcAft>
              <a:buClr>
                <a:srgbClr val="981E32"/>
              </a:buClr>
              <a:buSzPts val="2400"/>
              <a:buChar char="-"/>
              <a:defRPr b="0"/>
            </a:lvl3pPr>
            <a:lvl4pPr marL="1828800" lvl="3" indent="-365760" algn="l">
              <a:lnSpc>
                <a:spcPct val="120000"/>
              </a:lnSpc>
              <a:spcBef>
                <a:spcPts val="0"/>
              </a:spcBef>
              <a:spcAft>
                <a:spcPts val="0"/>
              </a:spcAft>
              <a:buClr>
                <a:srgbClr val="981E32"/>
              </a:buClr>
              <a:buSzPts val="2160"/>
              <a:buChar char="•"/>
              <a:defRPr/>
            </a:lvl4pPr>
            <a:lvl5pPr marL="2286000" lvl="4" indent="-350520" algn="l">
              <a:lnSpc>
                <a:spcPct val="120000"/>
              </a:lnSpc>
              <a:spcBef>
                <a:spcPts val="0"/>
              </a:spcBef>
              <a:spcAft>
                <a:spcPts val="0"/>
              </a:spcAft>
              <a:buClr>
                <a:srgbClr val="981E32"/>
              </a:buClr>
              <a:buSzPts val="192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3"/>
          <p:cNvSpPr/>
          <p:nvPr/>
        </p:nvSpPr>
        <p:spPr>
          <a:xfrm>
            <a:off x="9855201" y="838200"/>
            <a:ext cx="810479" cy="2308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900" b="1" i="1">
                <a:solidFill>
                  <a:srgbClr val="981E32"/>
                </a:solidFill>
                <a:latin typeface="Arial"/>
                <a:ea typeface="Arial"/>
                <a:cs typeface="Arial"/>
                <a:sym typeface="Arial"/>
              </a:rPr>
              <a:t>TID-AIR</a:t>
            </a:r>
            <a:endParaRPr sz="900" b="1" i="1">
              <a:solidFill>
                <a:srgbClr val="981E32"/>
              </a:solidFill>
              <a:latin typeface="Arial"/>
              <a:ea typeface="Arial"/>
              <a:cs typeface="Arial"/>
              <a:sym typeface="Arial"/>
            </a:endParaRPr>
          </a:p>
        </p:txBody>
      </p:sp>
    </p:spTree>
    <p:extLst>
      <p:ext uri="{BB962C8B-B14F-4D97-AF65-F5344CB8AC3E}">
        <p14:creationId xmlns:p14="http://schemas.microsoft.com/office/powerpoint/2010/main" val="41118351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Tree>
    <p:extLst>
      <p:ext uri="{BB962C8B-B14F-4D97-AF65-F5344CB8AC3E}">
        <p14:creationId xmlns:p14="http://schemas.microsoft.com/office/powerpoint/2010/main" val="36542079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30242113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4828048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2439686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4A">
    <p:bg>
      <p:bgPr>
        <a:blipFill dpi="0" rotWithShape="1">
          <a:blip r:embed="rId2">
            <a:lum/>
            <a:extLst>
              <a:ext uri="{96DAC541-7B7A-43D3-8B79-37D633B846F1}">
                <asvg:svgBlip xmlns="" xmlns:asvg="http://schemas.microsoft.com/office/drawing/2016/SVG/main" r:embed="rId3"/>
              </a:ext>
            </a:extLst>
          </a:blip>
          <a:srcRect/>
          <a:stretch>
            <a:fillRect/>
          </a:stretch>
        </a:blipFill>
        <a:effectLst/>
      </p:bgPr>
    </p:bg>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15" name="Straight Connector 14">
            <a:extLst>
              <a:ext uri="{FF2B5EF4-FFF2-40B4-BE49-F238E27FC236}">
                <a16:creationId xmlns:a16="http://schemas.microsoft.com/office/drawing/2014/main" id="{2325F811-2A79-9F4C-80E3-5C2145650C93}"/>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0307CEDF-4CC8-4C46-90A5-F713069E132B}"/>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DA6ACAC8-605D-E446-8124-2464FFFEE125}"/>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89F1CAC4-174C-1A49-952F-43CFDFBEA840}"/>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25" name="Graphic 24">
            <a:extLst>
              <a:ext uri="{FF2B5EF4-FFF2-40B4-BE49-F238E27FC236}">
                <a16:creationId xmlns:a16="http://schemas.microsoft.com/office/drawing/2014/main" id="{54BC1FF8-D33A-DE41-98F5-4A0296A1D104}"/>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759786" y="6147835"/>
            <a:ext cx="1734821" cy="331193"/>
          </a:xfrm>
          <a:prstGeom prst="rect">
            <a:avLst/>
          </a:prstGeom>
        </p:spPr>
      </p:pic>
      <p:pic>
        <p:nvPicPr>
          <p:cNvPr id="26" name="Graphic 25">
            <a:extLst>
              <a:ext uri="{FF2B5EF4-FFF2-40B4-BE49-F238E27FC236}">
                <a16:creationId xmlns:a16="http://schemas.microsoft.com/office/drawing/2014/main" id="{E7EDDDB1-E6A1-A041-9067-8A1CEC07BC3F}"/>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2087694032"/>
      </p:ext>
    </p:extLst>
  </p:cSld>
  <p:clrMapOvr>
    <a:masterClrMapping/>
  </p:clrMapOvr>
  <p:extLst>
    <p:ext uri="{DCECCB84-F9BA-43D5-87BE-67443E8EF086}">
      <p15:sldGuideLst xmlns:p15="http://schemas.microsoft.com/office/powerpoint/2012/main">
        <p15:guide id="1" pos="4632" userDrawn="1">
          <p15:clr>
            <a:srgbClr val="FBAE40"/>
          </p15:clr>
        </p15:guide>
        <p15:guide id="2" orient="horz" pos="2160" userDrawn="1">
          <p15:clr>
            <a:srgbClr val="FBAE40"/>
          </p15:clr>
        </p15:guide>
        <p15:guide id="3" orient="horz" pos="3696" userDrawn="1">
          <p15:clr>
            <a:srgbClr val="FBAE40"/>
          </p15:clr>
        </p15:guide>
        <p15:guide id="4" orient="horz" pos="26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26992582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18154454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35046909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30099027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34966939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127910061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21533875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9786611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1" y="1"/>
            <a:ext cx="9144025" cy="1252732"/>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 y="821944"/>
            <a:ext cx="11580392" cy="270256"/>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a:xfrm>
            <a:off x="602429" y="129091"/>
            <a:ext cx="10197736" cy="753033"/>
          </a:xfrm>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3"/>
          </a:xfrm>
        </p:spPr>
        <p:txBody>
          <a:bodyPr/>
          <a:lstStyle>
            <a:lvl1pPr>
              <a:buClr>
                <a:srgbClr val="981E32"/>
              </a:buClr>
              <a:defRPr/>
            </a:lvl1pPr>
            <a:lvl2pPr>
              <a:spcBef>
                <a:spcPts val="0"/>
              </a:spcBef>
              <a:buClr>
                <a:srgbClr val="981E32"/>
              </a:buClr>
              <a:defRPr sz="2933"/>
            </a:lvl2pPr>
            <a:lvl3pPr>
              <a:buClr>
                <a:srgbClr val="981E32"/>
              </a:buClr>
              <a:defRPr/>
            </a:lvl3pPr>
            <a:lvl4pPr>
              <a:buClr>
                <a:srgbClr val="981E32"/>
              </a:buClr>
              <a:defRPr sz="2400"/>
            </a:lvl4pPr>
            <a:lvl5pPr>
              <a:buClr>
                <a:srgbClr val="981E32"/>
              </a:buCl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TextBox 1">
            <a:extLst>
              <a:ext uri="{FF2B5EF4-FFF2-40B4-BE49-F238E27FC236}">
                <a16:creationId xmlns:a16="http://schemas.microsoft.com/office/drawing/2014/main" id="{F30ADD42-0D07-4247-844A-4201A0565FFD}"/>
              </a:ext>
            </a:extLst>
          </p:cNvPr>
          <p:cNvSpPr txBox="1"/>
          <p:nvPr userDrawn="1"/>
        </p:nvSpPr>
        <p:spPr>
          <a:xfrm>
            <a:off x="10800166" y="255749"/>
            <a:ext cx="1173013" cy="461665"/>
          </a:xfrm>
          <a:prstGeom prst="rect">
            <a:avLst/>
          </a:prstGeom>
          <a:noFill/>
        </p:spPr>
        <p:txBody>
          <a:bodyPr wrap="none" rtlCol="0">
            <a:spAutoFit/>
          </a:bodyPr>
          <a:lstStyle/>
          <a:p>
            <a:r>
              <a:rPr lang="en-US" sz="1200" b="1" dirty="0">
                <a:solidFill>
                  <a:srgbClr val="A4001D"/>
                </a:solidFill>
              </a:rPr>
              <a:t>X-Ray Detector </a:t>
            </a:r>
          </a:p>
          <a:p>
            <a:r>
              <a:rPr lang="en-US" sz="1200" b="1" dirty="0">
                <a:solidFill>
                  <a:srgbClr val="A4001D"/>
                </a:solidFill>
              </a:rPr>
              <a:t>R&amp;D Program</a:t>
            </a:r>
          </a:p>
        </p:txBody>
      </p:sp>
    </p:spTree>
    <p:extLst>
      <p:ext uri="{BB962C8B-B14F-4D97-AF65-F5344CB8AC3E}">
        <p14:creationId xmlns:p14="http://schemas.microsoft.com/office/powerpoint/2010/main" val="831253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4B">
    <p:bg>
      <p:bgPr>
        <a:blipFill dpi="0" rotWithShape="1">
          <a:blip r:embed="rId2">
            <a:lum/>
            <a:extLst>
              <a:ext uri="{96DAC541-7B7A-43D3-8B79-37D633B846F1}">
                <asvg:svgBlip xmlns="" xmlns:asvg="http://schemas.microsoft.com/office/drawing/2016/SVG/main" r:embed="rId3"/>
              </a:ext>
            </a:extLst>
          </a:blip>
          <a:srcRect/>
          <a:stretch>
            <a:fillRect/>
          </a:stretch>
        </a:blipFill>
        <a:effectLst/>
      </p:bgPr>
    </p:bg>
    <p:spTree>
      <p:nvGrpSpPr>
        <p:cNvPr id="1" name=""/>
        <p:cNvGrpSpPr/>
        <p:nvPr/>
      </p:nvGrpSpPr>
      <p:grpSpPr>
        <a:xfrm>
          <a:off x="0" y="0"/>
          <a:ext cx="0" cy="0"/>
          <a:chOff x="0" y="0"/>
          <a:chExt cx="0" cy="0"/>
        </a:xfrm>
      </p:grpSpPr>
      <p:pic>
        <p:nvPicPr>
          <p:cNvPr id="18" name="Graphic 17">
            <a:extLst>
              <a:ext uri="{FF2B5EF4-FFF2-40B4-BE49-F238E27FC236}">
                <a16:creationId xmlns:a16="http://schemas.microsoft.com/office/drawing/2014/main" id="{3A331C5C-6420-3241-B375-D7DF16658899}"/>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759786" y="6147835"/>
            <a:ext cx="1734821" cy="331193"/>
          </a:xfrm>
          <a:prstGeom prst="rect">
            <a:avLst/>
          </a:prstGeom>
        </p:spPr>
      </p:pic>
      <p:sp>
        <p:nvSpPr>
          <p:cNvPr id="21" name="Text Placeholder 27">
            <a:extLst>
              <a:ext uri="{FF2B5EF4-FFF2-40B4-BE49-F238E27FC236}">
                <a16:creationId xmlns:a16="http://schemas.microsoft.com/office/drawing/2014/main" id="{060F3F50-B70B-0A4F-A874-02AB52479A9F}"/>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9" name="Straight Connector 8">
            <a:extLst>
              <a:ext uri="{FF2B5EF4-FFF2-40B4-BE49-F238E27FC236}">
                <a16:creationId xmlns:a16="http://schemas.microsoft.com/office/drawing/2014/main" id="{BCDBB2AB-B342-F240-B6FC-CB3DC589C205}"/>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2E89B0A7-796E-2D40-8114-D574C54A7004}"/>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49EEFA02-258D-3749-8E3E-077DE41B6815}"/>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5DB91470-C8FF-3147-9809-A86334F4F11A}"/>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13" name="Graphic 12">
            <a:extLst>
              <a:ext uri="{FF2B5EF4-FFF2-40B4-BE49-F238E27FC236}">
                <a16:creationId xmlns:a16="http://schemas.microsoft.com/office/drawing/2014/main" id="{E3D8AFCA-FA67-E24E-9495-CCF857DFEAF8}"/>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4154064620"/>
      </p:ext>
    </p:extLst>
  </p:cSld>
  <p:clrMapOvr>
    <a:masterClrMapping/>
  </p:clrMapOvr>
  <p:extLst>
    <p:ext uri="{DCECCB84-F9BA-43D5-87BE-67443E8EF086}">
      <p15:sldGuideLst xmlns:p15="http://schemas.microsoft.com/office/powerpoint/2012/main">
        <p15:guide id="1" pos="4632" userDrawn="1">
          <p15:clr>
            <a:srgbClr val="FBAE40"/>
          </p15:clr>
        </p15:guide>
        <p15:guide id="2" orient="horz" pos="2160" userDrawn="1">
          <p15:clr>
            <a:srgbClr val="FBAE40"/>
          </p15:clr>
        </p15:guide>
        <p15:guide id="3" orient="horz" pos="3696" userDrawn="1">
          <p15:clr>
            <a:srgbClr val="FBAE40"/>
          </p15:clr>
        </p15:guide>
        <p15:guide id="4" orient="horz" pos="26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4C">
    <p:bg>
      <p:bgPr>
        <a:blipFill dpi="0" rotWithShape="1">
          <a:blip r:embed="rId2">
            <a:lum/>
            <a:extLst>
              <a:ext uri="{96DAC541-7B7A-43D3-8B79-37D633B846F1}">
                <asvg:svgBlip xmlns="" xmlns:asvg="http://schemas.microsoft.com/office/drawing/2016/SVG/main" r:embed="rId3"/>
              </a:ext>
            </a:extLst>
          </a:blip>
          <a:srcRect/>
          <a:stretch>
            <a:fillRect/>
          </a:stretch>
        </a:blipFill>
        <a:effectLst/>
      </p:bgPr>
    </p:bg>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03BB824F-06FE-B94E-B537-9D877034BEBE}"/>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759786" y="6147835"/>
            <a:ext cx="1734821" cy="331193"/>
          </a:xfrm>
          <a:prstGeom prst="rect">
            <a:avLst/>
          </a:prstGeom>
        </p:spPr>
      </p:pic>
      <p:sp>
        <p:nvSpPr>
          <p:cNvPr id="19" name="Text Placeholder 27">
            <a:extLst>
              <a:ext uri="{FF2B5EF4-FFF2-40B4-BE49-F238E27FC236}">
                <a16:creationId xmlns:a16="http://schemas.microsoft.com/office/drawing/2014/main" id="{5B0A1299-0246-3743-AB24-C4602BF8692E}"/>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9" name="Straight Connector 8">
            <a:extLst>
              <a:ext uri="{FF2B5EF4-FFF2-40B4-BE49-F238E27FC236}">
                <a16:creationId xmlns:a16="http://schemas.microsoft.com/office/drawing/2014/main" id="{CCB02F77-94C6-5A4F-B43F-1FD34B8E96FD}"/>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3E42215A-5E35-6947-8078-831FD9A04756}"/>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CE188A12-DB61-8748-8225-2639A0A4C48C}"/>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D1C1B219-B6E0-4145-BFD4-5E71133047C2}"/>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23" name="Graphic 22">
            <a:extLst>
              <a:ext uri="{FF2B5EF4-FFF2-40B4-BE49-F238E27FC236}">
                <a16:creationId xmlns:a16="http://schemas.microsoft.com/office/drawing/2014/main" id="{4DBD1A7E-27C8-2242-B24D-C13A92E0EF1E}"/>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1153760328"/>
      </p:ext>
    </p:extLst>
  </p:cSld>
  <p:clrMapOvr>
    <a:masterClrMapping/>
  </p:clrMapOvr>
  <p:extLst>
    <p:ext uri="{DCECCB84-F9BA-43D5-87BE-67443E8EF086}">
      <p15:sldGuideLst xmlns:p15="http://schemas.microsoft.com/office/powerpoint/2012/main">
        <p15:guide id="1" pos="4632" userDrawn="1">
          <p15:clr>
            <a:srgbClr val="FBAE40"/>
          </p15:clr>
        </p15:guide>
        <p15:guide id="2" orient="horz" pos="2160" userDrawn="1">
          <p15:clr>
            <a:srgbClr val="FBAE40"/>
          </p15:clr>
        </p15:guide>
        <p15:guide id="3" orient="horz" pos="3696" userDrawn="1">
          <p15:clr>
            <a:srgbClr val="FBAE40"/>
          </p15:clr>
        </p15:guide>
        <p15:guide id="4" orient="horz" pos="26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5">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099" y="647700"/>
            <a:ext cx="7013041" cy="2199440"/>
          </a:xfrm>
        </p:spPr>
        <p:txBody>
          <a:bodyPr anchor="b">
            <a:normAutofit/>
          </a:bodyPr>
          <a:lstStyle>
            <a:lvl1pPr>
              <a:defRPr sz="4800" b="1" i="0">
                <a:solidFill>
                  <a:schemeClr val="tx1">
                    <a:lumMod val="75000"/>
                    <a:lumOff val="25000"/>
                  </a:schemeClr>
                </a:solidFill>
                <a:latin typeface="Lato" panose="020F0502020204030203" pitchFamily="34" charset="77"/>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style</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100" y="2884411"/>
            <a:ext cx="7013040" cy="505405"/>
          </a:xfrm>
        </p:spPr>
        <p:txBody>
          <a:bodyPr anchor="b">
            <a:noAutofit/>
          </a:bodyPr>
          <a:lstStyle>
            <a:lvl1pPr>
              <a:defRPr sz="2800">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099" y="3845860"/>
            <a:ext cx="7013041" cy="395476"/>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098" y="4241336"/>
            <a:ext cx="7013041" cy="395476"/>
          </a:xfrm>
        </p:spPr>
        <p:txBody>
          <a:bodyPr>
            <a:noAutofit/>
          </a:bodyPr>
          <a:lstStyle>
            <a:lvl1pPr>
              <a:defRPr sz="1800" b="0" i="0">
                <a:solidFill>
                  <a:srgbClr val="8C1515"/>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13" name="Graphic 12">
            <a:extLst>
              <a:ext uri="{FF2B5EF4-FFF2-40B4-BE49-F238E27FC236}">
                <a16:creationId xmlns:a16="http://schemas.microsoft.com/office/drawing/2014/main" id="{3A191257-6D86-9042-A3D7-71EF3494F1D1}"/>
              </a:ext>
            </a:extLst>
          </p:cNvPr>
          <p:cNvPicPr>
            <a:picLocks noChangeAspect="1"/>
          </p:cNvPicPr>
          <p:nvPr userDrawn="1"/>
        </p:nvPicPr>
        <p:blipFill>
          <a:blip r:embed="rId3">
            <a:extLst>
              <a:ext uri="{96DAC541-7B7A-43D3-8B79-37D633B846F1}">
                <asvg:svgBlip xmlns="" xmlns:asvg="http://schemas.microsoft.com/office/drawing/2016/SVG/main" r:embed="rId4"/>
              </a:ext>
            </a:extLst>
          </a:blip>
          <a:stretch>
            <a:fillRect/>
          </a:stretch>
        </p:blipFill>
        <p:spPr>
          <a:xfrm>
            <a:off x="759786" y="6147835"/>
            <a:ext cx="1734821" cy="331193"/>
          </a:xfrm>
          <a:prstGeom prst="rect">
            <a:avLst/>
          </a:prstGeom>
        </p:spPr>
      </p:pic>
      <p:pic>
        <p:nvPicPr>
          <p:cNvPr id="14" name="Graphic 13">
            <a:extLst>
              <a:ext uri="{FF2B5EF4-FFF2-40B4-BE49-F238E27FC236}">
                <a16:creationId xmlns:a16="http://schemas.microsoft.com/office/drawing/2014/main" id="{6ED364AF-F2B9-A44B-8E62-AFF26C49BAC8}"/>
              </a:ext>
            </a:extLst>
          </p:cNvPr>
          <p:cNvPicPr>
            <a:picLocks noChangeAspect="1"/>
          </p:cNvPicPr>
          <p:nvPr userDrawn="1"/>
        </p:nvPicPr>
        <p:blipFill>
          <a:blip r:embed="rId5">
            <a:extLst>
              <a:ext uri="{96DAC541-7B7A-43D3-8B79-37D633B846F1}">
                <asvg:svgBlip xmlns="" xmlns:asvg="http://schemas.microsoft.com/office/drawing/2016/SVG/main" r:embed="rId6"/>
              </a:ext>
            </a:extLst>
          </a:blip>
          <a:stretch>
            <a:fillRect/>
          </a:stretch>
        </p:blipFill>
        <p:spPr>
          <a:xfrm>
            <a:off x="3295982" y="6156021"/>
            <a:ext cx="2022942" cy="337157"/>
          </a:xfrm>
          <a:prstGeom prst="rect">
            <a:avLst/>
          </a:prstGeom>
        </p:spPr>
      </p:pic>
    </p:spTree>
    <p:extLst>
      <p:ext uri="{BB962C8B-B14F-4D97-AF65-F5344CB8AC3E}">
        <p14:creationId xmlns:p14="http://schemas.microsoft.com/office/powerpoint/2010/main" val="117298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6">
    <p:bg>
      <p:bgPr>
        <a:solidFill>
          <a:srgbClr val="D4D1D1"/>
        </a:solidFill>
        <a:effectLst/>
      </p:bgPr>
    </p:bg>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099" y="487442"/>
            <a:ext cx="6210301" cy="2246574"/>
          </a:xfrm>
        </p:spPr>
        <p:txBody>
          <a:bodyPr anchor="b">
            <a:normAutofit/>
          </a:bodyPr>
          <a:lstStyle>
            <a:lvl1pPr>
              <a:defRPr sz="4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100" y="2903265"/>
            <a:ext cx="5947562" cy="505405"/>
          </a:xfrm>
        </p:spPr>
        <p:txBody>
          <a:bodyPr anchor="b">
            <a:noAutofit/>
          </a:bodyPr>
          <a:lstStyle>
            <a:lvl1pPr>
              <a:defRPr sz="2800">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100" y="4413375"/>
            <a:ext cx="5947564" cy="374254"/>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097" y="4806484"/>
            <a:ext cx="5947565" cy="374251"/>
          </a:xfrm>
        </p:spPr>
        <p:txBody>
          <a:bodyPr>
            <a:noAutofit/>
          </a:bodyPr>
          <a:lstStyle>
            <a:lvl1pPr>
              <a:defRPr sz="1200" b="1" i="0">
                <a:solidFill>
                  <a:schemeClr val="tx1">
                    <a:lumMod val="75000"/>
                    <a:lumOff val="25000"/>
                  </a:schemeClr>
                </a:solidFill>
                <a:latin typeface="Lato Black"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cxnSp>
        <p:nvCxnSpPr>
          <p:cNvPr id="7" name="Straight Connector 6">
            <a:extLst>
              <a:ext uri="{FF2B5EF4-FFF2-40B4-BE49-F238E27FC236}">
                <a16:creationId xmlns:a16="http://schemas.microsoft.com/office/drawing/2014/main" id="{B5D2C9AD-CFDA-224D-8C1F-3CF1600D138A}"/>
              </a:ext>
            </a:extLst>
          </p:cNvPr>
          <p:cNvCxnSpPr>
            <a:cxnSpLocks/>
          </p:cNvCxnSpPr>
          <p:nvPr userDrawn="1"/>
        </p:nvCxnSpPr>
        <p:spPr>
          <a:xfrm>
            <a:off x="0" y="4191000"/>
            <a:ext cx="7340828"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325F811-2A79-9F4C-80E3-5C2145650C93}"/>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22" name="Graphic 21">
            <a:extLst>
              <a:ext uri="{FF2B5EF4-FFF2-40B4-BE49-F238E27FC236}">
                <a16:creationId xmlns:a16="http://schemas.microsoft.com/office/drawing/2014/main" id="{2BBD6D63-68E7-7543-862D-BA63B5F68FB8}"/>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759786" y="6147835"/>
            <a:ext cx="1734821" cy="331193"/>
          </a:xfrm>
          <a:prstGeom prst="rect">
            <a:avLst/>
          </a:prstGeom>
        </p:spPr>
      </p:pic>
      <p:pic>
        <p:nvPicPr>
          <p:cNvPr id="23" name="Graphic 22">
            <a:extLst>
              <a:ext uri="{FF2B5EF4-FFF2-40B4-BE49-F238E27FC236}">
                <a16:creationId xmlns:a16="http://schemas.microsoft.com/office/drawing/2014/main" id="{C2D8E87E-D5FA-C044-B53C-5AD169C3FB67}"/>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9346869" y="6156021"/>
            <a:ext cx="2022942" cy="337157"/>
          </a:xfrm>
          <a:prstGeom prst="rect">
            <a:avLst/>
          </a:prstGeom>
        </p:spPr>
      </p:pic>
      <p:sp>
        <p:nvSpPr>
          <p:cNvPr id="3" name="Picture Placeholder 2">
            <a:extLst>
              <a:ext uri="{FF2B5EF4-FFF2-40B4-BE49-F238E27FC236}">
                <a16:creationId xmlns:a16="http://schemas.microsoft.com/office/drawing/2014/main" id="{B9DD1034-BE6B-844F-A01D-A20EB1C23744}"/>
              </a:ext>
            </a:extLst>
          </p:cNvPr>
          <p:cNvSpPr>
            <a:spLocks noGrp="1"/>
          </p:cNvSpPr>
          <p:nvPr>
            <p:ph type="pic" sz="quarter" idx="15"/>
          </p:nvPr>
        </p:nvSpPr>
        <p:spPr>
          <a:xfrm>
            <a:off x="7340826" y="0"/>
            <a:ext cx="4851173" cy="5868988"/>
          </a:xfrm>
          <a:solidFill>
            <a:schemeClr val="bg1"/>
          </a:solidFill>
        </p:spPr>
        <p:txBody>
          <a:bodyPr/>
          <a:lstStyle>
            <a:lvl1pPr>
              <a:defRPr sz="3200"/>
            </a:lvl1pPr>
          </a:lstStyle>
          <a:p>
            <a:r>
              <a:rPr lang="en-US" dirty="0"/>
              <a:t>Click icon to add picture</a:t>
            </a:r>
          </a:p>
        </p:txBody>
      </p:sp>
    </p:spTree>
    <p:extLst>
      <p:ext uri="{BB962C8B-B14F-4D97-AF65-F5344CB8AC3E}">
        <p14:creationId xmlns:p14="http://schemas.microsoft.com/office/powerpoint/2010/main" val="3372189685"/>
      </p:ext>
    </p:extLst>
  </p:cSld>
  <p:clrMapOvr>
    <a:masterClrMapping/>
  </p:clrMapOvr>
  <p:extLst>
    <p:ext uri="{DCECCB84-F9BA-43D5-87BE-67443E8EF086}">
      <p15:sldGuideLst xmlns:p15="http://schemas.microsoft.com/office/powerpoint/2012/main">
        <p15:guide id="1" pos="4632" userDrawn="1">
          <p15:clr>
            <a:srgbClr val="FBAE40"/>
          </p15:clr>
        </p15:guide>
        <p15:guide id="2" orient="horz" pos="2160" userDrawn="1">
          <p15:clr>
            <a:srgbClr val="FBAE40"/>
          </p15:clr>
        </p15:guide>
        <p15:guide id="3" orient="horz" pos="3696" userDrawn="1">
          <p15:clr>
            <a:srgbClr val="FBAE40"/>
          </p15:clr>
        </p15:guide>
        <p15:guide id="4" orient="horz" pos="26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4A - Printable">
    <p:bg>
      <p:bgPr>
        <a:blipFill dpi="0" rotWithShape="1">
          <a:blip r:embed="rId2">
            <a:lum/>
            <a:extLst>
              <a:ext uri="{96DAC541-7B7A-43D3-8B79-37D633B846F1}">
                <asvg:svgBlip xmlns="" xmlns:asvg="http://schemas.microsoft.com/office/drawing/2016/SVG/main" r:embed="rId3"/>
              </a:ext>
            </a:extLst>
          </a:blip>
          <a:srcRect/>
          <a:stretch>
            <a:fillRect/>
          </a:stretch>
        </a:blipFill>
        <a:effectLst/>
      </p:bgPr>
    </p:bg>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15" name="Straight Connector 14">
            <a:extLst>
              <a:ext uri="{FF2B5EF4-FFF2-40B4-BE49-F238E27FC236}">
                <a16:creationId xmlns:a16="http://schemas.microsoft.com/office/drawing/2014/main" id="{2325F811-2A79-9F4C-80E3-5C2145650C93}"/>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0307CEDF-4CC8-4C46-90A5-F713069E132B}"/>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DA6ACAC8-605D-E446-8124-2464FFFEE125}"/>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89F1CAC4-174C-1A49-952F-43CFDFBEA840}"/>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25" name="Graphic 24">
            <a:extLst>
              <a:ext uri="{FF2B5EF4-FFF2-40B4-BE49-F238E27FC236}">
                <a16:creationId xmlns:a16="http://schemas.microsoft.com/office/drawing/2014/main" id="{54BC1FF8-D33A-DE41-98F5-4A0296A1D104}"/>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759786" y="6147835"/>
            <a:ext cx="1734821" cy="331193"/>
          </a:xfrm>
          <a:prstGeom prst="rect">
            <a:avLst/>
          </a:prstGeom>
        </p:spPr>
      </p:pic>
      <p:pic>
        <p:nvPicPr>
          <p:cNvPr id="26" name="Graphic 25">
            <a:extLst>
              <a:ext uri="{FF2B5EF4-FFF2-40B4-BE49-F238E27FC236}">
                <a16:creationId xmlns:a16="http://schemas.microsoft.com/office/drawing/2014/main" id="{E7EDDDB1-E6A1-A041-9067-8A1CEC07BC3F}"/>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2852572402"/>
      </p:ext>
    </p:extLst>
  </p:cSld>
  <p:clrMapOvr>
    <a:masterClrMapping/>
  </p:clrMapOvr>
  <p:extLst>
    <p:ext uri="{DCECCB84-F9BA-43D5-87BE-67443E8EF086}">
      <p15:sldGuideLst xmlns:p15="http://schemas.microsoft.com/office/powerpoint/2012/main">
        <p15:guide id="1" pos="4632" userDrawn="1">
          <p15:clr>
            <a:srgbClr val="FBAE40"/>
          </p15:clr>
        </p15:guide>
        <p15:guide id="2" orient="horz" pos="2160" userDrawn="1">
          <p15:clr>
            <a:srgbClr val="FBAE40"/>
          </p15:clr>
        </p15:guide>
        <p15:guide id="3" orient="horz" pos="3696" userDrawn="1">
          <p15:clr>
            <a:srgbClr val="FBAE40"/>
          </p15:clr>
        </p15:guide>
        <p15:guide id="4" orient="horz" pos="26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26" Type="http://schemas.openxmlformats.org/officeDocument/2006/relationships/slideLayout" Target="../slideLayouts/slideLayout44.xml"/><Relationship Id="rId3" Type="http://schemas.openxmlformats.org/officeDocument/2006/relationships/slideLayout" Target="../slideLayouts/slideLayout21.xml"/><Relationship Id="rId21" Type="http://schemas.openxmlformats.org/officeDocument/2006/relationships/slideLayout" Target="../slideLayouts/slideLayout39.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5" Type="http://schemas.openxmlformats.org/officeDocument/2006/relationships/slideLayout" Target="../slideLayouts/slideLayout43.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slideLayout" Target="../slideLayouts/slideLayout38.xml"/><Relationship Id="rId29" Type="http://schemas.openxmlformats.org/officeDocument/2006/relationships/slideLayout" Target="../slideLayouts/slideLayout47.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24" Type="http://schemas.openxmlformats.org/officeDocument/2006/relationships/slideLayout" Target="../slideLayouts/slideLayout42.xml"/><Relationship Id="rId32" Type="http://schemas.openxmlformats.org/officeDocument/2006/relationships/image" Target="../media/image20.png"/><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slideLayout" Target="../slideLayouts/slideLayout41.xml"/><Relationship Id="rId28" Type="http://schemas.openxmlformats.org/officeDocument/2006/relationships/slideLayout" Target="../slideLayouts/slideLayout46.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31"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slideLayout" Target="../slideLayouts/slideLayout40.xml"/><Relationship Id="rId27" Type="http://schemas.openxmlformats.org/officeDocument/2006/relationships/slideLayout" Target="../slideLayouts/slideLayout45.xml"/><Relationship Id="rId30"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D01802-AD12-A14F-B8F8-0BBD77EB8027}"/>
              </a:ext>
            </a:extLst>
          </p:cNvPr>
          <p:cNvSpPr>
            <a:spLocks noGrp="1"/>
          </p:cNvSpPr>
          <p:nvPr>
            <p:ph type="title"/>
          </p:nvPr>
        </p:nvSpPr>
        <p:spPr>
          <a:xfrm>
            <a:off x="800100" y="636586"/>
            <a:ext cx="10553700" cy="1074519"/>
          </a:xfrm>
          <a:prstGeom prst="rect">
            <a:avLst/>
          </a:prstGeom>
        </p:spPr>
        <p:txBody>
          <a:bodyPr vert="horz" lIns="0" tIns="45720" rIns="91440" bIns="45720" rtlCol="0" anchor="b">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DCDFEB2-9325-5E46-8613-F4E89B140699}"/>
              </a:ext>
            </a:extLst>
          </p:cNvPr>
          <p:cNvSpPr>
            <a:spLocks noGrp="1"/>
          </p:cNvSpPr>
          <p:nvPr>
            <p:ph type="body" idx="1"/>
          </p:nvPr>
        </p:nvSpPr>
        <p:spPr>
          <a:xfrm>
            <a:off x="800100" y="1998482"/>
            <a:ext cx="10553700" cy="3996966"/>
          </a:xfrm>
          <a:prstGeom prst="rect">
            <a:avLst/>
          </a:prstGeom>
        </p:spPr>
        <p:txBody>
          <a:bodyPr vert="horz" lIns="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sz="1400" dirty="0">
              <a:solidFill>
                <a:srgbClr val="544948"/>
              </a:solidFill>
              <a:latin typeface="Lato" panose="020F0502020204030203" pitchFamily="34" charset="77"/>
            </a:endParaRPr>
          </a:p>
        </p:txBody>
      </p:sp>
    </p:spTree>
    <p:extLst>
      <p:ext uri="{BB962C8B-B14F-4D97-AF65-F5344CB8AC3E}">
        <p14:creationId xmlns:p14="http://schemas.microsoft.com/office/powerpoint/2010/main" val="2684540695"/>
      </p:ext>
    </p:extLst>
  </p:cSld>
  <p:clrMap bg1="lt1" tx1="dk1" bg2="lt2" tx2="dk2" accent1="accent1" accent2="accent2" accent3="accent3" accent4="accent4" accent5="accent5" accent6="accent6" hlink="hlink" folHlink="folHlink"/>
  <p:sldLayoutIdLst>
    <p:sldLayoutId id="2147483662" r:id="rId1"/>
    <p:sldLayoutId id="2147483686" r:id="rId2"/>
    <p:sldLayoutId id="2147483691" r:id="rId3"/>
    <p:sldLayoutId id="2147483673" r:id="rId4"/>
    <p:sldLayoutId id="2147483674" r:id="rId5"/>
    <p:sldLayoutId id="2147483675" r:id="rId6"/>
    <p:sldLayoutId id="2147483671" r:id="rId7"/>
    <p:sldLayoutId id="2147483672" r:id="rId8"/>
    <p:sldLayoutId id="2147483680" r:id="rId9"/>
    <p:sldLayoutId id="2147483681" r:id="rId10"/>
    <p:sldLayoutId id="2147483683" r:id="rId11"/>
    <p:sldLayoutId id="2147483682" r:id="rId12"/>
    <p:sldLayoutId id="2147483685" r:id="rId13"/>
    <p:sldLayoutId id="2147483692" r:id="rId14"/>
    <p:sldLayoutId id="2147483718" r:id="rId15"/>
    <p:sldLayoutId id="2147483729" r:id="rId16"/>
    <p:sldLayoutId id="2147483730" r:id="rId17"/>
    <p:sldLayoutId id="2147483732" r:id="rId18"/>
  </p:sldLayoutIdLst>
  <p:hf hdr="0" dt="0"/>
  <p:txStyles>
    <p:titleStyle>
      <a:lvl1pPr algn="l" defTabSz="914400" rtl="0" eaLnBrk="1" latinLnBrk="0" hangingPunct="1">
        <a:lnSpc>
          <a:spcPct val="90000"/>
        </a:lnSpc>
        <a:spcBef>
          <a:spcPct val="0"/>
        </a:spcBef>
        <a:buNone/>
        <a:defRPr sz="4800" kern="1200">
          <a:solidFill>
            <a:srgbClr val="8C1515"/>
          </a:solidFill>
          <a:latin typeface="Lato" panose="020F0502020204030203" pitchFamily="34" charset="77"/>
          <a:ea typeface="+mj-ea"/>
          <a:cs typeface="+mj-cs"/>
        </a:defRPr>
      </a:lvl1pPr>
    </p:titleStyle>
    <p:body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8" userDrawn="1">
          <p15:clr>
            <a:srgbClr val="F26B43"/>
          </p15:clr>
        </p15:guide>
        <p15:guide id="2" orient="horz" pos="408" userDrawn="1">
          <p15:clr>
            <a:srgbClr val="F26B43"/>
          </p15:clr>
        </p15:guide>
        <p15:guide id="3" orient="horz" pos="1104" userDrawn="1">
          <p15:clr>
            <a:srgbClr val="F26B43"/>
          </p15:clr>
        </p15:guide>
        <p15:guide id="4" orient="horz" pos="1464" userDrawn="1">
          <p15:clr>
            <a:srgbClr val="F26B43"/>
          </p15:clr>
        </p15:guide>
        <p15:guide id="5" pos="3840" userDrawn="1">
          <p15:clr>
            <a:srgbClr val="F26B43"/>
          </p15:clr>
        </p15:guide>
        <p15:guide id="6" pos="504" userDrawn="1">
          <p15:clr>
            <a:srgbClr val="F26B43"/>
          </p15:clr>
        </p15:guide>
        <p15:guide id="7" pos="7152" userDrawn="1">
          <p15:clr>
            <a:srgbClr val="F26B43"/>
          </p15:clr>
        </p15:guide>
        <p15:guide id="8" orient="horz" pos="3984" userDrawn="1">
          <p15:clr>
            <a:srgbClr val="F26B43"/>
          </p15:clr>
        </p15:guide>
        <p15:guide id="9" orient="horz" pos="4128" userDrawn="1">
          <p15:clr>
            <a:srgbClr val="F26B43"/>
          </p15:clr>
        </p15:guide>
        <p15:guide id="10" orient="horz" pos="3816" userDrawn="1">
          <p15:clr>
            <a:srgbClr val="F26B43"/>
          </p15:clr>
        </p15:guide>
        <p15:guide id="11" pos="43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itle Placeholder 1">
            <a:extLst>
              <a:ext uri="{FF2B5EF4-FFF2-40B4-BE49-F238E27FC236}">
                <a16:creationId xmlns:a16="http://schemas.microsoft.com/office/drawing/2014/main" id="{2F486D22-965E-B74F-A14E-E7D480B7EB9B}"/>
              </a:ext>
            </a:extLst>
          </p:cNvPr>
          <p:cNvSpPr>
            <a:spLocks noGrp="1"/>
          </p:cNvSpPr>
          <p:nvPr>
            <p:ph type="title"/>
          </p:nvPr>
        </p:nvSpPr>
        <p:spPr>
          <a:xfrm>
            <a:off x="800100" y="636586"/>
            <a:ext cx="10553700" cy="1074519"/>
          </a:xfrm>
          <a:prstGeom prst="rect">
            <a:avLst/>
          </a:prstGeom>
        </p:spPr>
        <p:txBody>
          <a:bodyPr vert="horz" lIns="0" tIns="45720" rIns="91440" bIns="45720" rtlCol="0" anchor="b">
            <a:noAutofit/>
          </a:bodyPr>
          <a:lstStyle/>
          <a:p>
            <a:r>
              <a:rPr lang="en-US" dirty="0"/>
              <a:t>Click to edit master title style which can be up to two lines in length</a:t>
            </a:r>
          </a:p>
        </p:txBody>
      </p:sp>
      <p:sp>
        <p:nvSpPr>
          <p:cNvPr id="7" name="Text Placeholder 2">
            <a:extLst>
              <a:ext uri="{FF2B5EF4-FFF2-40B4-BE49-F238E27FC236}">
                <a16:creationId xmlns:a16="http://schemas.microsoft.com/office/drawing/2014/main" id="{8E8ED4D0-A088-4E43-A643-82D02D9DCF09}"/>
              </a:ext>
            </a:extLst>
          </p:cNvPr>
          <p:cNvSpPr>
            <a:spLocks noGrp="1"/>
          </p:cNvSpPr>
          <p:nvPr>
            <p:ph type="body" idx="1"/>
          </p:nvPr>
        </p:nvSpPr>
        <p:spPr>
          <a:xfrm>
            <a:off x="800100" y="1998482"/>
            <a:ext cx="10553700" cy="3996966"/>
          </a:xfrm>
          <a:prstGeom prst="rect">
            <a:avLst/>
          </a:prstGeom>
        </p:spPr>
        <p:txBody>
          <a:bodyPr vert="horz" lIns="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US" sz="1400" dirty="0">
              <a:solidFill>
                <a:srgbClr val="544948"/>
              </a:solidFill>
              <a:latin typeface="Lato" panose="020F0502020204030203" pitchFamily="34" charset="77"/>
            </a:endParaRPr>
          </a:p>
        </p:txBody>
      </p:sp>
      <p:sp>
        <p:nvSpPr>
          <p:cNvPr id="3" name="Footer Placeholder 2">
            <a:extLst>
              <a:ext uri="{FF2B5EF4-FFF2-40B4-BE49-F238E27FC236}">
                <a16:creationId xmlns:a16="http://schemas.microsoft.com/office/drawing/2014/main" id="{A82980FA-0F2E-7148-B626-5BDBC85492BC}"/>
              </a:ext>
            </a:extLst>
          </p:cNvPr>
          <p:cNvSpPr>
            <a:spLocks noGrp="1"/>
          </p:cNvSpPr>
          <p:nvPr>
            <p:ph type="ftr" sz="quarter" idx="3"/>
          </p:nvPr>
        </p:nvSpPr>
        <p:spPr>
          <a:xfrm>
            <a:off x="2886075" y="6282824"/>
            <a:ext cx="5514975"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
        <p:nvSpPr>
          <p:cNvPr id="5" name="Slide Number Placeholder 4">
            <a:extLst>
              <a:ext uri="{FF2B5EF4-FFF2-40B4-BE49-F238E27FC236}">
                <a16:creationId xmlns:a16="http://schemas.microsoft.com/office/drawing/2014/main" id="{B628C64E-5A0F-004B-AD71-844ED76B0075}"/>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pic>
        <p:nvPicPr>
          <p:cNvPr id="9" name="Picture 8">
            <a:extLst>
              <a:ext uri="{FF2B5EF4-FFF2-40B4-BE49-F238E27FC236}">
                <a16:creationId xmlns:a16="http://schemas.microsoft.com/office/drawing/2014/main" id="{EE61B591-963B-4611-8841-6298013EEB17}"/>
              </a:ext>
            </a:extLst>
          </p:cNvPr>
          <p:cNvPicPr>
            <a:picLocks noChangeAspect="1"/>
          </p:cNvPicPr>
          <p:nvPr userDrawn="1"/>
        </p:nvPicPr>
        <p:blipFill rotWithShape="1">
          <a:blip r:embed="rId32" cstate="screen">
            <a:extLst>
              <a:ext uri="{28A0092B-C50C-407E-A947-70E740481C1C}">
                <a14:useLocalDpi xmlns:a14="http://schemas.microsoft.com/office/drawing/2010/main"/>
              </a:ext>
            </a:extLst>
          </a:blip>
          <a:srcRect/>
          <a:stretch/>
        </p:blipFill>
        <p:spPr>
          <a:xfrm>
            <a:off x="822960" y="6368990"/>
            <a:ext cx="599440" cy="205371"/>
          </a:xfrm>
          <a:prstGeom prst="rect">
            <a:avLst/>
          </a:prstGeom>
        </p:spPr>
      </p:pic>
    </p:spTree>
    <p:extLst>
      <p:ext uri="{BB962C8B-B14F-4D97-AF65-F5344CB8AC3E}">
        <p14:creationId xmlns:p14="http://schemas.microsoft.com/office/powerpoint/2010/main" val="3640593580"/>
      </p:ext>
    </p:extLst>
  </p:cSld>
  <p:clrMap bg1="lt1" tx1="dk1" bg2="lt2" tx2="dk2" accent1="accent1" accent2="accent2" accent3="accent3" accent4="accent4" accent5="accent5" accent6="accent6" hlink="hlink" folHlink="folHlink"/>
  <p:sldLayoutIdLst>
    <p:sldLayoutId id="2147483661" r:id="rId1"/>
    <p:sldLayoutId id="2147483677" r:id="rId2"/>
    <p:sldLayoutId id="2147483678" r:id="rId3"/>
    <p:sldLayoutId id="2147483669" r:id="rId4"/>
    <p:sldLayoutId id="2147483668" r:id="rId5"/>
    <p:sldLayoutId id="2147483663" r:id="rId6"/>
    <p:sldLayoutId id="2147483666" r:id="rId7"/>
    <p:sldLayoutId id="2147483665" r:id="rId8"/>
    <p:sldLayoutId id="2147483667" r:id="rId9"/>
    <p:sldLayoutId id="2147483687" r:id="rId10"/>
    <p:sldLayoutId id="2147483688" r:id="rId11"/>
    <p:sldLayoutId id="2147483689" r:id="rId12"/>
    <p:sldLayoutId id="2147483651" r:id="rId13"/>
    <p:sldLayoutId id="2147483652" r:id="rId14"/>
    <p:sldLayoutId id="2147483660" r:id="rId15"/>
    <p:sldLayoutId id="2147483693" r:id="rId16"/>
    <p:sldLayoutId id="2147483695" r:id="rId17"/>
    <p:sldLayoutId id="2147483696" r:id="rId18"/>
    <p:sldLayoutId id="2147483716" r:id="rId19"/>
    <p:sldLayoutId id="2147483717" r:id="rId20"/>
    <p:sldLayoutId id="2147483719" r:id="rId21"/>
    <p:sldLayoutId id="2147483720" r:id="rId22"/>
    <p:sldLayoutId id="2147483721" r:id="rId23"/>
    <p:sldLayoutId id="2147483722" r:id="rId24"/>
    <p:sldLayoutId id="2147483723" r:id="rId25"/>
    <p:sldLayoutId id="2147483724" r:id="rId26"/>
    <p:sldLayoutId id="2147483725" r:id="rId27"/>
    <p:sldLayoutId id="2147483726" r:id="rId28"/>
    <p:sldLayoutId id="2147483727" r:id="rId29"/>
    <p:sldLayoutId id="2147483728" r:id="rId30"/>
  </p:sldLayoutIdLst>
  <p:hf hdr="0" dt="0"/>
  <p:txStyles>
    <p:titleStyle>
      <a:lvl1pPr algn="l" defTabSz="914400" rtl="0" eaLnBrk="1" latinLnBrk="0" hangingPunct="1">
        <a:lnSpc>
          <a:spcPct val="90000"/>
        </a:lnSpc>
        <a:spcBef>
          <a:spcPct val="0"/>
        </a:spcBef>
        <a:buNone/>
        <a:defRPr sz="3600" b="0" i="0" kern="1200">
          <a:solidFill>
            <a:srgbClr val="8C1515"/>
          </a:solidFill>
          <a:latin typeface="Lato" panose="020F0502020204030203" pitchFamily="34" charset="77"/>
          <a:ea typeface="+mj-ea"/>
          <a:cs typeface="+mj-cs"/>
        </a:defRPr>
      </a:lvl1pPr>
    </p:titleStyle>
    <p:bodyStyle>
      <a:lvl1pPr marL="0" indent="0" algn="l" defTabSz="914400" rtl="0" eaLnBrk="1" latinLnBrk="0" hangingPunct="1">
        <a:lnSpc>
          <a:spcPct val="120000"/>
        </a:lnSpc>
        <a:spcBef>
          <a:spcPts val="1000"/>
        </a:spcBef>
        <a:buClr>
          <a:srgbClr val="B83A4B"/>
        </a:buClr>
        <a:buFontTx/>
        <a:buNone/>
        <a:defRPr sz="1600" kern="1200">
          <a:solidFill>
            <a:schemeClr val="tx1"/>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52FE91-7906-2944-B862-343710C71B4D}"/>
              </a:ext>
            </a:extLst>
          </p:cNvPr>
          <p:cNvSpPr>
            <a:spLocks noGrp="1"/>
          </p:cNvSpPr>
          <p:nvPr>
            <p:ph type="body" sz="quarter" idx="10"/>
          </p:nvPr>
        </p:nvSpPr>
        <p:spPr>
          <a:xfrm>
            <a:off x="861810" y="1549792"/>
            <a:ext cx="10430278" cy="2246574"/>
          </a:xfrm>
        </p:spPr>
        <p:txBody>
          <a:bodyPr>
            <a:normAutofit/>
          </a:bodyPr>
          <a:lstStyle/>
          <a:p>
            <a:endParaRPr lang="en-US" sz="1600" dirty="0"/>
          </a:p>
          <a:p>
            <a:endParaRPr lang="en-US" sz="1600" dirty="0"/>
          </a:p>
          <a:p>
            <a:endParaRPr lang="en-US" sz="2800" dirty="0"/>
          </a:p>
          <a:p>
            <a:r>
              <a:rPr lang="en-US" sz="2800" dirty="0" smtClean="0"/>
              <a:t>Running the Frankenstein DAQ and analysis priority</a:t>
            </a:r>
            <a:endParaRPr lang="en-US" sz="5400" dirty="0"/>
          </a:p>
        </p:txBody>
      </p:sp>
      <p:sp>
        <p:nvSpPr>
          <p:cNvPr id="7" name="Text Placeholder 6">
            <a:extLst>
              <a:ext uri="{FF2B5EF4-FFF2-40B4-BE49-F238E27FC236}">
                <a16:creationId xmlns:a16="http://schemas.microsoft.com/office/drawing/2014/main" id="{86E33594-6421-8649-88F9-F4048CDA3FAC}"/>
              </a:ext>
            </a:extLst>
          </p:cNvPr>
          <p:cNvSpPr>
            <a:spLocks noGrp="1"/>
          </p:cNvSpPr>
          <p:nvPr>
            <p:ph type="body" sz="quarter" idx="16"/>
          </p:nvPr>
        </p:nvSpPr>
        <p:spPr>
          <a:xfrm>
            <a:off x="9887527" y="6142038"/>
            <a:ext cx="2006600" cy="336550"/>
          </a:xfrm>
        </p:spPr>
        <p:txBody>
          <a:bodyPr/>
          <a:lstStyle/>
          <a:p>
            <a:endParaRPr lang="en-US" dirty="0"/>
          </a:p>
        </p:txBody>
      </p:sp>
      <p:sp>
        <p:nvSpPr>
          <p:cNvPr id="8" name="Text Placeholder 7">
            <a:extLst>
              <a:ext uri="{FF2B5EF4-FFF2-40B4-BE49-F238E27FC236}">
                <a16:creationId xmlns:a16="http://schemas.microsoft.com/office/drawing/2014/main" id="{339A3C4F-49E0-E344-8E88-83B8C90BB845}"/>
              </a:ext>
            </a:extLst>
          </p:cNvPr>
          <p:cNvSpPr>
            <a:spLocks noGrp="1"/>
          </p:cNvSpPr>
          <p:nvPr>
            <p:ph type="body" sz="quarter" idx="17"/>
          </p:nvPr>
        </p:nvSpPr>
        <p:spPr>
          <a:xfrm>
            <a:off x="800099" y="4365422"/>
            <a:ext cx="10553701" cy="45719"/>
          </a:xfrm>
        </p:spPr>
        <p:txBody>
          <a:bodyPr/>
          <a:lstStyle/>
          <a:p>
            <a:endParaRPr lang="en-US" dirty="0"/>
          </a:p>
        </p:txBody>
      </p:sp>
      <p:sp>
        <p:nvSpPr>
          <p:cNvPr id="9" name="Text Placeholder 8">
            <a:extLst>
              <a:ext uri="{FF2B5EF4-FFF2-40B4-BE49-F238E27FC236}">
                <a16:creationId xmlns:a16="http://schemas.microsoft.com/office/drawing/2014/main" id="{8453FF57-410D-254B-83F9-019E6401C61C}"/>
              </a:ext>
            </a:extLst>
          </p:cNvPr>
          <p:cNvSpPr>
            <a:spLocks noGrp="1"/>
          </p:cNvSpPr>
          <p:nvPr>
            <p:ph type="body" sz="quarter" idx="18"/>
          </p:nvPr>
        </p:nvSpPr>
        <p:spPr/>
        <p:txBody>
          <a:bodyPr/>
          <a:lstStyle/>
          <a:p>
            <a:endParaRPr lang="en-US" dirty="0"/>
          </a:p>
        </p:txBody>
      </p:sp>
      <p:sp>
        <p:nvSpPr>
          <p:cNvPr id="11" name="Text Placeholder 4">
            <a:extLst>
              <a:ext uri="{FF2B5EF4-FFF2-40B4-BE49-F238E27FC236}">
                <a16:creationId xmlns:a16="http://schemas.microsoft.com/office/drawing/2014/main" id="{056DF477-9B2A-D82C-D576-4CF7F59261E2}"/>
              </a:ext>
            </a:extLst>
          </p:cNvPr>
          <p:cNvSpPr txBox="1">
            <a:spLocks/>
          </p:cNvSpPr>
          <p:nvPr/>
        </p:nvSpPr>
        <p:spPr>
          <a:xfrm>
            <a:off x="800100" y="4654316"/>
            <a:ext cx="5544429" cy="363896"/>
          </a:xfrm>
          <a:prstGeom prst="rect">
            <a:avLst/>
          </a:prstGeom>
        </p:spPr>
        <p:txBody>
          <a:bodyPr vert="horz" lIns="0" tIns="45720" rIns="91440" bIns="45720" rtlCol="0" anchor="t">
            <a:noAutofit/>
          </a:bodyPr>
          <a:lstStyle>
            <a:lvl1pPr marL="0" marR="0" indent="0" algn="l" defTabSz="914400" rtl="0" eaLnBrk="1" latinLnBrk="0" hangingPunct="1">
              <a:lnSpc>
                <a:spcPct val="100000"/>
              </a:lnSpc>
              <a:spcBef>
                <a:spcPts val="500"/>
              </a:spcBef>
              <a:spcAft>
                <a:spcPts val="0"/>
              </a:spcAft>
              <a:buFontTx/>
              <a:buNone/>
              <a:defRPr sz="1800" kern="1200">
                <a:solidFill>
                  <a:schemeClr val="bg1"/>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bg1"/>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bg1"/>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bg1"/>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bg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 Hansson and D. </a:t>
            </a:r>
            <a:r>
              <a:rPr lang="en-US" dirty="0" smtClean="0"/>
              <a:t>Doering</a:t>
            </a:r>
            <a:endParaRPr lang="en-US" dirty="0"/>
          </a:p>
        </p:txBody>
      </p:sp>
    </p:spTree>
    <p:extLst>
      <p:ext uri="{BB962C8B-B14F-4D97-AF65-F5344CB8AC3E}">
        <p14:creationId xmlns:p14="http://schemas.microsoft.com/office/powerpoint/2010/main" val="3110271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p:cNvSpPr>
            <a:spLocks noGrp="1"/>
          </p:cNvSpPr>
          <p:nvPr>
            <p:ph type="title"/>
          </p:nvPr>
        </p:nvSpPr>
        <p:spPr/>
        <p:txBody>
          <a:bodyPr>
            <a:normAutofit fontScale="90000"/>
          </a:bodyPr>
          <a:lstStyle/>
          <a:p>
            <a:r>
              <a:rPr lang="en-CA" sz="2667" dirty="0" smtClean="0"/>
              <a:t>How to remote into the RIXS DAQ and launch the </a:t>
            </a:r>
            <a:r>
              <a:rPr lang="en-CA" sz="2667" dirty="0" err="1" smtClean="0"/>
              <a:t>ePixHR</a:t>
            </a:r>
            <a:r>
              <a:rPr lang="en-CA" sz="2667" dirty="0" smtClean="0"/>
              <a:t> Frankenstein setup</a:t>
            </a:r>
            <a:endParaRPr lang="en-CA" sz="2667" dirty="0"/>
          </a:p>
        </p:txBody>
      </p:sp>
      <p:sp>
        <p:nvSpPr>
          <p:cNvPr id="7" name="Slide Number Placeholder 6"/>
          <p:cNvSpPr>
            <a:spLocks noGrp="1"/>
          </p:cNvSpPr>
          <p:nvPr>
            <p:ph type="sldNum" sz="quarter" idx="4"/>
          </p:nvPr>
        </p:nvSpPr>
        <p:spPr/>
        <p:txBody>
          <a:bodyPr/>
          <a:lstStyle/>
          <a:p>
            <a:pPr defTabSz="1219170"/>
            <a:fld id="{5BD36294-2849-48A8-8531-5354CF3095D2}" type="slidenum">
              <a:rPr lang="en-US">
                <a:solidFill>
                  <a:srgbClr val="000000"/>
                </a:solidFill>
              </a:rPr>
              <a:pPr defTabSz="1219170"/>
              <a:t>2</a:t>
            </a:fld>
            <a:endParaRPr lang="en-US" dirty="0">
              <a:solidFill>
                <a:srgbClr val="000000"/>
              </a:solidFill>
            </a:endParaRPr>
          </a:p>
        </p:txBody>
      </p:sp>
      <p:sp>
        <p:nvSpPr>
          <p:cNvPr id="5" name="TextBox 4">
            <a:extLst>
              <a:ext uri="{FF2B5EF4-FFF2-40B4-BE49-F238E27FC236}">
                <a16:creationId xmlns:a16="http://schemas.microsoft.com/office/drawing/2014/main" id="{5B220951-0F17-9048-AC16-3664C1105A72}"/>
              </a:ext>
            </a:extLst>
          </p:cNvPr>
          <p:cNvSpPr txBox="1"/>
          <p:nvPr/>
        </p:nvSpPr>
        <p:spPr>
          <a:xfrm>
            <a:off x="360080" y="1207719"/>
            <a:ext cx="6604000" cy="410433"/>
          </a:xfrm>
          <a:prstGeom prst="rect">
            <a:avLst/>
          </a:prstGeom>
          <a:noFill/>
        </p:spPr>
        <p:txBody>
          <a:bodyPr wrap="square" lIns="121920" tIns="60960" rIns="121920" bIns="60960" rtlCol="0" anchor="t">
            <a:spAutoFit/>
          </a:bodyPr>
          <a:lstStyle/>
          <a:p>
            <a:pPr defTabSz="1219170"/>
            <a:endParaRPr lang="en-US" sz="1867" dirty="0">
              <a:solidFill>
                <a:srgbClr val="000000"/>
              </a:solidFill>
              <a:latin typeface="Arial"/>
            </a:endParaRPr>
          </a:p>
        </p:txBody>
      </p:sp>
      <p:sp>
        <p:nvSpPr>
          <p:cNvPr id="8" name="TextBox 7"/>
          <p:cNvSpPr txBox="1"/>
          <p:nvPr/>
        </p:nvSpPr>
        <p:spPr>
          <a:xfrm>
            <a:off x="9347201" y="3530601"/>
            <a:ext cx="2484719" cy="307777"/>
          </a:xfrm>
          <a:prstGeom prst="rect">
            <a:avLst/>
          </a:prstGeom>
          <a:noFill/>
        </p:spPr>
        <p:txBody>
          <a:bodyPr wrap="none" rtlCol="0">
            <a:spAutoFit/>
          </a:bodyPr>
          <a:lstStyle/>
          <a:p>
            <a:pPr defTabSz="1219170"/>
            <a:r>
              <a:rPr lang="en-US" sz="1400" dirty="0">
                <a:solidFill>
                  <a:prstClr val="white"/>
                </a:solidFill>
                <a:latin typeface="Arial"/>
              </a:rPr>
              <a:t>Component tests in ASC Lab</a:t>
            </a:r>
          </a:p>
        </p:txBody>
      </p:sp>
      <p:sp>
        <p:nvSpPr>
          <p:cNvPr id="11" name="TextBox 10"/>
          <p:cNvSpPr txBox="1"/>
          <p:nvPr/>
        </p:nvSpPr>
        <p:spPr>
          <a:xfrm>
            <a:off x="6096001" y="6477001"/>
            <a:ext cx="1912447" cy="307777"/>
          </a:xfrm>
          <a:prstGeom prst="rect">
            <a:avLst/>
          </a:prstGeom>
          <a:noFill/>
        </p:spPr>
        <p:txBody>
          <a:bodyPr wrap="none" rtlCol="0">
            <a:spAutoFit/>
          </a:bodyPr>
          <a:lstStyle/>
          <a:p>
            <a:pPr defTabSz="1219170"/>
            <a:r>
              <a:rPr lang="en-US" sz="1400" i="1" dirty="0">
                <a:solidFill>
                  <a:prstClr val="white"/>
                </a:solidFill>
                <a:latin typeface="Arial"/>
              </a:rPr>
              <a:t>Assembly in ASC Lab</a:t>
            </a:r>
          </a:p>
        </p:txBody>
      </p:sp>
      <p:sp>
        <p:nvSpPr>
          <p:cNvPr id="20" name="TextBox 19">
            <a:extLst>
              <a:ext uri="{FF2B5EF4-FFF2-40B4-BE49-F238E27FC236}">
                <a16:creationId xmlns:a16="http://schemas.microsoft.com/office/drawing/2014/main" id="{8C60687F-2498-493E-A868-C5FABD079097}"/>
              </a:ext>
            </a:extLst>
          </p:cNvPr>
          <p:cNvSpPr txBox="1"/>
          <p:nvPr/>
        </p:nvSpPr>
        <p:spPr>
          <a:xfrm>
            <a:off x="6494003" y="6335484"/>
            <a:ext cx="2138727" cy="318100"/>
          </a:xfrm>
          <a:prstGeom prst="rect">
            <a:avLst/>
          </a:prstGeom>
          <a:noFill/>
        </p:spPr>
        <p:txBody>
          <a:bodyPr wrap="none" rtlCol="0">
            <a:spAutoFit/>
          </a:bodyPr>
          <a:lstStyle/>
          <a:p>
            <a:pPr defTabSz="1219170"/>
            <a:r>
              <a:rPr lang="en-US" sz="1467" i="1" dirty="0">
                <a:solidFill>
                  <a:prstClr val="white"/>
                </a:solidFill>
                <a:latin typeface="Arial"/>
              </a:rPr>
              <a:t>Quad detector modules</a:t>
            </a:r>
            <a:endParaRPr lang="en-US" sz="2400" i="1" dirty="0">
              <a:solidFill>
                <a:prstClr val="white"/>
              </a:solidFill>
              <a:latin typeface="Arial"/>
            </a:endParaRPr>
          </a:p>
        </p:txBody>
      </p:sp>
      <p:sp>
        <p:nvSpPr>
          <p:cNvPr id="22" name="TextBox 21">
            <a:extLst>
              <a:ext uri="{FF2B5EF4-FFF2-40B4-BE49-F238E27FC236}">
                <a16:creationId xmlns:a16="http://schemas.microsoft.com/office/drawing/2014/main" id="{312D1E6B-6DA2-41B0-9F6D-756C8EA88C8B}"/>
              </a:ext>
            </a:extLst>
          </p:cNvPr>
          <p:cNvSpPr txBox="1"/>
          <p:nvPr/>
        </p:nvSpPr>
        <p:spPr>
          <a:xfrm>
            <a:off x="9605830" y="3809902"/>
            <a:ext cx="2161169" cy="318100"/>
          </a:xfrm>
          <a:prstGeom prst="rect">
            <a:avLst/>
          </a:prstGeom>
          <a:noFill/>
        </p:spPr>
        <p:txBody>
          <a:bodyPr wrap="none" rtlCol="0">
            <a:spAutoFit/>
          </a:bodyPr>
          <a:lstStyle/>
          <a:p>
            <a:pPr defTabSz="1219170"/>
            <a:r>
              <a:rPr lang="en-US" sz="1467" i="1" dirty="0">
                <a:solidFill>
                  <a:prstClr val="white"/>
                </a:solidFill>
                <a:latin typeface="Arial"/>
              </a:rPr>
              <a:t>ePix10k 2.1Mp detector</a:t>
            </a:r>
            <a:endParaRPr lang="en-US" sz="2400" i="1" dirty="0">
              <a:solidFill>
                <a:prstClr val="white"/>
              </a:solidFill>
              <a:latin typeface="Arial"/>
            </a:endParaRPr>
          </a:p>
        </p:txBody>
      </p:sp>
      <p:sp>
        <p:nvSpPr>
          <p:cNvPr id="24" name="TextBox 23"/>
          <p:cNvSpPr txBox="1"/>
          <p:nvPr/>
        </p:nvSpPr>
        <p:spPr>
          <a:xfrm>
            <a:off x="389558" y="2332506"/>
            <a:ext cx="4052578" cy="307777"/>
          </a:xfrm>
          <a:prstGeom prst="rect">
            <a:avLst/>
          </a:prstGeom>
          <a:noFill/>
        </p:spPr>
        <p:txBody>
          <a:bodyPr wrap="square" rtlCol="0">
            <a:spAutoFit/>
          </a:bodyPr>
          <a:lstStyle/>
          <a:p>
            <a:r>
              <a:rPr lang="en-US" sz="1400" b="1" dirty="0" smtClean="0"/>
              <a:t>Setup and script running</a:t>
            </a:r>
            <a:endParaRPr lang="en-US" sz="1400" b="1" dirty="0"/>
          </a:p>
        </p:txBody>
      </p:sp>
      <p:pic>
        <p:nvPicPr>
          <p:cNvPr id="25" name="Picture 24"/>
          <p:cNvPicPr>
            <a:picLocks noChangeAspect="1"/>
          </p:cNvPicPr>
          <p:nvPr/>
        </p:nvPicPr>
        <p:blipFill>
          <a:blip r:embed="rId3"/>
          <a:stretch>
            <a:fillRect/>
          </a:stretch>
        </p:blipFill>
        <p:spPr>
          <a:xfrm>
            <a:off x="506674" y="2728406"/>
            <a:ext cx="4215684" cy="2202047"/>
          </a:xfrm>
          <a:prstGeom prst="rect">
            <a:avLst/>
          </a:prstGeom>
        </p:spPr>
      </p:pic>
      <p:sp>
        <p:nvSpPr>
          <p:cNvPr id="26" name="TextBox 25"/>
          <p:cNvSpPr txBox="1"/>
          <p:nvPr/>
        </p:nvSpPr>
        <p:spPr>
          <a:xfrm>
            <a:off x="506674" y="5350684"/>
            <a:ext cx="5107742" cy="1384995"/>
          </a:xfrm>
          <a:prstGeom prst="rect">
            <a:avLst/>
          </a:prstGeom>
          <a:noFill/>
        </p:spPr>
        <p:txBody>
          <a:bodyPr wrap="square" rtlCol="0">
            <a:spAutoFit/>
          </a:bodyPr>
          <a:lstStyle/>
          <a:p>
            <a:r>
              <a:rPr lang="en-US" sz="1400" b="1" dirty="0" err="1" smtClean="0"/>
              <a:t>Epixhr_config_from_yml</a:t>
            </a:r>
            <a:r>
              <a:rPr lang="en-US" sz="1400" dirty="0" smtClean="0"/>
              <a:t> – sets which initialization we use</a:t>
            </a:r>
          </a:p>
          <a:p>
            <a:endParaRPr lang="en-US" sz="1400" dirty="0" smtClean="0"/>
          </a:p>
          <a:p>
            <a:r>
              <a:rPr lang="en-US" sz="1400" dirty="0" smtClean="0"/>
              <a:t>Ex: </a:t>
            </a:r>
            <a:r>
              <a:rPr lang="en-US" sz="1400" dirty="0" err="1" smtClean="0"/>
              <a:t>epixhr_config_from_yaml_set</a:t>
            </a:r>
            <a:r>
              <a:rPr lang="en-US" sz="1400" dirty="0" smtClean="0"/>
              <a:t> –</a:t>
            </a:r>
            <a:r>
              <a:rPr lang="en-US" sz="1400" dirty="0" err="1" smtClean="0"/>
              <a:t>yaml</a:t>
            </a:r>
            <a:r>
              <a:rPr lang="en-US" sz="1400" dirty="0" smtClean="0"/>
              <a:t> 5</a:t>
            </a:r>
          </a:p>
          <a:p>
            <a:endParaRPr lang="en-US" sz="1400" dirty="0"/>
          </a:p>
          <a:p>
            <a:r>
              <a:rPr lang="en-US" sz="1400" dirty="0" smtClean="0"/>
              <a:t>Note: Pulls from the epix-hr-single10k depository</a:t>
            </a:r>
          </a:p>
          <a:p>
            <a:r>
              <a:rPr lang="en-US" sz="1400" dirty="0" smtClean="0"/>
              <a:t>For ASIC v4, #5 is currently our default for running.</a:t>
            </a:r>
            <a:endParaRPr lang="en-US" sz="1400" dirty="0"/>
          </a:p>
        </p:txBody>
      </p:sp>
      <p:pic>
        <p:nvPicPr>
          <p:cNvPr id="27" name="Picture 26"/>
          <p:cNvPicPr>
            <a:picLocks noChangeAspect="1"/>
          </p:cNvPicPr>
          <p:nvPr/>
        </p:nvPicPr>
        <p:blipFill>
          <a:blip r:embed="rId4"/>
          <a:stretch>
            <a:fillRect/>
          </a:stretch>
        </p:blipFill>
        <p:spPr>
          <a:xfrm>
            <a:off x="4837728" y="2769500"/>
            <a:ext cx="7152250" cy="2202047"/>
          </a:xfrm>
          <a:prstGeom prst="rect">
            <a:avLst/>
          </a:prstGeom>
        </p:spPr>
      </p:pic>
      <p:sp>
        <p:nvSpPr>
          <p:cNvPr id="28" name="TextBox 27"/>
          <p:cNvSpPr txBox="1"/>
          <p:nvPr/>
        </p:nvSpPr>
        <p:spPr>
          <a:xfrm>
            <a:off x="5162726" y="5391778"/>
            <a:ext cx="6827252" cy="1169551"/>
          </a:xfrm>
          <a:prstGeom prst="rect">
            <a:avLst/>
          </a:prstGeom>
          <a:noFill/>
        </p:spPr>
        <p:txBody>
          <a:bodyPr wrap="square" rtlCol="0">
            <a:spAutoFit/>
          </a:bodyPr>
          <a:lstStyle/>
          <a:p>
            <a:r>
              <a:rPr lang="en-US" sz="1400" b="1" dirty="0" err="1" smtClean="0"/>
              <a:t>Seq_epixhr</a:t>
            </a:r>
            <a:r>
              <a:rPr lang="en-US" sz="1400" dirty="0" smtClean="0"/>
              <a:t> – Sets the </a:t>
            </a:r>
            <a:r>
              <a:rPr lang="en-US" sz="1400" dirty="0" err="1" smtClean="0"/>
              <a:t>daq</a:t>
            </a:r>
            <a:r>
              <a:rPr lang="en-US" sz="1400" dirty="0" smtClean="0"/>
              <a:t> and </a:t>
            </a:r>
            <a:r>
              <a:rPr lang="en-US" sz="1400" dirty="0" err="1" smtClean="0"/>
              <a:t>runtrigger</a:t>
            </a:r>
            <a:r>
              <a:rPr lang="en-US" sz="1400" dirty="0" smtClean="0"/>
              <a:t> values</a:t>
            </a:r>
          </a:p>
          <a:p>
            <a:r>
              <a:rPr lang="en-US" sz="1400" dirty="0" smtClean="0"/>
              <a:t>Ex. </a:t>
            </a:r>
            <a:r>
              <a:rPr lang="en-US" sz="1400" dirty="0" err="1" smtClean="0"/>
              <a:t>Seq_epixhr</a:t>
            </a:r>
            <a:r>
              <a:rPr lang="en-US" sz="1400" dirty="0" smtClean="0"/>
              <a:t> – rate 2400 </a:t>
            </a:r>
            <a:r>
              <a:rPr lang="en-US" sz="1400" dirty="0" err="1" smtClean="0"/>
              <a:t>tgt</a:t>
            </a:r>
            <a:r>
              <a:rPr lang="en-US" sz="1400" dirty="0" smtClean="0"/>
              <a:t> 0.834e-3     (</a:t>
            </a:r>
            <a:r>
              <a:rPr lang="en-US" sz="1400" dirty="0" err="1" smtClean="0"/>
              <a:t>Runtrigger</a:t>
            </a:r>
            <a:r>
              <a:rPr lang="en-US" sz="1400" dirty="0" smtClean="0"/>
              <a:t>: 2400Hz, </a:t>
            </a:r>
            <a:r>
              <a:rPr lang="en-US" sz="1400" dirty="0" err="1" smtClean="0"/>
              <a:t>Daq</a:t>
            </a:r>
            <a:r>
              <a:rPr lang="en-US" sz="1400" dirty="0" smtClean="0"/>
              <a:t> trigger 120Hz)</a:t>
            </a:r>
          </a:p>
          <a:p>
            <a:r>
              <a:rPr lang="en-US" sz="1400" dirty="0" smtClean="0"/>
              <a:t>Ex. </a:t>
            </a:r>
            <a:r>
              <a:rPr lang="en-US" sz="1400" dirty="0" err="1" smtClean="0"/>
              <a:t>Seq_epixhr</a:t>
            </a:r>
            <a:r>
              <a:rPr lang="en-US" sz="1400" dirty="0" smtClean="0"/>
              <a:t> – rate 2400 </a:t>
            </a:r>
            <a:r>
              <a:rPr lang="en-US" sz="1400" dirty="0" err="1" smtClean="0"/>
              <a:t>tgt</a:t>
            </a:r>
            <a:r>
              <a:rPr lang="en-US" sz="1400" dirty="0" smtClean="0"/>
              <a:t> 0.834e-3 -- full    (</a:t>
            </a:r>
            <a:r>
              <a:rPr lang="en-US" sz="1400" dirty="0" err="1" smtClean="0"/>
              <a:t>Runtrigger</a:t>
            </a:r>
            <a:r>
              <a:rPr lang="en-US" sz="1400" dirty="0" smtClean="0"/>
              <a:t>: 2400Hz, </a:t>
            </a:r>
            <a:r>
              <a:rPr lang="en-US" sz="1400" dirty="0" err="1" smtClean="0"/>
              <a:t>Daq</a:t>
            </a:r>
            <a:r>
              <a:rPr lang="en-US" sz="1400" dirty="0" smtClean="0"/>
              <a:t> trigger 2400Hz)</a:t>
            </a:r>
          </a:p>
          <a:p>
            <a:r>
              <a:rPr lang="en-US" sz="1400" dirty="0" smtClean="0"/>
              <a:t>Ex. </a:t>
            </a:r>
            <a:r>
              <a:rPr lang="en-US" sz="1400" dirty="0" err="1" smtClean="0"/>
              <a:t>Seq_epixhr</a:t>
            </a:r>
            <a:r>
              <a:rPr lang="en-US" sz="1400" dirty="0" smtClean="0"/>
              <a:t> – rate 2400 </a:t>
            </a:r>
            <a:r>
              <a:rPr lang="en-US" sz="1400" dirty="0" err="1" smtClean="0"/>
              <a:t>tgt</a:t>
            </a:r>
            <a:r>
              <a:rPr lang="en-US" sz="1400" dirty="0" smtClean="0"/>
              <a:t> 0.834e-3 – f360    (</a:t>
            </a:r>
            <a:r>
              <a:rPr lang="en-US" sz="1400" dirty="0" err="1" smtClean="0"/>
              <a:t>Runtrigger</a:t>
            </a:r>
            <a:r>
              <a:rPr lang="en-US" sz="1400" dirty="0" smtClean="0"/>
              <a:t>: 2400Hz, </a:t>
            </a:r>
            <a:r>
              <a:rPr lang="en-US" sz="1400" dirty="0" err="1" smtClean="0"/>
              <a:t>Daq</a:t>
            </a:r>
            <a:r>
              <a:rPr lang="en-US" sz="1400" dirty="0" smtClean="0"/>
              <a:t> trigger 360Hz)</a:t>
            </a:r>
          </a:p>
          <a:p>
            <a:endParaRPr lang="en-US" sz="1400" dirty="0" smtClean="0"/>
          </a:p>
        </p:txBody>
      </p:sp>
      <p:sp>
        <p:nvSpPr>
          <p:cNvPr id="31" name="TextBox 30"/>
          <p:cNvSpPr txBox="1"/>
          <p:nvPr/>
        </p:nvSpPr>
        <p:spPr>
          <a:xfrm>
            <a:off x="3751841" y="1024378"/>
            <a:ext cx="6587829" cy="1384995"/>
          </a:xfrm>
          <a:prstGeom prst="rect">
            <a:avLst/>
          </a:prstGeom>
          <a:noFill/>
        </p:spPr>
        <p:txBody>
          <a:bodyPr wrap="none" rtlCol="0">
            <a:spAutoFit/>
          </a:bodyPr>
          <a:lstStyle/>
          <a:p>
            <a:pPr marL="342900" indent="-342900">
              <a:buAutoNum type="arabicPeriod"/>
            </a:pPr>
            <a:r>
              <a:rPr lang="en-US" sz="1400" dirty="0" smtClean="0"/>
              <a:t>Log into </a:t>
            </a:r>
            <a:r>
              <a:rPr lang="en-US" sz="1400" dirty="0" err="1" smtClean="0"/>
              <a:t>rixopr@rixdaq</a:t>
            </a:r>
            <a:r>
              <a:rPr lang="en-US" sz="1400" dirty="0" smtClean="0"/>
              <a:t>:</a:t>
            </a:r>
          </a:p>
          <a:p>
            <a:pPr marL="800100" lvl="1" indent="-342900">
              <a:buAutoNum type="arabicPeriod"/>
            </a:pPr>
            <a:r>
              <a:rPr lang="en-US" sz="1400" dirty="0" err="1" smtClean="0"/>
              <a:t>ssh</a:t>
            </a:r>
            <a:r>
              <a:rPr lang="en-US" sz="1400" dirty="0" smtClean="0"/>
              <a:t> </a:t>
            </a:r>
            <a:r>
              <a:rPr lang="en-US" sz="1400" dirty="0" err="1" smtClean="0"/>
              <a:t>username@psdev</a:t>
            </a:r>
            <a:endParaRPr lang="en-US" sz="1400" dirty="0" smtClean="0"/>
          </a:p>
          <a:p>
            <a:pPr marL="800100" lvl="1" indent="-342900">
              <a:buAutoNum type="arabicPeriod"/>
            </a:pPr>
            <a:r>
              <a:rPr lang="en-US" sz="1400" dirty="0" err="1" smtClean="0"/>
              <a:t>ssh</a:t>
            </a:r>
            <a:r>
              <a:rPr lang="en-US" sz="1400" dirty="0" smtClean="0"/>
              <a:t> </a:t>
            </a:r>
            <a:r>
              <a:rPr lang="en-US" sz="1400" dirty="0" err="1" smtClean="0"/>
              <a:t>rixopr@rixdaq</a:t>
            </a:r>
            <a:endParaRPr lang="en-US" sz="1400" dirty="0" smtClean="0"/>
          </a:p>
          <a:p>
            <a:pPr marL="342900" indent="-342900">
              <a:buAutoNum type="arabicPeriod"/>
            </a:pPr>
            <a:r>
              <a:rPr lang="en-US" sz="1400" dirty="0" smtClean="0"/>
              <a:t>Source setup_env.sh</a:t>
            </a:r>
          </a:p>
          <a:p>
            <a:pPr marL="800100" lvl="1" indent="-342900">
              <a:buAutoNum type="arabicPeriod"/>
            </a:pPr>
            <a:r>
              <a:rPr lang="en-US" sz="1400" dirty="0" smtClean="0"/>
              <a:t>Source from the script folder (cd scripts)</a:t>
            </a:r>
          </a:p>
          <a:p>
            <a:pPr marL="342900" indent="-342900">
              <a:buAutoNum type="arabicPeriod"/>
            </a:pPr>
            <a:r>
              <a:rPr lang="en-US" sz="1400" dirty="0" err="1" smtClean="0"/>
              <a:t>Procmgr</a:t>
            </a:r>
            <a:r>
              <a:rPr lang="en-US" sz="1400" dirty="0" smtClean="0"/>
              <a:t> restart </a:t>
            </a:r>
            <a:r>
              <a:rPr lang="en-US" sz="1400" dirty="0" err="1" smtClean="0"/>
              <a:t>mfx.cnf</a:t>
            </a:r>
            <a:r>
              <a:rPr lang="en-US" sz="1400" dirty="0" smtClean="0"/>
              <a:t> (launches the DAQ instance with the </a:t>
            </a:r>
            <a:r>
              <a:rPr lang="en-US" sz="1400" dirty="0" err="1" smtClean="0"/>
              <a:t>ePixHR</a:t>
            </a:r>
            <a:r>
              <a:rPr lang="en-US" sz="1400" dirty="0" smtClean="0"/>
              <a:t> detector in it.)</a:t>
            </a:r>
            <a:endParaRPr lang="en-US" sz="1400" dirty="0"/>
          </a:p>
        </p:txBody>
      </p:sp>
    </p:spTree>
    <p:extLst>
      <p:ext uri="{BB962C8B-B14F-4D97-AF65-F5344CB8AC3E}">
        <p14:creationId xmlns:p14="http://schemas.microsoft.com/office/powerpoint/2010/main" val="2652508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Pedestal scan and timing scan</a:t>
            </a:r>
            <a:endParaRPr lang="en-US" dirty="0"/>
          </a:p>
        </p:txBody>
      </p:sp>
      <p:sp>
        <p:nvSpPr>
          <p:cNvPr id="5" name="Slide Number Placeholder 4"/>
          <p:cNvSpPr>
            <a:spLocks noGrp="1"/>
          </p:cNvSpPr>
          <p:nvPr>
            <p:ph type="sldNum" sz="quarter" idx="4"/>
          </p:nvPr>
        </p:nvSpPr>
        <p:spPr/>
        <p:txBody>
          <a:bodyPr/>
          <a:lstStyle/>
          <a:p>
            <a:fld id="{52B60363-7E9F-BF4A-894A-A30319D3939A}" type="slidenum">
              <a:rPr lang="en-US" smtClean="0"/>
              <a:pPr/>
              <a:t>3</a:t>
            </a:fld>
            <a:endParaRPr lang="en-US" dirty="0"/>
          </a:p>
        </p:txBody>
      </p:sp>
      <p:sp>
        <p:nvSpPr>
          <p:cNvPr id="6" name="Footer Placeholder 5"/>
          <p:cNvSpPr>
            <a:spLocks noGrp="1"/>
          </p:cNvSpPr>
          <p:nvPr>
            <p:ph type="ftr" sz="quarter" idx="3"/>
          </p:nvPr>
        </p:nvSpPr>
        <p:spPr/>
        <p:txBody>
          <a:bodyPr/>
          <a:lstStyle/>
          <a:p>
            <a:r>
              <a:rPr lang="en-US" smtClean="0"/>
              <a:t>SECTION TITLE AND/OR DEPARTMENT</a:t>
            </a:r>
            <a:endParaRPr lang="en-US" dirty="0"/>
          </a:p>
        </p:txBody>
      </p:sp>
      <p:pic>
        <p:nvPicPr>
          <p:cNvPr id="7" name="Picture 6"/>
          <p:cNvPicPr>
            <a:picLocks noChangeAspect="1"/>
          </p:cNvPicPr>
          <p:nvPr/>
        </p:nvPicPr>
        <p:blipFill>
          <a:blip r:embed="rId2"/>
          <a:stretch>
            <a:fillRect/>
          </a:stretch>
        </p:blipFill>
        <p:spPr>
          <a:xfrm>
            <a:off x="88489" y="1831036"/>
            <a:ext cx="6078377" cy="2188476"/>
          </a:xfrm>
          <a:prstGeom prst="rect">
            <a:avLst/>
          </a:prstGeom>
        </p:spPr>
      </p:pic>
      <p:pic>
        <p:nvPicPr>
          <p:cNvPr id="8" name="Picture 7"/>
          <p:cNvPicPr>
            <a:picLocks noChangeAspect="1"/>
          </p:cNvPicPr>
          <p:nvPr/>
        </p:nvPicPr>
        <p:blipFill>
          <a:blip r:embed="rId3"/>
          <a:stretch>
            <a:fillRect/>
          </a:stretch>
        </p:blipFill>
        <p:spPr>
          <a:xfrm>
            <a:off x="6342986" y="1831036"/>
            <a:ext cx="5719058" cy="2188476"/>
          </a:xfrm>
          <a:prstGeom prst="rect">
            <a:avLst/>
          </a:prstGeom>
        </p:spPr>
      </p:pic>
      <p:sp>
        <p:nvSpPr>
          <p:cNvPr id="9" name="TextBox 8"/>
          <p:cNvSpPr txBox="1"/>
          <p:nvPr/>
        </p:nvSpPr>
        <p:spPr>
          <a:xfrm>
            <a:off x="485436" y="4578262"/>
            <a:ext cx="5107742" cy="1384995"/>
          </a:xfrm>
          <a:prstGeom prst="rect">
            <a:avLst/>
          </a:prstGeom>
          <a:noFill/>
        </p:spPr>
        <p:txBody>
          <a:bodyPr wrap="square" rtlCol="0">
            <a:spAutoFit/>
          </a:bodyPr>
          <a:lstStyle/>
          <a:p>
            <a:r>
              <a:rPr lang="en-US" sz="1400" b="1" dirty="0" err="1" smtClean="0"/>
              <a:t>Epixhr_pedestal_scan</a:t>
            </a:r>
            <a:r>
              <a:rPr lang="en-US" sz="1400" b="1" dirty="0" smtClean="0"/>
              <a:t> </a:t>
            </a:r>
            <a:r>
              <a:rPr lang="en-US" sz="1400" dirty="0" smtClean="0"/>
              <a:t>– performs a pedestal scan run</a:t>
            </a:r>
          </a:p>
          <a:p>
            <a:endParaRPr lang="en-US" sz="1400" dirty="0" smtClean="0"/>
          </a:p>
          <a:p>
            <a:r>
              <a:rPr lang="en-US" sz="1400" dirty="0" smtClean="0"/>
              <a:t>Ex: </a:t>
            </a:r>
            <a:r>
              <a:rPr lang="en-US" sz="1400" dirty="0" err="1" smtClean="0"/>
              <a:t>epixhr_pedestal_scan</a:t>
            </a:r>
            <a:r>
              <a:rPr lang="en-US" sz="1400" dirty="0" smtClean="0"/>
              <a:t> –record 1 (records a pedestal run)</a:t>
            </a:r>
          </a:p>
          <a:p>
            <a:endParaRPr lang="en-US" sz="1400" dirty="0"/>
          </a:p>
          <a:p>
            <a:r>
              <a:rPr lang="en-US" sz="1400" dirty="0" smtClean="0"/>
              <a:t>Note: the scan is launched from the RIXS </a:t>
            </a:r>
            <a:r>
              <a:rPr lang="en-US" sz="1400" dirty="0" err="1" smtClean="0"/>
              <a:t>daq</a:t>
            </a:r>
            <a:r>
              <a:rPr lang="en-US" sz="1400" dirty="0" smtClean="0"/>
              <a:t>.</a:t>
            </a:r>
          </a:p>
          <a:p>
            <a:endParaRPr lang="en-US" sz="1400" dirty="0"/>
          </a:p>
        </p:txBody>
      </p:sp>
      <p:sp>
        <p:nvSpPr>
          <p:cNvPr id="10" name="TextBox 9"/>
          <p:cNvSpPr txBox="1"/>
          <p:nvPr/>
        </p:nvSpPr>
        <p:spPr>
          <a:xfrm>
            <a:off x="6648644" y="4578262"/>
            <a:ext cx="5107742" cy="1815882"/>
          </a:xfrm>
          <a:prstGeom prst="rect">
            <a:avLst/>
          </a:prstGeom>
          <a:noFill/>
        </p:spPr>
        <p:txBody>
          <a:bodyPr wrap="square" rtlCol="0">
            <a:spAutoFit/>
          </a:bodyPr>
          <a:lstStyle/>
          <a:p>
            <a:r>
              <a:rPr lang="en-US" sz="1400" b="1" dirty="0" err="1" smtClean="0"/>
              <a:t>Epixhr_timing_scan</a:t>
            </a:r>
            <a:r>
              <a:rPr lang="en-US" sz="1400" b="1" dirty="0" smtClean="0"/>
              <a:t> </a:t>
            </a:r>
            <a:r>
              <a:rPr lang="en-US" sz="1400" dirty="0" smtClean="0"/>
              <a:t>– </a:t>
            </a:r>
            <a:r>
              <a:rPr lang="en-US" sz="1400" dirty="0" err="1" smtClean="0"/>
              <a:t>performas</a:t>
            </a:r>
            <a:r>
              <a:rPr lang="en-US" sz="1400" dirty="0" smtClean="0"/>
              <a:t> a timing scan by scanning the </a:t>
            </a:r>
            <a:r>
              <a:rPr lang="en-US" sz="1400" dirty="0" err="1" smtClean="0"/>
              <a:t>start_ns</a:t>
            </a:r>
            <a:r>
              <a:rPr lang="en-US" sz="1400" dirty="0" smtClean="0"/>
              <a:t> variable (delay created on the detector boards)</a:t>
            </a:r>
          </a:p>
          <a:p>
            <a:endParaRPr lang="en-US" sz="1400" dirty="0" smtClean="0"/>
          </a:p>
          <a:p>
            <a:r>
              <a:rPr lang="en-US" sz="1400" dirty="0" smtClean="0"/>
              <a:t>Ex: </a:t>
            </a:r>
            <a:r>
              <a:rPr lang="en-US" sz="1400" dirty="0" err="1" smtClean="0"/>
              <a:t>epixhr_timing_scan</a:t>
            </a:r>
            <a:r>
              <a:rPr lang="en-US" sz="1400" dirty="0" smtClean="0"/>
              <a:t> --linear 2000 40000 2000 --events 1000 --record 1 (scans </a:t>
            </a:r>
            <a:r>
              <a:rPr lang="en-US" sz="1400" dirty="0" err="1" smtClean="0"/>
              <a:t>start_ns</a:t>
            </a:r>
            <a:r>
              <a:rPr lang="en-US" sz="1400" dirty="0" smtClean="0"/>
              <a:t> from 2000 to 4000 in 2000 increment steps, at each point 1000 events are saved). The data is saved to disk.</a:t>
            </a:r>
          </a:p>
          <a:p>
            <a:endParaRPr lang="en-US" sz="1400" dirty="0"/>
          </a:p>
          <a:p>
            <a:r>
              <a:rPr lang="en-US" sz="1400" dirty="0" smtClean="0"/>
              <a:t>Note: the scan is launched from the RIXS </a:t>
            </a:r>
            <a:r>
              <a:rPr lang="en-US" sz="1400" dirty="0" err="1" smtClean="0"/>
              <a:t>daq</a:t>
            </a:r>
            <a:r>
              <a:rPr lang="en-US" sz="1400" dirty="0" smtClean="0"/>
              <a:t>.</a:t>
            </a:r>
          </a:p>
        </p:txBody>
      </p:sp>
    </p:spTree>
    <p:extLst>
      <p:ext uri="{BB962C8B-B14F-4D97-AF65-F5344CB8AC3E}">
        <p14:creationId xmlns:p14="http://schemas.microsoft.com/office/powerpoint/2010/main" val="3952600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Linearity scans</a:t>
            </a:r>
            <a:endParaRPr lang="en-US" dirty="0"/>
          </a:p>
        </p:txBody>
      </p:sp>
      <p:sp>
        <p:nvSpPr>
          <p:cNvPr id="5" name="Slide Number Placeholder 4"/>
          <p:cNvSpPr>
            <a:spLocks noGrp="1"/>
          </p:cNvSpPr>
          <p:nvPr>
            <p:ph type="sldNum" sz="quarter" idx="4"/>
          </p:nvPr>
        </p:nvSpPr>
        <p:spPr/>
        <p:txBody>
          <a:bodyPr/>
          <a:lstStyle/>
          <a:p>
            <a:fld id="{52B60363-7E9F-BF4A-894A-A30319D3939A}" type="slidenum">
              <a:rPr lang="en-US" smtClean="0"/>
              <a:pPr/>
              <a:t>4</a:t>
            </a:fld>
            <a:endParaRPr lang="en-US" dirty="0"/>
          </a:p>
        </p:txBody>
      </p:sp>
      <p:sp>
        <p:nvSpPr>
          <p:cNvPr id="6" name="Footer Placeholder 5"/>
          <p:cNvSpPr>
            <a:spLocks noGrp="1"/>
          </p:cNvSpPr>
          <p:nvPr>
            <p:ph type="ftr" sz="quarter" idx="3"/>
          </p:nvPr>
        </p:nvSpPr>
        <p:spPr/>
        <p:txBody>
          <a:bodyPr/>
          <a:lstStyle/>
          <a:p>
            <a:r>
              <a:rPr lang="en-US" smtClean="0"/>
              <a:t>SECTION TITLE AND/OR DEPARTMENT</a:t>
            </a:r>
            <a:endParaRPr lang="en-US" dirty="0"/>
          </a:p>
        </p:txBody>
      </p:sp>
      <p:sp>
        <p:nvSpPr>
          <p:cNvPr id="7" name="TextBox 6"/>
          <p:cNvSpPr txBox="1"/>
          <p:nvPr/>
        </p:nvSpPr>
        <p:spPr>
          <a:xfrm>
            <a:off x="676656" y="2313432"/>
            <a:ext cx="11301984" cy="2585323"/>
          </a:xfrm>
          <a:prstGeom prst="rect">
            <a:avLst/>
          </a:prstGeom>
          <a:noFill/>
        </p:spPr>
        <p:txBody>
          <a:bodyPr wrap="square" rtlCol="0">
            <a:spAutoFit/>
          </a:bodyPr>
          <a:lstStyle/>
          <a:p>
            <a:r>
              <a:rPr lang="en-US" dirty="0" smtClean="0"/>
              <a:t>Intensity scan: </a:t>
            </a:r>
            <a:r>
              <a:rPr lang="en-US" b="1" dirty="0" err="1" smtClean="0"/>
              <a:t>x.attenuator_single_scan</a:t>
            </a:r>
            <a:endParaRPr lang="en-US" b="1" dirty="0" smtClean="0"/>
          </a:p>
          <a:p>
            <a:r>
              <a:rPr lang="en-US" dirty="0" smtClean="0"/>
              <a:t>Log into hutch python at MFX using the mfx3 command (has to be from </a:t>
            </a:r>
            <a:r>
              <a:rPr lang="en-US" dirty="0" err="1" smtClean="0"/>
              <a:t>rix-daq</a:t>
            </a:r>
            <a:r>
              <a:rPr lang="en-US" dirty="0" smtClean="0"/>
              <a:t>, not </a:t>
            </a:r>
            <a:r>
              <a:rPr lang="en-US" dirty="0" err="1" smtClean="0"/>
              <a:t>rix</a:t>
            </a:r>
            <a:r>
              <a:rPr lang="en-US" dirty="0" smtClean="0"/>
              <a:t>-console). Command is:</a:t>
            </a:r>
          </a:p>
          <a:p>
            <a:endParaRPr lang="en-US" dirty="0"/>
          </a:p>
          <a:p>
            <a:r>
              <a:rPr lang="en-US" dirty="0" err="1" smtClean="0"/>
              <a:t>x.attenuator_single_scan</a:t>
            </a:r>
            <a:r>
              <a:rPr lang="en-US" dirty="0" smtClean="0"/>
              <a:t>(events=2400, record=False, transmissions=[1.0, 0.61, 0.4, 0.2,0.1,0.05,0.01]).</a:t>
            </a:r>
          </a:p>
          <a:p>
            <a:r>
              <a:rPr lang="en-US" dirty="0" smtClean="0"/>
              <a:t>(scans the MFX attenuators from 100% transmission (1.0) to 1% transmission (0.01), at each point 2400 events are collected).</a:t>
            </a:r>
          </a:p>
          <a:p>
            <a:endParaRPr lang="en-US" dirty="0" smtClean="0"/>
          </a:p>
          <a:p>
            <a:r>
              <a:rPr lang="en-US" dirty="0" smtClean="0"/>
              <a:t>The data is collected on the </a:t>
            </a:r>
            <a:r>
              <a:rPr lang="en-US" dirty="0" err="1" smtClean="0"/>
              <a:t>rixs</a:t>
            </a:r>
            <a:r>
              <a:rPr lang="en-US" dirty="0" smtClean="0"/>
              <a:t> </a:t>
            </a:r>
            <a:r>
              <a:rPr lang="en-US" dirty="0" err="1" smtClean="0"/>
              <a:t>daq</a:t>
            </a:r>
            <a:r>
              <a:rPr lang="en-US" dirty="0" smtClean="0"/>
              <a:t> but the scan is launched from the MFX </a:t>
            </a:r>
            <a:r>
              <a:rPr lang="en-US" dirty="0" err="1" smtClean="0"/>
              <a:t>daq</a:t>
            </a:r>
            <a:r>
              <a:rPr lang="en-US" dirty="0" smtClean="0"/>
              <a:t>. As such, you start collecting data, and then launch the scan.</a:t>
            </a:r>
            <a:endParaRPr lang="en-US" dirty="0"/>
          </a:p>
        </p:txBody>
      </p:sp>
    </p:spTree>
    <p:extLst>
      <p:ext uri="{BB962C8B-B14F-4D97-AF65-F5344CB8AC3E}">
        <p14:creationId xmlns:p14="http://schemas.microsoft.com/office/powerpoint/2010/main" val="1335702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400" dirty="0" smtClean="0"/>
              <a:t>Detector trigger timing for running the </a:t>
            </a:r>
            <a:r>
              <a:rPr lang="en-US" sz="2400" dirty="0" err="1" smtClean="0"/>
              <a:t>ePixHR</a:t>
            </a:r>
            <a:r>
              <a:rPr lang="en-US" sz="2400" dirty="0" smtClean="0"/>
              <a:t> v4 in the MFX/RIXS Frankenstein DAQ</a:t>
            </a:r>
            <a:endParaRPr lang="en-US" sz="2400" dirty="0"/>
          </a:p>
        </p:txBody>
      </p:sp>
      <p:sp>
        <p:nvSpPr>
          <p:cNvPr id="5" name="Slide Number Placeholder 4"/>
          <p:cNvSpPr>
            <a:spLocks noGrp="1"/>
          </p:cNvSpPr>
          <p:nvPr>
            <p:ph type="sldNum" sz="quarter" idx="4"/>
          </p:nvPr>
        </p:nvSpPr>
        <p:spPr/>
        <p:txBody>
          <a:bodyPr/>
          <a:lstStyle/>
          <a:p>
            <a:fld id="{52B60363-7E9F-BF4A-894A-A30319D3939A}" type="slidenum">
              <a:rPr lang="en-US" smtClean="0"/>
              <a:pPr/>
              <a:t>5</a:t>
            </a:fld>
            <a:endParaRPr lang="en-US" dirty="0"/>
          </a:p>
        </p:txBody>
      </p:sp>
      <p:grpSp>
        <p:nvGrpSpPr>
          <p:cNvPr id="7" name="Group 6"/>
          <p:cNvGrpSpPr/>
          <p:nvPr/>
        </p:nvGrpSpPr>
        <p:grpSpPr>
          <a:xfrm>
            <a:off x="109377" y="1002279"/>
            <a:ext cx="11947233" cy="5105727"/>
            <a:chOff x="288519" y="1177310"/>
            <a:chExt cx="11947233" cy="5105727"/>
          </a:xfrm>
        </p:grpSpPr>
        <p:grpSp>
          <p:nvGrpSpPr>
            <p:cNvPr id="8" name="Group 7"/>
            <p:cNvGrpSpPr/>
            <p:nvPr/>
          </p:nvGrpSpPr>
          <p:grpSpPr>
            <a:xfrm>
              <a:off x="288519" y="1229694"/>
              <a:ext cx="11947233" cy="5053343"/>
              <a:chOff x="958394" y="840775"/>
              <a:chExt cx="11947233" cy="5053343"/>
            </a:xfrm>
          </p:grpSpPr>
          <p:grpSp>
            <p:nvGrpSpPr>
              <p:cNvPr id="23" name="Group 22"/>
              <p:cNvGrpSpPr/>
              <p:nvPr/>
            </p:nvGrpSpPr>
            <p:grpSpPr>
              <a:xfrm>
                <a:off x="958394" y="840775"/>
                <a:ext cx="11947233" cy="5053343"/>
                <a:chOff x="1013229" y="844507"/>
                <a:chExt cx="11947233" cy="5053343"/>
              </a:xfrm>
            </p:grpSpPr>
            <p:grpSp>
              <p:nvGrpSpPr>
                <p:cNvPr id="50" name="Group 49"/>
                <p:cNvGrpSpPr/>
                <p:nvPr/>
              </p:nvGrpSpPr>
              <p:grpSpPr>
                <a:xfrm>
                  <a:off x="1013229" y="844507"/>
                  <a:ext cx="11144789" cy="5053343"/>
                  <a:chOff x="1013229" y="844507"/>
                  <a:chExt cx="11144789" cy="5053343"/>
                </a:xfrm>
              </p:grpSpPr>
              <p:grpSp>
                <p:nvGrpSpPr>
                  <p:cNvPr id="55" name="Group 54"/>
                  <p:cNvGrpSpPr/>
                  <p:nvPr/>
                </p:nvGrpSpPr>
                <p:grpSpPr>
                  <a:xfrm>
                    <a:off x="1013229" y="844507"/>
                    <a:ext cx="11144789" cy="5053343"/>
                    <a:chOff x="48029" y="864827"/>
                    <a:chExt cx="11144789" cy="5053343"/>
                  </a:xfrm>
                </p:grpSpPr>
                <p:grpSp>
                  <p:nvGrpSpPr>
                    <p:cNvPr id="57" name="Group 56"/>
                    <p:cNvGrpSpPr/>
                    <p:nvPr/>
                  </p:nvGrpSpPr>
                  <p:grpSpPr>
                    <a:xfrm>
                      <a:off x="85898" y="864827"/>
                      <a:ext cx="11106920" cy="5053343"/>
                      <a:chOff x="85898" y="864827"/>
                      <a:chExt cx="11106920" cy="5053343"/>
                    </a:xfrm>
                  </p:grpSpPr>
                  <p:grpSp>
                    <p:nvGrpSpPr>
                      <p:cNvPr id="59" name="Group 58"/>
                      <p:cNvGrpSpPr/>
                      <p:nvPr/>
                    </p:nvGrpSpPr>
                    <p:grpSpPr>
                      <a:xfrm>
                        <a:off x="208742" y="1862849"/>
                        <a:ext cx="10984076" cy="4055321"/>
                        <a:chOff x="208742" y="1862849"/>
                        <a:chExt cx="10984076" cy="4055321"/>
                      </a:xfrm>
                    </p:grpSpPr>
                    <p:cxnSp>
                      <p:nvCxnSpPr>
                        <p:cNvPr id="64" name="Straight Connector 63"/>
                        <p:cNvCxnSpPr/>
                        <p:nvPr/>
                      </p:nvCxnSpPr>
                      <p:spPr>
                        <a:xfrm flipV="1">
                          <a:off x="2342342" y="2253070"/>
                          <a:ext cx="640664" cy="2079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3449559" y="2232182"/>
                          <a:ext cx="7743259" cy="208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213360" y="1862849"/>
                          <a:ext cx="2528566" cy="369332"/>
                        </a:xfrm>
                        <a:prstGeom prst="rect">
                          <a:avLst/>
                        </a:prstGeom>
                        <a:noFill/>
                      </p:spPr>
                      <p:txBody>
                        <a:bodyPr wrap="square" rtlCol="0">
                          <a:spAutoFit/>
                        </a:bodyPr>
                        <a:lstStyle/>
                        <a:p>
                          <a:r>
                            <a:rPr lang="en-US" dirty="0" smtClean="0"/>
                            <a:t>LCLS-1 trigger (T0)</a:t>
                          </a:r>
                          <a:endParaRPr lang="en-US" dirty="0"/>
                        </a:p>
                      </p:txBody>
                    </p:sp>
                    <p:cxnSp>
                      <p:nvCxnSpPr>
                        <p:cNvPr id="67" name="Straight Connector 66"/>
                        <p:cNvCxnSpPr/>
                        <p:nvPr/>
                      </p:nvCxnSpPr>
                      <p:spPr>
                        <a:xfrm flipV="1">
                          <a:off x="2459282" y="3093054"/>
                          <a:ext cx="3500941" cy="829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228138" y="2747413"/>
                          <a:ext cx="2231144" cy="369332"/>
                        </a:xfrm>
                        <a:prstGeom prst="rect">
                          <a:avLst/>
                        </a:prstGeom>
                        <a:noFill/>
                      </p:spPr>
                      <p:txBody>
                        <a:bodyPr wrap="square" rtlCol="0">
                          <a:spAutoFit/>
                        </a:bodyPr>
                        <a:lstStyle/>
                        <a:p>
                          <a:r>
                            <a:rPr lang="en-US" dirty="0" smtClean="0"/>
                            <a:t>DAQ trigger (120 Hz)</a:t>
                          </a:r>
                          <a:endParaRPr lang="en-US" dirty="0"/>
                        </a:p>
                      </p:txBody>
                    </p:sp>
                    <p:cxnSp>
                      <p:nvCxnSpPr>
                        <p:cNvPr id="69" name="Straight Connector 68"/>
                        <p:cNvCxnSpPr/>
                        <p:nvPr/>
                      </p:nvCxnSpPr>
                      <p:spPr>
                        <a:xfrm flipV="1">
                          <a:off x="2357120" y="3956553"/>
                          <a:ext cx="952541" cy="1452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208742" y="3569447"/>
                          <a:ext cx="2288539" cy="369332"/>
                        </a:xfrm>
                        <a:prstGeom prst="rect">
                          <a:avLst/>
                        </a:prstGeom>
                        <a:noFill/>
                      </p:spPr>
                      <p:txBody>
                        <a:bodyPr wrap="square" rtlCol="0">
                          <a:spAutoFit/>
                        </a:bodyPr>
                        <a:lstStyle/>
                        <a:p>
                          <a:r>
                            <a:rPr lang="en-US" dirty="0" smtClean="0"/>
                            <a:t>Run trigger (&gt;120 Hz)</a:t>
                          </a:r>
                          <a:endParaRPr lang="en-US" dirty="0"/>
                        </a:p>
                      </p:txBody>
                    </p:sp>
                    <p:cxnSp>
                      <p:nvCxnSpPr>
                        <p:cNvPr id="71" name="Straight Connector 70"/>
                        <p:cNvCxnSpPr/>
                        <p:nvPr/>
                      </p:nvCxnSpPr>
                      <p:spPr>
                        <a:xfrm flipV="1">
                          <a:off x="6426242" y="3553624"/>
                          <a:ext cx="4618" cy="41101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357120" y="4672111"/>
                          <a:ext cx="489527"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5936559" y="4506660"/>
                          <a:ext cx="352829" cy="1610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6289388" y="4506660"/>
                          <a:ext cx="863600" cy="161072"/>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cxnSp>
                      <p:nvCxnSpPr>
                        <p:cNvPr id="75" name="Straight Connector 74"/>
                        <p:cNvCxnSpPr/>
                        <p:nvPr/>
                      </p:nvCxnSpPr>
                      <p:spPr>
                        <a:xfrm>
                          <a:off x="2476269" y="4672111"/>
                          <a:ext cx="36068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9149197" y="4506659"/>
                          <a:ext cx="352829" cy="1610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p:cNvCxnSpPr>
                          <a:endCxn id="76" idx="2"/>
                        </p:cNvCxnSpPr>
                        <p:nvPr/>
                      </p:nvCxnSpPr>
                      <p:spPr>
                        <a:xfrm>
                          <a:off x="6435898" y="4661950"/>
                          <a:ext cx="2889714" cy="57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73" idx="2"/>
                        </p:cNvCxnSpPr>
                        <p:nvPr/>
                      </p:nvCxnSpPr>
                      <p:spPr>
                        <a:xfrm flipH="1">
                          <a:off x="5308768" y="4667731"/>
                          <a:ext cx="804206" cy="7071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3898437" y="5333395"/>
                          <a:ext cx="2334029" cy="584775"/>
                        </a:xfrm>
                        <a:prstGeom prst="rect">
                          <a:avLst/>
                        </a:prstGeom>
                        <a:noFill/>
                      </p:spPr>
                      <p:txBody>
                        <a:bodyPr wrap="square" rtlCol="0">
                          <a:spAutoFit/>
                        </a:bodyPr>
                        <a:lstStyle/>
                        <a:p>
                          <a:r>
                            <a:rPr lang="en-US" sz="1600" dirty="0" smtClean="0"/>
                            <a:t>Signal development and sampling (~37us)</a:t>
                          </a:r>
                          <a:endParaRPr lang="en-US" sz="1600" dirty="0"/>
                        </a:p>
                      </p:txBody>
                    </p:sp>
                    <p:cxnSp>
                      <p:nvCxnSpPr>
                        <p:cNvPr id="80" name="Straight Arrow Connector 79"/>
                        <p:cNvCxnSpPr/>
                        <p:nvPr/>
                      </p:nvCxnSpPr>
                      <p:spPr>
                        <a:xfrm>
                          <a:off x="6688168" y="4663299"/>
                          <a:ext cx="959526" cy="7276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6737980" y="5333395"/>
                          <a:ext cx="2890059" cy="584775"/>
                        </a:xfrm>
                        <a:prstGeom prst="rect">
                          <a:avLst/>
                        </a:prstGeom>
                        <a:noFill/>
                      </p:spPr>
                      <p:txBody>
                        <a:bodyPr wrap="square" rtlCol="0">
                          <a:spAutoFit/>
                        </a:bodyPr>
                        <a:lstStyle/>
                        <a:p>
                          <a:r>
                            <a:rPr lang="en-US" sz="1600" dirty="0" smtClean="0"/>
                            <a:t>Readout cycle</a:t>
                          </a:r>
                        </a:p>
                        <a:p>
                          <a:r>
                            <a:rPr lang="en-US" sz="1600" dirty="0" smtClean="0"/>
                            <a:t>(~146us for 320MHz </a:t>
                          </a:r>
                          <a:r>
                            <a:rPr lang="en-US" sz="1600" dirty="0" err="1" smtClean="0"/>
                            <a:t>Serdes</a:t>
                          </a:r>
                          <a:r>
                            <a:rPr lang="en-US" sz="1600" dirty="0" smtClean="0"/>
                            <a:t>)</a:t>
                          </a:r>
                          <a:endParaRPr lang="en-US" sz="1600" dirty="0"/>
                        </a:p>
                      </p:txBody>
                    </p:sp>
                    <p:cxnSp>
                      <p:nvCxnSpPr>
                        <p:cNvPr id="82" name="Straight Connector 81"/>
                        <p:cNvCxnSpPr/>
                        <p:nvPr/>
                      </p:nvCxnSpPr>
                      <p:spPr>
                        <a:xfrm flipH="1" flipV="1">
                          <a:off x="5956560" y="3545535"/>
                          <a:ext cx="351" cy="40761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46371" y="3561944"/>
                          <a:ext cx="489527" cy="0"/>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60" name="TextBox 59"/>
                      <p:cNvSpPr txBox="1"/>
                      <p:nvPr/>
                    </p:nvSpPr>
                    <p:spPr>
                      <a:xfrm>
                        <a:off x="85898" y="933497"/>
                        <a:ext cx="4780743" cy="369332"/>
                      </a:xfrm>
                      <a:prstGeom prst="rect">
                        <a:avLst/>
                      </a:prstGeom>
                      <a:noFill/>
                    </p:spPr>
                    <p:txBody>
                      <a:bodyPr wrap="square" rtlCol="0">
                        <a:spAutoFit/>
                      </a:bodyPr>
                      <a:lstStyle/>
                      <a:p>
                        <a:r>
                          <a:rPr lang="en-US" dirty="0" smtClean="0"/>
                          <a:t>X-ray pulse arrival (120Hz)</a:t>
                        </a:r>
                        <a:endParaRPr lang="en-US" dirty="0"/>
                      </a:p>
                    </p:txBody>
                  </p:sp>
                  <p:cxnSp>
                    <p:nvCxnSpPr>
                      <p:cNvPr id="61" name="Straight Connector 60"/>
                      <p:cNvCxnSpPr/>
                      <p:nvPr/>
                    </p:nvCxnSpPr>
                    <p:spPr>
                      <a:xfrm>
                        <a:off x="2334953" y="1311017"/>
                        <a:ext cx="8785923" cy="1254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2" name="Down Arrow 61"/>
                      <p:cNvSpPr/>
                      <p:nvPr/>
                    </p:nvSpPr>
                    <p:spPr>
                      <a:xfrm flipV="1">
                        <a:off x="5966031" y="864827"/>
                        <a:ext cx="85402" cy="47046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p:nvPr/>
                    </p:nvCxnSpPr>
                    <p:spPr>
                      <a:xfrm>
                        <a:off x="2943397" y="1108004"/>
                        <a:ext cx="33251" cy="39716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58" name="TextBox 57"/>
                    <p:cNvSpPr txBox="1"/>
                    <p:nvPr/>
                  </p:nvSpPr>
                  <p:spPr>
                    <a:xfrm>
                      <a:off x="48029" y="4400192"/>
                      <a:ext cx="3088640" cy="553998"/>
                    </a:xfrm>
                    <a:prstGeom prst="rect">
                      <a:avLst/>
                    </a:prstGeom>
                    <a:noFill/>
                  </p:spPr>
                  <p:txBody>
                    <a:bodyPr wrap="square" rtlCol="0">
                      <a:spAutoFit/>
                    </a:bodyPr>
                    <a:lstStyle/>
                    <a:p>
                      <a:r>
                        <a:rPr lang="en-US" dirty="0" smtClean="0"/>
                        <a:t>Detector readout cycle</a:t>
                      </a:r>
                    </a:p>
                    <a:p>
                      <a:r>
                        <a:rPr lang="en-US" sz="1100" dirty="0" smtClean="0"/>
                        <a:t>(see next slide for internal structure)</a:t>
                      </a:r>
                      <a:endParaRPr lang="en-US" sz="1100" dirty="0"/>
                    </a:p>
                  </p:txBody>
                </p:sp>
              </p:grpSp>
              <p:sp>
                <p:nvSpPr>
                  <p:cNvPr id="56" name="Rectangle 55"/>
                  <p:cNvSpPr/>
                  <p:nvPr/>
                </p:nvSpPr>
                <p:spPr>
                  <a:xfrm>
                    <a:off x="10473692" y="4486340"/>
                    <a:ext cx="863600" cy="161072"/>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grpSp>
            <p:sp>
              <p:nvSpPr>
                <p:cNvPr id="51" name="TextBox 50"/>
                <p:cNvSpPr txBox="1"/>
                <p:nvPr/>
              </p:nvSpPr>
              <p:spPr>
                <a:xfrm rot="5400000">
                  <a:off x="11777375" y="1694103"/>
                  <a:ext cx="2017543" cy="338554"/>
                </a:xfrm>
                <a:prstGeom prst="rect">
                  <a:avLst/>
                </a:prstGeom>
                <a:noFill/>
              </p:spPr>
              <p:txBody>
                <a:bodyPr wrap="square" rtlCol="0">
                  <a:spAutoFit/>
                </a:bodyPr>
                <a:lstStyle/>
                <a:p>
                  <a:r>
                    <a:rPr lang="en-US" sz="1600" dirty="0" smtClean="0"/>
                    <a:t>External to camera</a:t>
                  </a:r>
                  <a:endParaRPr lang="en-US" sz="1600" dirty="0"/>
                </a:p>
              </p:txBody>
            </p:sp>
            <p:cxnSp>
              <p:nvCxnSpPr>
                <p:cNvPr id="52" name="Straight Arrow Connector 51"/>
                <p:cNvCxnSpPr/>
                <p:nvPr/>
              </p:nvCxnSpPr>
              <p:spPr>
                <a:xfrm>
                  <a:off x="12435447" y="873569"/>
                  <a:ext cx="21554" cy="175138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rot="5400000">
                  <a:off x="11782413" y="3660032"/>
                  <a:ext cx="2017543" cy="338554"/>
                </a:xfrm>
                <a:prstGeom prst="rect">
                  <a:avLst/>
                </a:prstGeom>
                <a:noFill/>
              </p:spPr>
              <p:txBody>
                <a:bodyPr wrap="square" rtlCol="0">
                  <a:spAutoFit/>
                </a:bodyPr>
                <a:lstStyle/>
                <a:p>
                  <a:r>
                    <a:rPr lang="en-US" sz="1600" dirty="0" smtClean="0"/>
                    <a:t>Internal to camera</a:t>
                  </a:r>
                  <a:endParaRPr lang="en-US" sz="1600" dirty="0"/>
                </a:p>
              </p:txBody>
            </p:sp>
            <p:cxnSp>
              <p:nvCxnSpPr>
                <p:cNvPr id="54" name="Straight Arrow Connector 53"/>
                <p:cNvCxnSpPr/>
                <p:nvPr/>
              </p:nvCxnSpPr>
              <p:spPr>
                <a:xfrm>
                  <a:off x="12457001" y="2789842"/>
                  <a:ext cx="16729" cy="187781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24" name="Straight Arrow Connector 23"/>
              <p:cNvCxnSpPr/>
              <p:nvPr/>
            </p:nvCxnSpPr>
            <p:spPr>
              <a:xfrm flipV="1">
                <a:off x="3867439" y="1084160"/>
                <a:ext cx="3044537" cy="9951"/>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211705" y="915113"/>
                <a:ext cx="21662" cy="40355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3858800" y="1451842"/>
                <a:ext cx="2374567" cy="8129"/>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870102" y="1434213"/>
                <a:ext cx="420059" cy="261610"/>
              </a:xfrm>
              <a:prstGeom prst="rect">
                <a:avLst/>
              </a:prstGeom>
              <a:noFill/>
            </p:spPr>
            <p:txBody>
              <a:bodyPr wrap="square" rtlCol="0">
                <a:spAutoFit/>
              </a:bodyPr>
              <a:lstStyle/>
              <a:p>
                <a:r>
                  <a:rPr lang="en-US" sz="1100" b="1" dirty="0" err="1" smtClean="0"/>
                  <a:t>tgt</a:t>
                </a:r>
                <a:endParaRPr lang="en-US" sz="1100" b="1" dirty="0"/>
              </a:p>
            </p:txBody>
          </p:sp>
          <p:cxnSp>
            <p:nvCxnSpPr>
              <p:cNvPr id="28" name="Straight Connector 27"/>
              <p:cNvCxnSpPr/>
              <p:nvPr/>
            </p:nvCxnSpPr>
            <p:spPr>
              <a:xfrm flipV="1">
                <a:off x="6845238" y="2650271"/>
                <a:ext cx="2781" cy="41818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860016" y="2657442"/>
                <a:ext cx="489527"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7334765" y="2643099"/>
                <a:ext cx="4618" cy="41101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130739" y="2498301"/>
                <a:ext cx="1109184" cy="230832"/>
              </a:xfrm>
              <a:prstGeom prst="rect">
                <a:avLst/>
              </a:prstGeom>
              <a:noFill/>
            </p:spPr>
            <p:txBody>
              <a:bodyPr wrap="square" rtlCol="0">
                <a:spAutoFit/>
              </a:bodyPr>
              <a:lstStyle/>
              <a:p>
                <a:r>
                  <a:rPr lang="en-US" sz="900" b="1" dirty="0" err="1"/>
                  <a:t>u</a:t>
                </a:r>
                <a:r>
                  <a:rPr lang="en-US" sz="900" b="1" dirty="0" err="1" smtClean="0"/>
                  <a:t>ser.start_ns</a:t>
                </a:r>
                <a:endParaRPr lang="en-US" sz="900" b="1" dirty="0"/>
              </a:p>
            </p:txBody>
          </p:sp>
          <p:cxnSp>
            <p:nvCxnSpPr>
              <p:cNvPr id="32" name="Straight Arrow Connector 31"/>
              <p:cNvCxnSpPr>
                <a:endCxn id="15" idx="0"/>
              </p:cNvCxnSpPr>
              <p:nvPr/>
            </p:nvCxnSpPr>
            <p:spPr>
              <a:xfrm>
                <a:off x="6258959" y="2809716"/>
                <a:ext cx="489926" cy="6984"/>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318899" y="3057339"/>
                <a:ext cx="471234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808541" y="955914"/>
                <a:ext cx="43350" cy="404134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7318899" y="3890312"/>
                <a:ext cx="2728084" cy="2441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10048877" y="3471980"/>
                <a:ext cx="14778" cy="41101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10538404" y="3457637"/>
                <a:ext cx="4618" cy="41101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0048877" y="3469030"/>
                <a:ext cx="489527"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0538404" y="3870130"/>
                <a:ext cx="1564779" cy="991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11288325" y="4637105"/>
                <a:ext cx="850819" cy="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961064" y="3967538"/>
                <a:ext cx="1727687" cy="261610"/>
              </a:xfrm>
              <a:prstGeom prst="rect">
                <a:avLst/>
              </a:prstGeom>
              <a:noFill/>
            </p:spPr>
            <p:txBody>
              <a:bodyPr wrap="square" rtlCol="0">
                <a:spAutoFit/>
              </a:bodyPr>
              <a:lstStyle/>
              <a:p>
                <a:r>
                  <a:rPr lang="en-US" sz="1100" dirty="0" smtClean="0"/>
                  <a:t>Data sent to </a:t>
                </a:r>
                <a:r>
                  <a:rPr lang="en-US" sz="1100" dirty="0" err="1" smtClean="0"/>
                  <a:t>daq</a:t>
                </a:r>
                <a:endParaRPr lang="en-US" sz="1100" dirty="0"/>
              </a:p>
            </p:txBody>
          </p:sp>
          <p:sp>
            <p:nvSpPr>
              <p:cNvPr id="42" name="TextBox 41"/>
              <p:cNvSpPr txBox="1"/>
              <p:nvPr/>
            </p:nvSpPr>
            <p:spPr>
              <a:xfrm>
                <a:off x="11042550" y="3951044"/>
                <a:ext cx="1727687" cy="261610"/>
              </a:xfrm>
              <a:prstGeom prst="rect">
                <a:avLst/>
              </a:prstGeom>
              <a:noFill/>
            </p:spPr>
            <p:txBody>
              <a:bodyPr wrap="square" rtlCol="0">
                <a:spAutoFit/>
              </a:bodyPr>
              <a:lstStyle/>
              <a:p>
                <a:r>
                  <a:rPr lang="en-US" sz="1100" dirty="0" smtClean="0"/>
                  <a:t>Data </a:t>
                </a:r>
                <a:r>
                  <a:rPr lang="en-US" sz="1100" b="1" dirty="0" smtClean="0"/>
                  <a:t>not</a:t>
                </a:r>
                <a:r>
                  <a:rPr lang="en-US" sz="1100" dirty="0" smtClean="0"/>
                  <a:t> sent to </a:t>
                </a:r>
                <a:r>
                  <a:rPr lang="en-US" sz="1100" dirty="0" err="1" smtClean="0"/>
                  <a:t>daq</a:t>
                </a:r>
                <a:endParaRPr lang="en-US" sz="1100" dirty="0"/>
              </a:p>
            </p:txBody>
          </p:sp>
          <p:cxnSp>
            <p:nvCxnSpPr>
              <p:cNvPr id="43" name="Straight Arrow Connector 42"/>
              <p:cNvCxnSpPr/>
              <p:nvPr/>
            </p:nvCxnSpPr>
            <p:spPr>
              <a:xfrm flipH="1">
                <a:off x="8030333" y="4212654"/>
                <a:ext cx="170914" cy="269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11320793" y="4171784"/>
                <a:ext cx="170914" cy="269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3878593" y="1841747"/>
                <a:ext cx="14778" cy="41101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4368120" y="1827404"/>
                <a:ext cx="4618" cy="41101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878593" y="1838797"/>
                <a:ext cx="489527"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6113406" y="3337507"/>
                <a:ext cx="1109184" cy="230832"/>
              </a:xfrm>
              <a:prstGeom prst="rect">
                <a:avLst/>
              </a:prstGeom>
              <a:noFill/>
            </p:spPr>
            <p:txBody>
              <a:bodyPr wrap="square" rtlCol="0">
                <a:spAutoFit/>
              </a:bodyPr>
              <a:lstStyle/>
              <a:p>
                <a:r>
                  <a:rPr lang="en-US" sz="900" b="1" dirty="0" err="1"/>
                  <a:t>u</a:t>
                </a:r>
                <a:r>
                  <a:rPr lang="en-US" sz="900" b="1" dirty="0" err="1" smtClean="0"/>
                  <a:t>ser.start_ns</a:t>
                </a:r>
                <a:endParaRPr lang="en-US" sz="900" b="1" dirty="0"/>
              </a:p>
            </p:txBody>
          </p:sp>
          <p:cxnSp>
            <p:nvCxnSpPr>
              <p:cNvPr id="49" name="Straight Arrow Connector 48"/>
              <p:cNvCxnSpPr/>
              <p:nvPr/>
            </p:nvCxnSpPr>
            <p:spPr>
              <a:xfrm>
                <a:off x="6225682" y="3751956"/>
                <a:ext cx="586279" cy="541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 name="Straight Connector 8"/>
            <p:cNvCxnSpPr/>
            <p:nvPr/>
          </p:nvCxnSpPr>
          <p:spPr>
            <a:xfrm flipV="1">
              <a:off x="3539049" y="3937225"/>
              <a:ext cx="14778" cy="41101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032730" y="3907020"/>
              <a:ext cx="4618" cy="41101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543203" y="3918413"/>
              <a:ext cx="489527"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4020378" y="4321420"/>
              <a:ext cx="2188346" cy="1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409901" y="1177310"/>
              <a:ext cx="927091" cy="261610"/>
            </a:xfrm>
            <a:prstGeom prst="rect">
              <a:avLst/>
            </a:prstGeom>
            <a:noFill/>
          </p:spPr>
          <p:txBody>
            <a:bodyPr wrap="square" rtlCol="0">
              <a:spAutoFit/>
            </a:bodyPr>
            <a:lstStyle/>
            <a:p>
              <a:r>
                <a:rPr lang="en-US" sz="1100" dirty="0" smtClean="0"/>
                <a:t>890 us?</a:t>
              </a:r>
              <a:endParaRPr lang="en-US" sz="1100" dirty="0"/>
            </a:p>
          </p:txBody>
        </p:sp>
        <p:sp>
          <p:nvSpPr>
            <p:cNvPr id="14" name="TextBox 13"/>
            <p:cNvSpPr txBox="1"/>
            <p:nvPr/>
          </p:nvSpPr>
          <p:spPr>
            <a:xfrm>
              <a:off x="4479725" y="1827410"/>
              <a:ext cx="927091" cy="261610"/>
            </a:xfrm>
            <a:prstGeom prst="rect">
              <a:avLst/>
            </a:prstGeom>
            <a:noFill/>
          </p:spPr>
          <p:txBody>
            <a:bodyPr wrap="square" rtlCol="0">
              <a:spAutoFit/>
            </a:bodyPr>
            <a:lstStyle/>
            <a:p>
              <a:r>
                <a:rPr lang="en-US" sz="1100" dirty="0" smtClean="0"/>
                <a:t>834 us</a:t>
              </a:r>
              <a:endParaRPr lang="en-US" sz="1100" dirty="0"/>
            </a:p>
          </p:txBody>
        </p:sp>
        <p:sp>
          <p:nvSpPr>
            <p:cNvPr id="15" name="TextBox 14"/>
            <p:cNvSpPr txBox="1"/>
            <p:nvPr/>
          </p:nvSpPr>
          <p:spPr>
            <a:xfrm>
              <a:off x="5615464" y="3205619"/>
              <a:ext cx="927091" cy="261610"/>
            </a:xfrm>
            <a:prstGeom prst="rect">
              <a:avLst/>
            </a:prstGeom>
            <a:noFill/>
          </p:spPr>
          <p:txBody>
            <a:bodyPr wrap="square" rtlCol="0">
              <a:spAutoFit/>
            </a:bodyPr>
            <a:lstStyle/>
            <a:p>
              <a:r>
                <a:rPr lang="en-US" sz="1100" dirty="0" smtClean="0"/>
                <a:t>14 us</a:t>
              </a:r>
              <a:endParaRPr lang="en-US" sz="1100" dirty="0"/>
            </a:p>
          </p:txBody>
        </p:sp>
        <p:cxnSp>
          <p:nvCxnSpPr>
            <p:cNvPr id="16" name="Straight Connector 15"/>
            <p:cNvCxnSpPr/>
            <p:nvPr/>
          </p:nvCxnSpPr>
          <p:spPr>
            <a:xfrm>
              <a:off x="6240461" y="1357815"/>
              <a:ext cx="43350" cy="404134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18634" y="5410670"/>
              <a:ext cx="1506902" cy="400110"/>
            </a:xfrm>
            <a:prstGeom prst="rect">
              <a:avLst/>
            </a:prstGeom>
            <a:noFill/>
          </p:spPr>
          <p:txBody>
            <a:bodyPr wrap="square" rtlCol="0">
              <a:spAutoFit/>
            </a:bodyPr>
            <a:lstStyle/>
            <a:p>
              <a:r>
                <a:rPr lang="en-US" sz="1000" dirty="0" smtClean="0"/>
                <a:t>ACQ </a:t>
              </a:r>
            </a:p>
            <a:p>
              <a:r>
                <a:rPr lang="en-US" sz="1000" dirty="0" smtClean="0"/>
                <a:t>Delay (internal to ASIC)</a:t>
              </a:r>
              <a:endParaRPr lang="en-US" sz="1000" dirty="0"/>
            </a:p>
          </p:txBody>
        </p:sp>
        <p:sp>
          <p:nvSpPr>
            <p:cNvPr id="18" name="TextBox 17"/>
            <p:cNvSpPr txBox="1"/>
            <p:nvPr/>
          </p:nvSpPr>
          <p:spPr>
            <a:xfrm>
              <a:off x="5625624" y="4114971"/>
              <a:ext cx="927091" cy="261610"/>
            </a:xfrm>
            <a:prstGeom prst="rect">
              <a:avLst/>
            </a:prstGeom>
            <a:noFill/>
          </p:spPr>
          <p:txBody>
            <a:bodyPr wrap="square" rtlCol="0">
              <a:spAutoFit/>
            </a:bodyPr>
            <a:lstStyle/>
            <a:p>
              <a:r>
                <a:rPr lang="en-US" sz="1100" dirty="0" smtClean="0"/>
                <a:t>14 us</a:t>
              </a:r>
              <a:endParaRPr lang="en-US" sz="1100" dirty="0"/>
            </a:p>
          </p:txBody>
        </p:sp>
        <p:sp>
          <p:nvSpPr>
            <p:cNvPr id="19" name="Rectangle 18"/>
            <p:cNvSpPr/>
            <p:nvPr/>
          </p:nvSpPr>
          <p:spPr>
            <a:xfrm>
              <a:off x="3549030" y="4879325"/>
              <a:ext cx="352829" cy="1610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908325" y="4879326"/>
              <a:ext cx="863600" cy="161072"/>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21" name="TextBox 20"/>
            <p:cNvSpPr txBox="1"/>
            <p:nvPr/>
          </p:nvSpPr>
          <p:spPr>
            <a:xfrm>
              <a:off x="4218938" y="4331259"/>
              <a:ext cx="1727687" cy="261610"/>
            </a:xfrm>
            <a:prstGeom prst="rect">
              <a:avLst/>
            </a:prstGeom>
            <a:noFill/>
          </p:spPr>
          <p:txBody>
            <a:bodyPr wrap="square" rtlCol="0">
              <a:spAutoFit/>
            </a:bodyPr>
            <a:lstStyle/>
            <a:p>
              <a:r>
                <a:rPr lang="en-US" sz="1100" dirty="0" smtClean="0"/>
                <a:t>Data </a:t>
              </a:r>
              <a:r>
                <a:rPr lang="en-US" sz="1100" b="1" dirty="0" smtClean="0"/>
                <a:t>not</a:t>
              </a:r>
              <a:r>
                <a:rPr lang="en-US" sz="1100" dirty="0" smtClean="0"/>
                <a:t> sent to </a:t>
              </a:r>
              <a:r>
                <a:rPr lang="en-US" sz="1100" dirty="0" err="1" smtClean="0"/>
                <a:t>daq</a:t>
              </a:r>
              <a:endParaRPr lang="en-US" sz="1100" dirty="0"/>
            </a:p>
          </p:txBody>
        </p:sp>
        <p:cxnSp>
          <p:nvCxnSpPr>
            <p:cNvPr id="22" name="Straight Arrow Connector 21"/>
            <p:cNvCxnSpPr/>
            <p:nvPr/>
          </p:nvCxnSpPr>
          <p:spPr>
            <a:xfrm flipH="1">
              <a:off x="4810261" y="4568502"/>
              <a:ext cx="170914" cy="269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84" name="TextBox 83"/>
          <p:cNvSpPr txBox="1"/>
          <p:nvPr/>
        </p:nvSpPr>
        <p:spPr>
          <a:xfrm>
            <a:off x="347988" y="6052343"/>
            <a:ext cx="11010312" cy="600164"/>
          </a:xfrm>
          <a:prstGeom prst="rect">
            <a:avLst/>
          </a:prstGeom>
          <a:noFill/>
        </p:spPr>
        <p:txBody>
          <a:bodyPr wrap="square" rtlCol="0">
            <a:spAutoFit/>
          </a:bodyPr>
          <a:lstStyle/>
          <a:p>
            <a:r>
              <a:rPr lang="en-US" sz="1100" dirty="0" smtClean="0"/>
              <a:t>The pulse has to be positioned just after (</a:t>
            </a:r>
            <a:r>
              <a:rPr lang="en-US" sz="1100" dirty="0" err="1" smtClean="0"/>
              <a:t>tgt</a:t>
            </a:r>
            <a:r>
              <a:rPr lang="en-US" sz="1100" dirty="0" smtClean="0"/>
              <a:t> + </a:t>
            </a:r>
            <a:r>
              <a:rPr lang="en-US" sz="1100" dirty="0" err="1" smtClean="0"/>
              <a:t>user_start_ns+ACQ_delay</a:t>
            </a:r>
            <a:r>
              <a:rPr lang="en-US" sz="1100" dirty="0" smtClean="0"/>
              <a:t>). Currently the number do not add up with 890 us. i.e. some delay is missing. The first time a detector is used </a:t>
            </a:r>
            <a:r>
              <a:rPr lang="en-US" sz="1100" dirty="0" err="1" smtClean="0"/>
              <a:t>tgt</a:t>
            </a:r>
            <a:r>
              <a:rPr lang="en-US" sz="1100" dirty="0" smtClean="0"/>
              <a:t> is set to 0, and the timing script scans </a:t>
            </a:r>
            <a:r>
              <a:rPr lang="en-US" sz="1100" dirty="0" err="1" smtClean="0"/>
              <a:t>start_ns</a:t>
            </a:r>
            <a:r>
              <a:rPr lang="en-US" sz="1100" dirty="0" smtClean="0"/>
              <a:t> over a large time frame and a good point to set the </a:t>
            </a:r>
            <a:r>
              <a:rPr lang="en-US" sz="1100" dirty="0" err="1" smtClean="0"/>
              <a:t>tgt</a:t>
            </a:r>
            <a:r>
              <a:rPr lang="en-US" sz="1100" dirty="0" smtClean="0"/>
              <a:t> value to is identified (need </a:t>
            </a:r>
            <a:r>
              <a:rPr lang="en-US" sz="1100" dirty="0" err="1" smtClean="0"/>
              <a:t>tgt</a:t>
            </a:r>
            <a:r>
              <a:rPr lang="en-US" sz="1100" dirty="0" smtClean="0"/>
              <a:t> window to run the detector to thermalize). Once we then specify </a:t>
            </a:r>
            <a:r>
              <a:rPr lang="en-US" sz="1100" dirty="0" err="1" smtClean="0"/>
              <a:t>tgt</a:t>
            </a:r>
            <a:r>
              <a:rPr lang="en-US" sz="1100" dirty="0" smtClean="0"/>
              <a:t> to a specific value in the </a:t>
            </a:r>
            <a:r>
              <a:rPr lang="en-US" sz="1100" dirty="0" err="1" smtClean="0"/>
              <a:t>seq_epixhr</a:t>
            </a:r>
            <a:r>
              <a:rPr lang="en-US" sz="1100" dirty="0" smtClean="0"/>
              <a:t> script to set the run and </a:t>
            </a:r>
            <a:r>
              <a:rPr lang="en-US" sz="1100" dirty="0" err="1" smtClean="0"/>
              <a:t>daq</a:t>
            </a:r>
            <a:r>
              <a:rPr lang="en-US" sz="1100" dirty="0" smtClean="0"/>
              <a:t> triggers, the </a:t>
            </a:r>
            <a:r>
              <a:rPr lang="en-US" sz="1100" dirty="0" err="1" smtClean="0"/>
              <a:t>start_ns</a:t>
            </a:r>
            <a:r>
              <a:rPr lang="en-US" sz="1100" dirty="0" smtClean="0"/>
              <a:t> variable starts from the </a:t>
            </a:r>
            <a:r>
              <a:rPr lang="en-US" sz="1100" dirty="0" err="1" smtClean="0"/>
              <a:t>tgt</a:t>
            </a:r>
            <a:r>
              <a:rPr lang="en-US" sz="1100" dirty="0" smtClean="0"/>
              <a:t> point.  </a:t>
            </a:r>
            <a:endParaRPr lang="en-US" sz="1100" dirty="0"/>
          </a:p>
        </p:txBody>
      </p:sp>
    </p:spTree>
    <p:extLst>
      <p:ext uri="{BB962C8B-B14F-4D97-AF65-F5344CB8AC3E}">
        <p14:creationId xmlns:p14="http://schemas.microsoft.com/office/powerpoint/2010/main" val="3937826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Detector timing (internal timing of detector readout cycle)</a:t>
            </a:r>
            <a:endParaRPr lang="en-US" dirty="0"/>
          </a:p>
        </p:txBody>
      </p:sp>
      <p:sp>
        <p:nvSpPr>
          <p:cNvPr id="5" name="Slide Number Placeholder 4"/>
          <p:cNvSpPr>
            <a:spLocks noGrp="1"/>
          </p:cNvSpPr>
          <p:nvPr>
            <p:ph type="sldNum" sz="quarter" idx="4"/>
          </p:nvPr>
        </p:nvSpPr>
        <p:spPr/>
        <p:txBody>
          <a:bodyPr/>
          <a:lstStyle/>
          <a:p>
            <a:fld id="{52B60363-7E9F-BF4A-894A-A30319D3939A}" type="slidenum">
              <a:rPr lang="en-US" smtClean="0"/>
              <a:pPr/>
              <a:t>6</a:t>
            </a:fld>
            <a:endParaRPr lang="en-US" dirty="0"/>
          </a:p>
        </p:txBody>
      </p:sp>
      <p:sp>
        <p:nvSpPr>
          <p:cNvPr id="7" name="TextBox 6"/>
          <p:cNvSpPr txBox="1"/>
          <p:nvPr/>
        </p:nvSpPr>
        <p:spPr>
          <a:xfrm>
            <a:off x="0" y="4759330"/>
            <a:ext cx="12113342" cy="2123658"/>
          </a:xfrm>
          <a:prstGeom prst="rect">
            <a:avLst/>
          </a:prstGeom>
          <a:noFill/>
        </p:spPr>
        <p:txBody>
          <a:bodyPr wrap="square" rtlCol="0">
            <a:spAutoFit/>
          </a:bodyPr>
          <a:lstStyle/>
          <a:p>
            <a:pPr algn="just"/>
            <a:r>
              <a:rPr lang="en-US" sz="1200" dirty="0" smtClean="0"/>
              <a:t>The timing diagram for the readout cycle of the </a:t>
            </a:r>
            <a:r>
              <a:rPr lang="en-US" sz="1200" dirty="0" err="1" smtClean="0"/>
              <a:t>ePixHR</a:t>
            </a:r>
            <a:r>
              <a:rPr lang="en-US" sz="1200" dirty="0" smtClean="0"/>
              <a:t> detector can be seen above (provided by Lorenzo and Dionisio). More detailed info on the ASIC can be found via the link at the bottom of this slide). The trigger arrival is located at the starting point on the left. Both the R0delay and ACQ delay are tied back to the trigger. The R0delay gives the time from the trigger arriving until the CSA is taken out of reset and start integrating the charge from the sensor. The </a:t>
            </a:r>
            <a:r>
              <a:rPr lang="en-US" sz="1200" dirty="0" err="1" smtClean="0"/>
              <a:t>ACQdelay</a:t>
            </a:r>
            <a:r>
              <a:rPr lang="en-US" sz="1200" dirty="0" smtClean="0"/>
              <a:t> gives the time from the trigger until the ACQ goes high and the first sampling of the CDS takes place. The second CDS sampling takes place at the end of the ACQ window. As such, the RO window, also referred to as the baseline integration is set by ACQdelay-R0delay, while the ACQ window, also referred to as the signal integration, is set by the </a:t>
            </a:r>
            <a:r>
              <a:rPr lang="en-US" sz="1200" dirty="0" err="1" smtClean="0"/>
              <a:t>ACQwidth</a:t>
            </a:r>
            <a:r>
              <a:rPr lang="en-US" sz="1200" dirty="0" smtClean="0"/>
              <a:t>. The </a:t>
            </a:r>
            <a:r>
              <a:rPr lang="en-US" sz="1200" dirty="0" err="1" smtClean="0"/>
              <a:t>ACQWidth</a:t>
            </a:r>
            <a:r>
              <a:rPr lang="en-US" sz="1200" dirty="0" smtClean="0"/>
              <a:t> starts form the end of the ACQ delay.</a:t>
            </a:r>
          </a:p>
          <a:p>
            <a:pPr algn="just"/>
            <a:endParaRPr lang="en-US" sz="1200" dirty="0"/>
          </a:p>
          <a:p>
            <a:pPr algn="just"/>
            <a:r>
              <a:rPr lang="en-US" sz="1200" dirty="0" smtClean="0"/>
              <a:t>The </a:t>
            </a:r>
            <a:r>
              <a:rPr lang="en-US" sz="1200" dirty="0" err="1" smtClean="0"/>
              <a:t>SROdelay</a:t>
            </a:r>
            <a:r>
              <a:rPr lang="en-US" sz="1200" dirty="0" smtClean="0"/>
              <a:t> sets the time from the end of the ACQ window until the readout starts. Once the SRO signal goes high, the readout starts and the conversion time needed fully read out the collected values is dictated by the number of rows the ADC is reading out, and the SERDES clocking frequency used.</a:t>
            </a:r>
            <a:r>
              <a:rPr lang="en-US" sz="1200" dirty="0"/>
              <a:t> </a:t>
            </a:r>
            <a:r>
              <a:rPr lang="en-US" sz="1200" dirty="0" smtClean="0"/>
              <a:t>The additional time needed in this readout scheme to reset the channel (CSA and CDS) is yet to be experimentally determined but is currently assumed to be in the 3-4 us range.  All the registers are stated as units of 10ns. As such, setting </a:t>
            </a:r>
            <a:r>
              <a:rPr lang="en-US" sz="1200" dirty="0" err="1" smtClean="0"/>
              <a:t>ACQwidth</a:t>
            </a:r>
            <a:r>
              <a:rPr lang="en-US" sz="1200" dirty="0" smtClean="0"/>
              <a:t> to 2400 gives an ACQ (signal) integration window of 24 us. </a:t>
            </a:r>
            <a:endParaRPr lang="en-US" sz="1200" dirty="0"/>
          </a:p>
          <a:p>
            <a:pPr algn="just"/>
            <a:endParaRPr lang="en-US" sz="1200" dirty="0"/>
          </a:p>
        </p:txBody>
      </p:sp>
      <p:grpSp>
        <p:nvGrpSpPr>
          <p:cNvPr id="8" name="Group 7"/>
          <p:cNvGrpSpPr/>
          <p:nvPr/>
        </p:nvGrpSpPr>
        <p:grpSpPr>
          <a:xfrm>
            <a:off x="8596" y="1092868"/>
            <a:ext cx="11770112" cy="3491775"/>
            <a:chOff x="1214438" y="1630294"/>
            <a:chExt cx="10891942" cy="3491775"/>
          </a:xfrm>
        </p:grpSpPr>
        <p:pic>
          <p:nvPicPr>
            <p:cNvPr id="9" name="Picture 8"/>
            <p:cNvPicPr>
              <a:picLocks noChangeAspect="1"/>
            </p:cNvPicPr>
            <p:nvPr/>
          </p:nvPicPr>
          <p:blipFill rotWithShape="1">
            <a:blip r:embed="rId2"/>
            <a:srcRect l="2339" t="48073" r="26578" b="12660"/>
            <a:stretch/>
          </p:blipFill>
          <p:spPr>
            <a:xfrm>
              <a:off x="1214438" y="2257425"/>
              <a:ext cx="10891942" cy="2864644"/>
            </a:xfrm>
            <a:prstGeom prst="rect">
              <a:avLst/>
            </a:prstGeom>
          </p:spPr>
        </p:pic>
        <p:sp>
          <p:nvSpPr>
            <p:cNvPr id="10" name="Down Arrow 9"/>
            <p:cNvSpPr/>
            <p:nvPr/>
          </p:nvSpPr>
          <p:spPr>
            <a:xfrm>
              <a:off x="3729163" y="2118277"/>
              <a:ext cx="95415" cy="2782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346718" y="1656612"/>
              <a:ext cx="1185526" cy="461665"/>
            </a:xfrm>
            <a:prstGeom prst="rect">
              <a:avLst/>
            </a:prstGeom>
            <a:noFill/>
          </p:spPr>
          <p:txBody>
            <a:bodyPr wrap="square" rtlCol="0">
              <a:spAutoFit/>
            </a:bodyPr>
            <a:lstStyle/>
            <a:p>
              <a:r>
                <a:rPr lang="en-US" sz="1200" dirty="0" smtClean="0">
                  <a:solidFill>
                    <a:schemeClr val="accent1"/>
                  </a:solidFill>
                </a:rPr>
                <a:t>CSA start integration</a:t>
              </a:r>
              <a:endParaRPr lang="en-US" sz="1200" dirty="0">
                <a:solidFill>
                  <a:schemeClr val="accent1"/>
                </a:solidFill>
              </a:endParaRPr>
            </a:p>
          </p:txBody>
        </p:sp>
        <p:sp>
          <p:nvSpPr>
            <p:cNvPr id="12" name="Down Arrow 11"/>
            <p:cNvSpPr/>
            <p:nvPr/>
          </p:nvSpPr>
          <p:spPr>
            <a:xfrm>
              <a:off x="5362410" y="2118277"/>
              <a:ext cx="95415" cy="2782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817354" y="1656611"/>
              <a:ext cx="1185526" cy="461665"/>
            </a:xfrm>
            <a:prstGeom prst="rect">
              <a:avLst/>
            </a:prstGeom>
            <a:noFill/>
          </p:spPr>
          <p:txBody>
            <a:bodyPr wrap="square" rtlCol="0">
              <a:spAutoFit/>
            </a:bodyPr>
            <a:lstStyle/>
            <a:p>
              <a:pPr algn="ctr"/>
              <a:r>
                <a:rPr lang="en-US" sz="1200" dirty="0" smtClean="0">
                  <a:solidFill>
                    <a:schemeClr val="accent1"/>
                  </a:solidFill>
                </a:rPr>
                <a:t>First CDS sample</a:t>
              </a:r>
              <a:endParaRPr lang="en-US" sz="1200" dirty="0">
                <a:solidFill>
                  <a:schemeClr val="accent1"/>
                </a:solidFill>
              </a:endParaRPr>
            </a:p>
          </p:txBody>
        </p:sp>
        <p:sp>
          <p:nvSpPr>
            <p:cNvPr id="14" name="Down Arrow 13"/>
            <p:cNvSpPr/>
            <p:nvPr/>
          </p:nvSpPr>
          <p:spPr>
            <a:xfrm>
              <a:off x="6884359" y="2091960"/>
              <a:ext cx="95415" cy="2782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347254" y="1630294"/>
              <a:ext cx="1185526" cy="461665"/>
            </a:xfrm>
            <a:prstGeom prst="rect">
              <a:avLst/>
            </a:prstGeom>
            <a:noFill/>
          </p:spPr>
          <p:txBody>
            <a:bodyPr wrap="square" rtlCol="0">
              <a:spAutoFit/>
            </a:bodyPr>
            <a:lstStyle/>
            <a:p>
              <a:pPr algn="ctr"/>
              <a:r>
                <a:rPr lang="en-US" sz="1200" dirty="0" smtClean="0">
                  <a:solidFill>
                    <a:schemeClr val="accent1"/>
                  </a:solidFill>
                </a:rPr>
                <a:t>Second CDS sample</a:t>
              </a:r>
              <a:endParaRPr lang="en-US" sz="1200" dirty="0">
                <a:solidFill>
                  <a:schemeClr val="accent1"/>
                </a:solidFill>
              </a:endParaRPr>
            </a:p>
          </p:txBody>
        </p:sp>
      </p:grpSp>
    </p:spTree>
    <p:extLst>
      <p:ext uri="{BB962C8B-B14F-4D97-AF65-F5344CB8AC3E}">
        <p14:creationId xmlns:p14="http://schemas.microsoft.com/office/powerpoint/2010/main" val="1560121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400" dirty="0" smtClean="0"/>
              <a:t>Allowed DAQ trigger rates for set Run trigger rate (i.e. DT is not DT running)</a:t>
            </a:r>
            <a:endParaRPr lang="en-US" sz="2400" dirty="0"/>
          </a:p>
        </p:txBody>
      </p:sp>
      <p:sp>
        <p:nvSpPr>
          <p:cNvPr id="5" name="Slide Number Placeholder 4"/>
          <p:cNvSpPr>
            <a:spLocks noGrp="1"/>
          </p:cNvSpPr>
          <p:nvPr>
            <p:ph type="sldNum" sz="quarter" idx="4"/>
          </p:nvPr>
        </p:nvSpPr>
        <p:spPr/>
        <p:txBody>
          <a:bodyPr/>
          <a:lstStyle/>
          <a:p>
            <a:r>
              <a:rPr lang="en-US" dirty="0" smtClean="0"/>
              <a:t>machine</a:t>
            </a:r>
            <a:fld id="{52B60363-7E9F-BF4A-894A-A30319D3939A}" type="slidenum">
              <a:rPr lang="en-US" smtClean="0"/>
              <a:pPr/>
              <a:t>7</a:t>
            </a:fld>
            <a:endParaRPr lang="en-US" dirty="0"/>
          </a:p>
        </p:txBody>
      </p:sp>
      <p:pic>
        <p:nvPicPr>
          <p:cNvPr id="7" name="Picture 6"/>
          <p:cNvPicPr>
            <a:picLocks noChangeAspect="1"/>
          </p:cNvPicPr>
          <p:nvPr/>
        </p:nvPicPr>
        <p:blipFill>
          <a:blip r:embed="rId2"/>
          <a:stretch>
            <a:fillRect/>
          </a:stretch>
        </p:blipFill>
        <p:spPr>
          <a:xfrm>
            <a:off x="1370371" y="1298811"/>
            <a:ext cx="3703074" cy="4984013"/>
          </a:xfrm>
          <a:prstGeom prst="rect">
            <a:avLst/>
          </a:prstGeom>
        </p:spPr>
      </p:pic>
      <p:sp>
        <p:nvSpPr>
          <p:cNvPr id="2" name="TextBox 1"/>
          <p:cNvSpPr txBox="1"/>
          <p:nvPr/>
        </p:nvSpPr>
        <p:spPr>
          <a:xfrm>
            <a:off x="5810865" y="2802194"/>
            <a:ext cx="5112774" cy="2585323"/>
          </a:xfrm>
          <a:prstGeom prst="rect">
            <a:avLst/>
          </a:prstGeom>
          <a:noFill/>
        </p:spPr>
        <p:txBody>
          <a:bodyPr wrap="square" rtlCol="0">
            <a:spAutoFit/>
          </a:bodyPr>
          <a:lstStyle/>
          <a:p>
            <a:r>
              <a:rPr lang="en-US" dirty="0" smtClean="0"/>
              <a:t>If we need to run the run trigger at a set value to be thermally stable, then we are limited to the stated machine harmonics for the DAQ trigger (the beam). If we can show we can calibrate the detector at one run trigger rate and the only change that happens if we run it at a different run trigger rate is a pedestal shift, the we can allow for the run trigger to be set to the same value as the </a:t>
            </a:r>
            <a:r>
              <a:rPr lang="en-US" dirty="0" err="1" smtClean="0"/>
              <a:t>daq</a:t>
            </a:r>
            <a:r>
              <a:rPr lang="en-US" dirty="0" smtClean="0"/>
              <a:t> trigger and we can run at any rate we want. </a:t>
            </a:r>
            <a:endParaRPr lang="en-US" dirty="0"/>
          </a:p>
        </p:txBody>
      </p:sp>
    </p:spTree>
    <p:extLst>
      <p:ext uri="{BB962C8B-B14F-4D97-AF65-F5344CB8AC3E}">
        <p14:creationId xmlns:p14="http://schemas.microsoft.com/office/powerpoint/2010/main" val="3139726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Beam time measurement breakdown and analysis priority.</a:t>
            </a:r>
            <a:endParaRPr lang="en-US" dirty="0"/>
          </a:p>
        </p:txBody>
      </p:sp>
      <p:sp>
        <p:nvSpPr>
          <p:cNvPr id="5" name="Slide Number Placeholder 4"/>
          <p:cNvSpPr>
            <a:spLocks noGrp="1"/>
          </p:cNvSpPr>
          <p:nvPr>
            <p:ph type="sldNum" sz="quarter" idx="4"/>
          </p:nvPr>
        </p:nvSpPr>
        <p:spPr/>
        <p:txBody>
          <a:bodyPr/>
          <a:lstStyle/>
          <a:p>
            <a:fld id="{52B60363-7E9F-BF4A-894A-A30319D3939A}" type="slidenum">
              <a:rPr lang="en-US" smtClean="0"/>
              <a:pPr/>
              <a:t>8</a:t>
            </a:fld>
            <a:endParaRPr lang="en-US" dirty="0"/>
          </a:p>
        </p:txBody>
      </p:sp>
      <p:pic>
        <p:nvPicPr>
          <p:cNvPr id="7" name="Picture 6"/>
          <p:cNvPicPr>
            <a:picLocks noChangeAspect="1"/>
          </p:cNvPicPr>
          <p:nvPr/>
        </p:nvPicPr>
        <p:blipFill>
          <a:blip r:embed="rId2"/>
          <a:stretch>
            <a:fillRect/>
          </a:stretch>
        </p:blipFill>
        <p:spPr>
          <a:xfrm>
            <a:off x="964985" y="2472852"/>
            <a:ext cx="3423079" cy="4224831"/>
          </a:xfrm>
          <a:prstGeom prst="rect">
            <a:avLst/>
          </a:prstGeom>
        </p:spPr>
      </p:pic>
      <p:sp>
        <p:nvSpPr>
          <p:cNvPr id="9" name="TextBox 8"/>
          <p:cNvSpPr txBox="1"/>
          <p:nvPr/>
        </p:nvSpPr>
        <p:spPr>
          <a:xfrm>
            <a:off x="6440744" y="3846603"/>
            <a:ext cx="3244031" cy="2308324"/>
          </a:xfrm>
          <a:prstGeom prst="rect">
            <a:avLst/>
          </a:prstGeom>
          <a:noFill/>
        </p:spPr>
        <p:txBody>
          <a:bodyPr wrap="square" rtlCol="0">
            <a:spAutoFit/>
          </a:bodyPr>
          <a:lstStyle/>
          <a:p>
            <a:pPr algn="just"/>
            <a:r>
              <a:rPr lang="en-US" dirty="0" smtClean="0"/>
              <a:t>The breakdown of the measurements performed at the MFX beam time 23 and 24 October 2023, and the analysis priority can be seen here</a:t>
            </a:r>
            <a:r>
              <a:rPr lang="en-US" dirty="0" smtClean="0"/>
              <a:t>.</a:t>
            </a:r>
          </a:p>
          <a:p>
            <a:pPr algn="just"/>
            <a:endParaRPr lang="en-US" dirty="0"/>
          </a:p>
          <a:p>
            <a:pPr algn="just"/>
            <a:r>
              <a:rPr lang="en-US" dirty="0" smtClean="0"/>
              <a:t>Additionally include spectral analysis to get noise.</a:t>
            </a:r>
            <a:endParaRPr lang="en-US" dirty="0"/>
          </a:p>
        </p:txBody>
      </p:sp>
      <p:pic>
        <p:nvPicPr>
          <p:cNvPr id="2" name="Picture 1"/>
          <p:cNvPicPr>
            <a:picLocks noChangeAspect="1"/>
          </p:cNvPicPr>
          <p:nvPr/>
        </p:nvPicPr>
        <p:blipFill>
          <a:blip r:embed="rId3"/>
          <a:stretch>
            <a:fillRect/>
          </a:stretch>
        </p:blipFill>
        <p:spPr>
          <a:xfrm>
            <a:off x="964985" y="900919"/>
            <a:ext cx="10084301" cy="1571933"/>
          </a:xfrm>
          <a:prstGeom prst="rect">
            <a:avLst/>
          </a:prstGeom>
        </p:spPr>
      </p:pic>
    </p:spTree>
    <p:extLst>
      <p:ext uri="{BB962C8B-B14F-4D97-AF65-F5344CB8AC3E}">
        <p14:creationId xmlns:p14="http://schemas.microsoft.com/office/powerpoint/2010/main" val="1844910206"/>
      </p:ext>
    </p:extLst>
  </p:cSld>
  <p:clrMapOvr>
    <a:masterClrMapping/>
  </p:clrMapOvr>
</p:sld>
</file>

<file path=ppt/theme/theme1.xml><?xml version="1.0" encoding="utf-8"?>
<a:theme xmlns:a="http://schemas.openxmlformats.org/drawingml/2006/main" name="SLAC Covers/Title Slides">
  <a:themeElements>
    <a:clrScheme name="Custom 3">
      <a:dk1>
        <a:srgbClr val="000000"/>
      </a:dk1>
      <a:lt1>
        <a:srgbClr val="FFFFFF"/>
      </a:lt1>
      <a:dk2>
        <a:srgbClr val="44546A"/>
      </a:dk2>
      <a:lt2>
        <a:srgbClr val="E7E6E6"/>
      </a:lt2>
      <a:accent1>
        <a:srgbClr val="8C1515"/>
      </a:accent1>
      <a:accent2>
        <a:srgbClr val="4198B5"/>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LAC_PPT_Presentation_031622" id="{4765C110-CC2B-6E45-B2B3-75F5A1911DB3}" vid="{9DA077EA-6666-B14D-81C9-2FD28442B6D0}"/>
    </a:ext>
  </a:extLst>
</a:theme>
</file>

<file path=ppt/theme/theme2.xml><?xml version="1.0" encoding="utf-8"?>
<a:theme xmlns:a="http://schemas.openxmlformats.org/drawingml/2006/main" name="SLAC Interior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LAC_PPT_Presentation_031622" id="{4765C110-CC2B-6E45-B2B3-75F5A1911DB3}" vid="{7FBC852C-56B0-CE44-BF70-AA1CE13EFFE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SLAC_PPT_Presentation_template_031622 (1)</Template>
  <TotalTime>10398</TotalTime>
  <Words>1087</Words>
  <Application>Microsoft Office PowerPoint</Application>
  <PresentationFormat>Widescreen</PresentationFormat>
  <Paragraphs>94</Paragraphs>
  <Slides>8</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Lato</vt:lpstr>
      <vt:lpstr>Arial</vt:lpstr>
      <vt:lpstr>Calibri</vt:lpstr>
      <vt:lpstr>Montserrat</vt:lpstr>
      <vt:lpstr>Lato Black</vt:lpstr>
      <vt:lpstr>SLAC Covers/Title Slides</vt:lpstr>
      <vt:lpstr>SLAC Interior Slides</vt:lpstr>
      <vt:lpstr>PowerPoint Presentation</vt:lpstr>
      <vt:lpstr>How to remote into the RIXS DAQ and launch the ePixHR Frankenstein setup</vt:lpstr>
      <vt:lpstr>Pedestal scan and timing scan</vt:lpstr>
      <vt:lpstr>Linearity scans</vt:lpstr>
      <vt:lpstr>Detector trigger timing for running the ePixHR v4 in the MFX/RIXS Frankenstein DAQ</vt:lpstr>
      <vt:lpstr>Detector timing (internal timing of detector readout cycle)</vt:lpstr>
      <vt:lpstr>Allowed DAQ trigger rates for set Run trigger rate (i.e. DT is not DT running)</vt:lpstr>
      <vt:lpstr>Beam time measurement breakdown and analysis priority.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Rota, Lorenzo</dc:creator>
  <cp:keywords/>
  <dc:description/>
  <cp:lastModifiedBy>Hansson, Conny</cp:lastModifiedBy>
  <cp:revision>48</cp:revision>
  <dcterms:created xsi:type="dcterms:W3CDTF">2022-04-14T19:09:44Z</dcterms:created>
  <dcterms:modified xsi:type="dcterms:W3CDTF">2023-10-26T17:54:27Z</dcterms:modified>
  <cp:category/>
</cp:coreProperties>
</file>