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1"/>
    <p:restoredTop sz="94658"/>
  </p:normalViewPr>
  <p:slideViewPr>
    <p:cSldViewPr snapToGrid="0" snapToObjects="1">
      <p:cViewPr varScale="1">
        <p:scale>
          <a:sx n="115" d="100"/>
          <a:sy n="115" d="100"/>
        </p:scale>
        <p:origin x="2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73E2-7DC8-2644-AB91-3EB0D75C2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5F388-C763-AF4C-8FE3-EDE71E6AC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A918F-362E-1949-84FA-F8A6D604F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B4D95-9315-FB47-880C-AA6916D2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0ECCA-701B-3D42-9E14-65ABCF23B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11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C9241-CFE1-8E4B-A1AC-B4A90F39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81899A-A980-DB42-A249-7CB0598F7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B1370-979B-B24B-B877-E16E61588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3AAD5-22E9-AC42-A5AB-C6B8120C4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E7EA8-10BD-734A-B643-D3912B4C4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FF5802-FB80-9644-977C-6B3D0EA45E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826CC-B7A6-3746-B2B7-3C78E115C0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257E2-EA83-1D43-8603-8D2F582F6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7668D-F1D0-254F-BFF1-5915E97EA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4C819-CF16-1345-807D-114A3619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0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3AE95-2DA5-E24F-BCD6-0640AC928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CD1BF-BE72-414C-B3E0-682D7D61B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9A021-3AFD-C64F-AB5B-702D1A47F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AFAC3-80C0-C94A-BCE8-32FB1736F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3E7C0-1566-4A48-9861-4EF7A798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5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9BE55-C4DE-464C-A252-D506C71C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A2A62-42E7-194E-8115-47E892F61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0D0B5-E55A-6D4D-8567-292C79F16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71209-C8B0-E44F-BD42-1BD31E81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2B3C-8A60-B945-A3C1-7B0D111C6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5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01CE8-2246-7542-9C61-3DA10350A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36496-A1E8-D642-AB9F-1FA7827FF7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5DE9D-19A8-274A-870B-C618991A5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E70D1-2F1D-8342-9EFD-1F4D64E56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7FBCE-B960-2C4A-9A04-B9385D5E6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5F378-4110-A248-BF6A-6445A5C41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0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2CAA-0CA8-D64D-8407-11DB9E16B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FD21A-5025-4E4C-A619-D9D0F0020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F35664-E099-0042-8A9B-BED431D4E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D507E7-7313-694B-9617-43D2617363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AEC779-206F-0B45-AE7C-7F749F5FE7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9F42C1-1043-914A-99E1-B2B3F4280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937578-A2A7-E744-9AFB-130FAEB92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4FEE6-33AA-BD46-9FB0-07A4F3CAC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5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E3CDB-3216-4949-A37D-AC7E2997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EDD7A8-D40E-C54A-8B45-15F0422C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FC420-3A6A-424B-AC70-08F6D41CD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F69E4-FD1A-6E40-89FA-04FA457DF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6E56B-8FC9-7046-926D-A54A34C7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6BE74B-6DD8-E240-AA56-AFF8EA254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2ED1DE-C6B8-3F44-B4D7-228BD34F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6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F644-0C26-9348-AD74-4EE8BB2E1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81E0D-052F-8D42-BA8C-4E153E403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C8AA1-F562-B04E-8E17-BE6B5ACA5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2F821-65D3-AC42-998F-107239F5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95545-6250-6748-B12D-DA92827AF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3CBCF0-C373-7E41-ADE0-F9A8C1E96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36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9785A-5EA0-2243-927F-5391E4545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57AB14-638F-8349-98B1-FA1DB47679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2C279D-E320-F244-9E8B-D8E9B4687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9DB07-9604-6647-9DCF-52B47337B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ABDB9-3B2B-7847-97D6-70597F991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D1C09C-4BDE-B148-AA9E-1F108457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8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FC79A7-6E72-1448-BAB1-091E61505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622B7-CFEC-B44B-B846-69FD252F6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26AA5-8A18-0745-B0AE-FD84600CB7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1BBB7-AE6E-AF40-A19B-AFF842B03181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13E5-1248-FF4F-893E-CF43F04EF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D891E-6BCB-BE4D-A992-39F73F79E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93AE3-5F89-094F-A38F-CF121DDDF5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93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DEE7D-DD98-D541-A88D-2670AA2B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Cryomodule electricity and ethernet locations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5BFA2-89E2-524E-B679-251B4B1AD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Plot 120 and 208 outlets and location of nearest ethernet for each cryomodule</a:t>
            </a:r>
          </a:p>
        </p:txBody>
      </p:sp>
    </p:spTree>
    <p:extLst>
      <p:ext uri="{BB962C8B-B14F-4D97-AF65-F5344CB8AC3E}">
        <p14:creationId xmlns:p14="http://schemas.microsoft.com/office/powerpoint/2010/main" val="4278419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180’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290735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7531445" y="33165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B9868F-6F9C-9B46-A707-F50E41E287C1}"/>
              </a:ext>
            </a:extLst>
          </p:cNvPr>
          <p:cNvSpPr/>
          <p:nvPr/>
        </p:nvSpPr>
        <p:spPr>
          <a:xfrm>
            <a:off x="10074134" y="3005044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C8353756-2C54-3441-AB0D-1B665A780FE0}"/>
              </a:ext>
            </a:extLst>
          </p:cNvPr>
          <p:cNvSpPr/>
          <p:nvPr/>
        </p:nvSpPr>
        <p:spPr>
          <a:xfrm>
            <a:off x="29996" y="2817301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0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220’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38044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7489465" y="327609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EDF191-1045-9948-B5AD-DA6C2BF6A0EB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E1F4A1A1-E8C4-3B46-B0E5-40E8561FDA62}"/>
              </a:ext>
            </a:extLst>
          </p:cNvPr>
          <p:cNvSpPr/>
          <p:nvPr/>
        </p:nvSpPr>
        <p:spPr>
          <a:xfrm>
            <a:off x="44831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62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BB3B69-2247-2741-AFBE-275AFF5288B1}"/>
              </a:ext>
            </a:extLst>
          </p:cNvPr>
          <p:cNvSpPr/>
          <p:nvPr/>
        </p:nvSpPr>
        <p:spPr>
          <a:xfrm>
            <a:off x="2890068" y="3240814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B79C55-72E0-5E43-9470-51C165533E58}"/>
              </a:ext>
            </a:extLst>
          </p:cNvPr>
          <p:cNvSpPr txBox="1"/>
          <p:nvPr/>
        </p:nvSpPr>
        <p:spPr>
          <a:xfrm>
            <a:off x="2661165" y="350835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S3P7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3347571" y="3240814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6554068" y="324081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DA1211C-6512-2F46-9769-6DB58D4E0D91}"/>
              </a:ext>
            </a:extLst>
          </p:cNvPr>
          <p:cNvSpPr/>
          <p:nvPr/>
        </p:nvSpPr>
        <p:spPr>
          <a:xfrm>
            <a:off x="2554944" y="3153650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00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150840" y="3560406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10387308" y="3266194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5633268" y="3283081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44835F-46FE-CE47-A291-A0382CA726A9}"/>
              </a:ext>
            </a:extLst>
          </p:cNvPr>
          <p:cNvSpPr/>
          <p:nvPr/>
        </p:nvSpPr>
        <p:spPr>
          <a:xfrm>
            <a:off x="1812561" y="3283081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AF212F-E2AF-DF42-89AF-1ABCE8877B47}"/>
              </a:ext>
            </a:extLst>
          </p:cNvPr>
          <p:cNvSpPr/>
          <p:nvPr/>
        </p:nvSpPr>
        <p:spPr>
          <a:xfrm>
            <a:off x="9957306" y="3535459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54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BB3B69-2247-2741-AFBE-275AFF5288B1}"/>
              </a:ext>
            </a:extLst>
          </p:cNvPr>
          <p:cNvSpPr/>
          <p:nvPr/>
        </p:nvSpPr>
        <p:spPr>
          <a:xfrm>
            <a:off x="2890068" y="325368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B79C55-72E0-5E43-9470-51C165533E58}"/>
              </a:ext>
            </a:extLst>
          </p:cNvPr>
          <p:cNvSpPr txBox="1"/>
          <p:nvPr/>
        </p:nvSpPr>
        <p:spPr>
          <a:xfrm>
            <a:off x="2661165" y="3508358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S3P11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210’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9290868" y="323212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5201993" y="3283506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A63BFDA-8462-FC4E-A5E7-D02428CB8B19}"/>
              </a:ext>
            </a:extLst>
          </p:cNvPr>
          <p:cNvSpPr/>
          <p:nvPr/>
        </p:nvSpPr>
        <p:spPr>
          <a:xfrm>
            <a:off x="2554944" y="3153650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176426" y="3699940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165’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4706372" y="32275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2DEDD87-B94E-4946-A903-969EF6125241}"/>
              </a:ext>
            </a:extLst>
          </p:cNvPr>
          <p:cNvSpPr/>
          <p:nvPr/>
        </p:nvSpPr>
        <p:spPr>
          <a:xfrm>
            <a:off x="11197216" y="3227574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6D300DB-4F00-4D46-8AC6-7BC5C8D4B173}"/>
              </a:ext>
            </a:extLst>
          </p:cNvPr>
          <p:cNvSpPr/>
          <p:nvPr/>
        </p:nvSpPr>
        <p:spPr>
          <a:xfrm>
            <a:off x="44831" y="3028572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&quot;No&quot; Symbol 37">
            <a:extLst>
              <a:ext uri="{FF2B5EF4-FFF2-40B4-BE49-F238E27FC236}">
                <a16:creationId xmlns:a16="http://schemas.microsoft.com/office/drawing/2014/main" id="{5BEAA09C-8329-D744-8D01-A347B3B360AE}"/>
              </a:ext>
            </a:extLst>
          </p:cNvPr>
          <p:cNvSpPr/>
          <p:nvPr/>
        </p:nvSpPr>
        <p:spPr>
          <a:xfrm>
            <a:off x="10176426" y="3482284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2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125’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4620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831865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D872099-6E87-1A42-9979-C588C34B802F}"/>
              </a:ext>
            </a:extLst>
          </p:cNvPr>
          <p:cNvSpPr/>
          <p:nvPr/>
        </p:nvSpPr>
        <p:spPr>
          <a:xfrm>
            <a:off x="1498704" y="318885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41BDB04-1CAD-D54B-A14F-C4266C1C32CA}"/>
              </a:ext>
            </a:extLst>
          </p:cNvPr>
          <p:cNvSpPr/>
          <p:nvPr/>
        </p:nvSpPr>
        <p:spPr>
          <a:xfrm>
            <a:off x="-44090" y="2965683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692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125’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4620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2898726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462BC7-40E5-474A-B4AD-7E011BFD3B25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61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165’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63156" y="3702554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6989966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2443932" y="33165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11166218" y="32258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D9A69A-656C-7943-B01A-3EEBF77A8985}"/>
              </a:ext>
            </a:extLst>
          </p:cNvPr>
          <p:cNvSpPr/>
          <p:nvPr/>
        </p:nvSpPr>
        <p:spPr>
          <a:xfrm>
            <a:off x="10119526" y="3668086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2D31CE65-B612-4E49-B51D-F0CBFB5D27A0}"/>
              </a:ext>
            </a:extLst>
          </p:cNvPr>
          <p:cNvSpPr/>
          <p:nvPr/>
        </p:nvSpPr>
        <p:spPr>
          <a:xfrm>
            <a:off x="44831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46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32548" y="3693024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125’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8405462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802557" y="3204148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00A4F98-F2F3-2642-B4BD-E6D86D04FEC9}"/>
              </a:ext>
            </a:extLst>
          </p:cNvPr>
          <p:cNvSpPr/>
          <p:nvPr/>
        </p:nvSpPr>
        <p:spPr>
          <a:xfrm>
            <a:off x="1146976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2242F06-1DFB-0A4E-AFFE-A8B488EABD0A}"/>
              </a:ext>
            </a:extLst>
          </p:cNvPr>
          <p:cNvSpPr/>
          <p:nvPr/>
        </p:nvSpPr>
        <p:spPr>
          <a:xfrm>
            <a:off x="-3078" y="3615761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10150840" y="5366067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642359" y="5710841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642359" y="5991907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642359" y="6272973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794585-CCAF-AE43-BFB5-8530FF3A484F}"/>
              </a:ext>
            </a:extLst>
          </p:cNvPr>
          <p:cNvSpPr txBox="1"/>
          <p:nvPr/>
        </p:nvSpPr>
        <p:spPr>
          <a:xfrm>
            <a:off x="8896132" y="323046"/>
            <a:ext cx="301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Use scale from GP-395-001-95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66FF4B6-7F87-C547-B5EA-D987DCA31EF7}"/>
              </a:ext>
            </a:extLst>
          </p:cNvPr>
          <p:cNvCxnSpPr>
            <a:cxnSpLocks/>
          </p:cNvCxnSpPr>
          <p:nvPr/>
        </p:nvCxnSpPr>
        <p:spPr>
          <a:xfrm flipH="1">
            <a:off x="10303866" y="3934041"/>
            <a:ext cx="1004341" cy="0"/>
          </a:xfrm>
          <a:prstGeom prst="straightConnector1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00FF24-0664-B744-83DE-1A4286E992B9}"/>
              </a:ext>
            </a:extLst>
          </p:cNvPr>
          <p:cNvSpPr txBox="1"/>
          <p:nvPr/>
        </p:nvSpPr>
        <p:spPr>
          <a:xfrm>
            <a:off x="10290845" y="3610876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95’</a:t>
            </a:r>
          </a:p>
          <a:p>
            <a:r>
              <a:rPr lang="en-US">
                <a:latin typeface="Cambria" panose="02040503050406030204" pitchFamily="18" charset="0"/>
              </a:rPr>
              <a:t>S1P6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E05BF6C-62ED-024B-A92F-2BDDC35042FB}"/>
              </a:ext>
            </a:extLst>
          </p:cNvPr>
          <p:cNvSpPr/>
          <p:nvPr/>
        </p:nvSpPr>
        <p:spPr>
          <a:xfrm>
            <a:off x="11388777" y="382161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C06FC56-65AB-F948-AF79-4588D57976C2}"/>
              </a:ext>
            </a:extLst>
          </p:cNvPr>
          <p:cNvSpPr/>
          <p:nvPr/>
        </p:nvSpPr>
        <p:spPr>
          <a:xfrm>
            <a:off x="6547668" y="3271660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BDB88DB-FC36-3347-8FAD-C31F4C5D02EB}"/>
              </a:ext>
            </a:extLst>
          </p:cNvPr>
          <p:cNvSpPr/>
          <p:nvPr/>
        </p:nvSpPr>
        <p:spPr>
          <a:xfrm>
            <a:off x="10566192" y="325860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B0DDDE2-30FE-9E4A-B72C-7A018BB7D61A}"/>
              </a:ext>
            </a:extLst>
          </p:cNvPr>
          <p:cNvSpPr/>
          <p:nvPr/>
        </p:nvSpPr>
        <p:spPr>
          <a:xfrm>
            <a:off x="10936025" y="4467946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0D5301B-6AB3-2A4B-899C-B26707F3DA5A}"/>
              </a:ext>
            </a:extLst>
          </p:cNvPr>
          <p:cNvCxnSpPr>
            <a:cxnSpLocks/>
          </p:cNvCxnSpPr>
          <p:nvPr/>
        </p:nvCxnSpPr>
        <p:spPr>
          <a:xfrm flipH="1">
            <a:off x="9898428" y="4582555"/>
            <a:ext cx="1004341" cy="0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AA7A54F-76AF-9949-84A8-2743BF7018DB}"/>
              </a:ext>
            </a:extLst>
          </p:cNvPr>
          <p:cNvSpPr txBox="1"/>
          <p:nvPr/>
        </p:nvSpPr>
        <p:spPr>
          <a:xfrm>
            <a:off x="9885407" y="4259390"/>
            <a:ext cx="2306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6’</a:t>
            </a:r>
          </a:p>
          <a:p>
            <a:r>
              <a:rPr lang="en-US">
                <a:latin typeface="Cambria" panose="02040503050406030204" pitchFamily="18" charset="0"/>
              </a:rPr>
              <a:t>(not completely sure)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36C1F74-C159-4E4C-9709-BB6C1BC6BFF6}"/>
              </a:ext>
            </a:extLst>
          </p:cNvPr>
          <p:cNvSpPr/>
          <p:nvPr/>
        </p:nvSpPr>
        <p:spPr>
          <a:xfrm>
            <a:off x="10105989" y="3565156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56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125’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927738" y="3177316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333184" y="314125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9FB9ABC-CBA2-3648-8E97-C86151700062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66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165’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4620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2890068" y="32275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C321D7-CDFB-AF49-991D-542C45CBE3FA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FDEA5E3D-DB31-9B40-8171-2F060AF081B3}"/>
              </a:ext>
            </a:extLst>
          </p:cNvPr>
          <p:cNvSpPr/>
          <p:nvPr/>
        </p:nvSpPr>
        <p:spPr>
          <a:xfrm>
            <a:off x="44831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38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120’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S4P11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B82E9DC-DA70-5A42-8D48-8ED6716C809B}"/>
              </a:ext>
            </a:extLst>
          </p:cNvPr>
          <p:cNvSpPr txBox="1"/>
          <p:nvPr/>
        </p:nvSpPr>
        <p:spPr>
          <a:xfrm>
            <a:off x="10541225" y="3441285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S5P6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DA8945D-3085-FC42-82C1-B5938D3E3915}"/>
              </a:ext>
            </a:extLst>
          </p:cNvPr>
          <p:cNvSpPr/>
          <p:nvPr/>
        </p:nvSpPr>
        <p:spPr>
          <a:xfrm>
            <a:off x="10757941" y="3204148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6580729" y="3267329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2250075" y="3238898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9743513" y="3285863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B21093-D26F-3D4F-A518-1E9909362B6D}"/>
              </a:ext>
            </a:extLst>
          </p:cNvPr>
          <p:cNvSpPr/>
          <p:nvPr/>
        </p:nvSpPr>
        <p:spPr>
          <a:xfrm>
            <a:off x="10469905" y="3081856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63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6036040" y="3241222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9290868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8F7E4-2B22-9840-ABB1-25126E773BD2}"/>
              </a:ext>
            </a:extLst>
          </p:cNvPr>
          <p:cNvSpPr/>
          <p:nvPr/>
        </p:nvSpPr>
        <p:spPr>
          <a:xfrm>
            <a:off x="-3078" y="2965683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121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35’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5623490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8376468" y="3228713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22C379E-54A7-9240-8460-602EC0E65342}"/>
              </a:ext>
            </a:extLst>
          </p:cNvPr>
          <p:cNvSpPr/>
          <p:nvPr/>
        </p:nvSpPr>
        <p:spPr>
          <a:xfrm>
            <a:off x="10071481" y="297533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27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90’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S5P6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B82E9DC-DA70-5A42-8D48-8ED6716C809B}"/>
              </a:ext>
            </a:extLst>
          </p:cNvPr>
          <p:cNvSpPr txBox="1"/>
          <p:nvPr/>
        </p:nvSpPr>
        <p:spPr>
          <a:xfrm>
            <a:off x="8114704" y="3499038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S5P11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DA8945D-3085-FC42-82C1-B5938D3E3915}"/>
              </a:ext>
            </a:extLst>
          </p:cNvPr>
          <p:cNvSpPr/>
          <p:nvPr/>
        </p:nvSpPr>
        <p:spPr>
          <a:xfrm>
            <a:off x="8388964" y="3239598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693433" y="323959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7942557" y="3239598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E8AE4C8-1BEA-0046-9913-3D5FE0C75108}"/>
              </a:ext>
            </a:extLst>
          </p:cNvPr>
          <p:cNvSpPr/>
          <p:nvPr/>
        </p:nvSpPr>
        <p:spPr>
          <a:xfrm>
            <a:off x="8124679" y="3194736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09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180’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209735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7462068" y="3235151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E7F53B5-34B1-E541-9DE2-40806B016B7B}"/>
              </a:ext>
            </a:extLst>
          </p:cNvPr>
          <p:cNvSpPr/>
          <p:nvPr/>
        </p:nvSpPr>
        <p:spPr>
          <a:xfrm>
            <a:off x="5122" y="3008537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B96DF20E-5917-5F44-816F-22D567729634}"/>
              </a:ext>
            </a:extLst>
          </p:cNvPr>
          <p:cNvSpPr/>
          <p:nvPr/>
        </p:nvSpPr>
        <p:spPr>
          <a:xfrm>
            <a:off x="10163507" y="2757112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046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703833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6570656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61463E0-4C58-AA40-BF70-276AB2E6CD5D}"/>
              </a:ext>
            </a:extLst>
          </p:cNvPr>
          <p:cNvSpPr/>
          <p:nvPr/>
        </p:nvSpPr>
        <p:spPr>
          <a:xfrm>
            <a:off x="0" y="3004223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F656679E-D219-244D-A96B-A3792908C327}"/>
              </a:ext>
            </a:extLst>
          </p:cNvPr>
          <p:cNvSpPr/>
          <p:nvPr/>
        </p:nvSpPr>
        <p:spPr>
          <a:xfrm>
            <a:off x="10196236" y="27044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69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95’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100’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3354092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6079806" y="314125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403C692-1B58-254F-8FAE-A58565C0BE68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886BBCE-EDFA-AC4A-8943-33BB671E1BF5}"/>
              </a:ext>
            </a:extLst>
          </p:cNvPr>
          <p:cNvSpPr/>
          <p:nvPr/>
        </p:nvSpPr>
        <p:spPr>
          <a:xfrm>
            <a:off x="-22864" y="3028572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86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150’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83764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812439" y="3284392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F174D1C-4D9C-AF43-B57E-5E6160FD17E6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E72AE4DC-7F6B-374A-B8D1-FFEBAEB56C34}"/>
              </a:ext>
            </a:extLst>
          </p:cNvPr>
          <p:cNvSpPr/>
          <p:nvPr/>
        </p:nvSpPr>
        <p:spPr>
          <a:xfrm>
            <a:off x="16223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3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73CF01-532D-0242-AAB0-8F224A9805F0}"/>
              </a:ext>
            </a:extLst>
          </p:cNvPr>
          <p:cNvCxnSpPr>
            <a:cxnSpLocks/>
          </p:cNvCxnSpPr>
          <p:nvPr/>
        </p:nvCxnSpPr>
        <p:spPr>
          <a:xfrm flipH="1">
            <a:off x="10230785" y="3369858"/>
            <a:ext cx="1004341" cy="0"/>
          </a:xfrm>
          <a:prstGeom prst="straightConnector1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1C9B952-9360-044E-BED5-96AE65165F3D}"/>
              </a:ext>
            </a:extLst>
          </p:cNvPr>
          <p:cNvSpPr/>
          <p:nvPr/>
        </p:nvSpPr>
        <p:spPr>
          <a:xfrm>
            <a:off x="2835640" y="3257432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D4A8F3-F87B-DE46-92A9-885AB860A2F4}"/>
              </a:ext>
            </a:extLst>
          </p:cNvPr>
          <p:cNvSpPr/>
          <p:nvPr/>
        </p:nvSpPr>
        <p:spPr>
          <a:xfrm>
            <a:off x="7462068" y="3257432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86394D3-E320-F948-9AC0-058898FE2FEC}"/>
              </a:ext>
            </a:extLst>
          </p:cNvPr>
          <p:cNvSpPr/>
          <p:nvPr/>
        </p:nvSpPr>
        <p:spPr>
          <a:xfrm>
            <a:off x="1872520" y="3257432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0112F63-D135-1A4F-9BE1-99DC4AF7FBB9}"/>
              </a:ext>
            </a:extLst>
          </p:cNvPr>
          <p:cNvSpPr/>
          <p:nvPr/>
        </p:nvSpPr>
        <p:spPr>
          <a:xfrm>
            <a:off x="9290868" y="3257432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0C9171D-5DB1-B04D-ADF5-2804E79EC18B}"/>
              </a:ext>
            </a:extLst>
          </p:cNvPr>
          <p:cNvSpPr/>
          <p:nvPr/>
        </p:nvSpPr>
        <p:spPr>
          <a:xfrm>
            <a:off x="143030" y="3257432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41E169-84AE-8D47-94DE-5765246A2FFB}"/>
              </a:ext>
            </a:extLst>
          </p:cNvPr>
          <p:cNvCxnSpPr>
            <a:cxnSpLocks/>
          </p:cNvCxnSpPr>
          <p:nvPr/>
        </p:nvCxnSpPr>
        <p:spPr>
          <a:xfrm flipH="1">
            <a:off x="414728" y="3369858"/>
            <a:ext cx="1004341" cy="0"/>
          </a:xfrm>
          <a:prstGeom prst="straightConnector1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5335A02-0D25-8140-AA50-EC29933DE1A2}"/>
              </a:ext>
            </a:extLst>
          </p:cNvPr>
          <p:cNvSpPr txBox="1"/>
          <p:nvPr/>
        </p:nvSpPr>
        <p:spPr>
          <a:xfrm>
            <a:off x="571411" y="3046693"/>
            <a:ext cx="814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30’</a:t>
            </a:r>
          </a:p>
          <a:p>
            <a:r>
              <a:rPr lang="en-US">
                <a:latin typeface="Cambria" panose="02040503050406030204" pitchFamily="18" charset="0"/>
              </a:rPr>
              <a:t>S1P12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F97E30-4771-F349-ABDC-3C371E8545A6}"/>
              </a:ext>
            </a:extLst>
          </p:cNvPr>
          <p:cNvSpPr txBox="1"/>
          <p:nvPr/>
        </p:nvSpPr>
        <p:spPr>
          <a:xfrm>
            <a:off x="10217764" y="3046693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150’</a:t>
            </a:r>
          </a:p>
          <a:p>
            <a:r>
              <a:rPr lang="en-US">
                <a:latin typeface="Cambria" panose="02040503050406030204" pitchFamily="18" charset="0"/>
              </a:rPr>
              <a:t>S2P6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55DCCA1-FB02-8546-B82C-13A489347AB6}"/>
              </a:ext>
            </a:extLst>
          </p:cNvPr>
          <p:cNvSpPr/>
          <p:nvPr/>
        </p:nvSpPr>
        <p:spPr>
          <a:xfrm>
            <a:off x="11315696" y="3257432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6088DE6-1F8B-9E4A-A6E5-0407D65297D7}"/>
              </a:ext>
            </a:extLst>
          </p:cNvPr>
          <p:cNvSpPr/>
          <p:nvPr/>
        </p:nvSpPr>
        <p:spPr>
          <a:xfrm>
            <a:off x="-29350" y="3021157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&quot;No&quot; Symbol 30">
            <a:extLst>
              <a:ext uri="{FF2B5EF4-FFF2-40B4-BE49-F238E27FC236}">
                <a16:creationId xmlns:a16="http://schemas.microsoft.com/office/drawing/2014/main" id="{D04FB1A6-9EA4-7A47-A2C6-91D9C292F915}"/>
              </a:ext>
            </a:extLst>
          </p:cNvPr>
          <p:cNvSpPr/>
          <p:nvPr/>
        </p:nvSpPr>
        <p:spPr>
          <a:xfrm>
            <a:off x="10230785" y="2932426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38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190’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S5P11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4620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295335" y="3228713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EBCFDBB-A065-B44D-9435-C027B5206EE8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6565ABF8-5E5A-EE42-99AC-2052A77042A9}"/>
              </a:ext>
            </a:extLst>
          </p:cNvPr>
          <p:cNvSpPr/>
          <p:nvPr/>
        </p:nvSpPr>
        <p:spPr>
          <a:xfrm>
            <a:off x="16223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39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BB3B69-2247-2741-AFBE-275AFF5288B1}"/>
              </a:ext>
            </a:extLst>
          </p:cNvPr>
          <p:cNvSpPr/>
          <p:nvPr/>
        </p:nvSpPr>
        <p:spPr>
          <a:xfrm>
            <a:off x="2890068" y="3205726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B79C55-72E0-5E43-9470-51C165533E58}"/>
              </a:ext>
            </a:extLst>
          </p:cNvPr>
          <p:cNvSpPr txBox="1"/>
          <p:nvPr/>
        </p:nvSpPr>
        <p:spPr>
          <a:xfrm>
            <a:off x="2661165" y="343444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S6P6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166191" y="3610876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70’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6905914" y="3205726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3411329" y="3205726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10344914" y="3205726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8F15564-00C7-3343-8C22-66C786548612}"/>
              </a:ext>
            </a:extLst>
          </p:cNvPr>
          <p:cNvSpPr/>
          <p:nvPr/>
        </p:nvSpPr>
        <p:spPr>
          <a:xfrm>
            <a:off x="2566372" y="3133185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416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CM29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25’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6036040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9290868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9225A51-A4A1-CF41-9976-5DB4363A9BCD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04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S6P6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B82E9DC-DA70-5A42-8D48-8ED6716C809B}"/>
              </a:ext>
            </a:extLst>
          </p:cNvPr>
          <p:cNvSpPr txBox="1"/>
          <p:nvPr/>
        </p:nvSpPr>
        <p:spPr>
          <a:xfrm>
            <a:off x="6705596" y="3508358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S6P11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DA8945D-3085-FC42-82C1-B5938D3E3915}"/>
              </a:ext>
            </a:extLst>
          </p:cNvPr>
          <p:cNvSpPr/>
          <p:nvPr/>
        </p:nvSpPr>
        <p:spPr>
          <a:xfrm>
            <a:off x="6998620" y="325368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56332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8338537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307F99E-9D3C-9147-A538-3A878D017D23}"/>
              </a:ext>
            </a:extLst>
          </p:cNvPr>
          <p:cNvSpPr/>
          <p:nvPr/>
        </p:nvSpPr>
        <p:spPr>
          <a:xfrm>
            <a:off x="6715571" y="3165563"/>
            <a:ext cx="804672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536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20’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S7P6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5142874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8376468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391B444-8831-8F41-9B26-475CD26D2904}"/>
              </a:ext>
            </a:extLst>
          </p:cNvPr>
          <p:cNvSpPr/>
          <p:nvPr/>
        </p:nvSpPr>
        <p:spPr>
          <a:xfrm>
            <a:off x="14375" y="2965683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4260A1C4-61A5-264A-AAC5-F4FFDB68BD7F}"/>
              </a:ext>
            </a:extLst>
          </p:cNvPr>
          <p:cNvSpPr/>
          <p:nvPr/>
        </p:nvSpPr>
        <p:spPr>
          <a:xfrm>
            <a:off x="10196236" y="2749233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2993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65’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145’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S7P6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5633268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7462068" y="318561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7785163-E5E4-684C-8829-44631AD07D1B}"/>
              </a:ext>
            </a:extLst>
          </p:cNvPr>
          <p:cNvSpPr/>
          <p:nvPr/>
        </p:nvSpPr>
        <p:spPr>
          <a:xfrm>
            <a:off x="-11994" y="3010038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DEAA496D-E34A-774C-BD5E-75728EEA52C4}"/>
              </a:ext>
            </a:extLst>
          </p:cNvPr>
          <p:cNvSpPr/>
          <p:nvPr/>
        </p:nvSpPr>
        <p:spPr>
          <a:xfrm>
            <a:off x="10185785" y="2891501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589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105’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105’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S7P6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209735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6980451" y="3262447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D99D273-B19C-3B4E-8ACE-736CAEA15A84}"/>
              </a:ext>
            </a:extLst>
          </p:cNvPr>
          <p:cNvSpPr/>
          <p:nvPr/>
        </p:nvSpPr>
        <p:spPr>
          <a:xfrm>
            <a:off x="1008672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3F99B70-F9E8-134E-8047-75370C85B1D0}"/>
              </a:ext>
            </a:extLst>
          </p:cNvPr>
          <p:cNvSpPr/>
          <p:nvPr/>
        </p:nvSpPr>
        <p:spPr>
          <a:xfrm>
            <a:off x="56382" y="2997644"/>
            <a:ext cx="1660071" cy="800856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A72A8B-1471-E042-993C-A55D34574367}"/>
              </a:ext>
            </a:extLst>
          </p:cNvPr>
          <p:cNvSpPr txBox="1"/>
          <p:nvPr/>
        </p:nvSpPr>
        <p:spPr>
          <a:xfrm>
            <a:off x="8327006" y="3392942"/>
            <a:ext cx="2233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DS slightly better distance to switch in rack upstairs</a:t>
            </a:r>
          </a:p>
        </p:txBody>
      </p:sp>
    </p:spTree>
    <p:extLst>
      <p:ext uri="{BB962C8B-B14F-4D97-AF65-F5344CB8AC3E}">
        <p14:creationId xmlns:p14="http://schemas.microsoft.com/office/powerpoint/2010/main" val="1717210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150’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60’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S7P6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3261962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6036040" y="324879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C184E8F-57FB-7A42-A844-6E2033CBFC7B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6C0D7581-2CA4-FF49-9F73-A1A0C1647637}"/>
              </a:ext>
            </a:extLst>
          </p:cNvPr>
          <p:cNvSpPr/>
          <p:nvPr/>
        </p:nvSpPr>
        <p:spPr>
          <a:xfrm>
            <a:off x="16223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7844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CM35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190’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S6P11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20’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S7P6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2445793" y="3235151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5657469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4B9C48C-0152-874C-8F2C-84D8F54F69F8}"/>
              </a:ext>
            </a:extLst>
          </p:cNvPr>
          <p:cNvSpPr/>
          <p:nvPr/>
        </p:nvSpPr>
        <p:spPr>
          <a:xfrm>
            <a:off x="10117201" y="2944855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96024C0D-4FA4-FE4E-990B-C60E10684BE8}"/>
              </a:ext>
            </a:extLst>
          </p:cNvPr>
          <p:cNvSpPr/>
          <p:nvPr/>
        </p:nvSpPr>
        <p:spPr>
          <a:xfrm>
            <a:off x="16223" y="2840829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31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245A489-E05B-844F-AE79-A6BF293269E4}"/>
              </a:ext>
            </a:extLst>
          </p:cNvPr>
          <p:cNvSpPr/>
          <p:nvPr/>
        </p:nvSpPr>
        <p:spPr>
          <a:xfrm>
            <a:off x="4718868" y="3204148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62C854-A0E3-1540-8945-491180F1A98A}"/>
              </a:ext>
            </a:extLst>
          </p:cNvPr>
          <p:cNvSpPr/>
          <p:nvPr/>
        </p:nvSpPr>
        <p:spPr>
          <a:xfrm>
            <a:off x="8397167" y="323620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FECE91-DFE7-AF4F-9238-1B9C384E55A3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7065C6A-2F78-BD45-AE3B-CB819F8F87A7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1197921-A93E-0542-A77F-6E0C672CF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C6B843-897E-B443-87AA-F8BF6BAECEFD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75’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S1P12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401D1A5-816E-0944-9033-155C03B1595C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6A05036-48D1-AF4C-8799-19397FDECC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B64C6F7-A945-A24C-9C6D-A8229F284FD9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110’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ECFCD2-7534-C749-AFF0-2F2FD76E352C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283BC95C-713B-104C-88CE-C4C1EB09CA00}"/>
              </a:ext>
            </a:extLst>
          </p:cNvPr>
          <p:cNvSpPr/>
          <p:nvPr/>
        </p:nvSpPr>
        <p:spPr>
          <a:xfrm>
            <a:off x="-29350" y="3021157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9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756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H1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9EC8F69-877F-7F4E-BABD-4047BECF3CA6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D883DF6-726E-6C4B-87E1-CC19867F14CF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1370626-A3EF-0B4B-81A6-ADCCA96913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2FD9AE7-2471-874E-AED8-02936779CD1E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115’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S1P12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844F25C-122B-7540-9838-4A45E90BA6EC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31D6881-2C0A-1940-A261-0F5D0D6FB9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B3468DB-5A11-6841-ACBB-90D33CCC7582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85’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A0CC5A1-4AA8-8F4F-9896-602F6896AF69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9CBB2FCD-F811-5D45-BEC4-7A4D3112D690}"/>
              </a:ext>
            </a:extLst>
          </p:cNvPr>
          <p:cNvSpPr/>
          <p:nvPr/>
        </p:nvSpPr>
        <p:spPr>
          <a:xfrm>
            <a:off x="2007431" y="326867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98C9E8B-906D-EF4D-831E-17A6C27C7B7D}"/>
              </a:ext>
            </a:extLst>
          </p:cNvPr>
          <p:cNvSpPr/>
          <p:nvPr/>
        </p:nvSpPr>
        <p:spPr>
          <a:xfrm>
            <a:off x="9317813" y="3257432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7AC36FE-39BD-374D-AE97-3DFE251316EB}"/>
              </a:ext>
            </a:extLst>
          </p:cNvPr>
          <p:cNvCxnSpPr>
            <a:cxnSpLocks/>
          </p:cNvCxnSpPr>
          <p:nvPr/>
        </p:nvCxnSpPr>
        <p:spPr>
          <a:xfrm flipH="1">
            <a:off x="429718" y="4177371"/>
            <a:ext cx="1004341" cy="0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FE7358F-AF2B-6843-9651-8C60A4C8E5DE}"/>
              </a:ext>
            </a:extLst>
          </p:cNvPr>
          <p:cNvSpPr txBox="1"/>
          <p:nvPr/>
        </p:nvSpPr>
        <p:spPr>
          <a:xfrm>
            <a:off x="586401" y="385420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10’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61B7286-F140-EF44-86B5-53CAEAF9FEFC}"/>
              </a:ext>
            </a:extLst>
          </p:cNvPr>
          <p:cNvSpPr/>
          <p:nvPr/>
        </p:nvSpPr>
        <p:spPr>
          <a:xfrm>
            <a:off x="214699" y="406494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FAF1A00-CC1F-8B47-B4B7-370F07CB0411}"/>
              </a:ext>
            </a:extLst>
          </p:cNvPr>
          <p:cNvSpPr/>
          <p:nvPr/>
        </p:nvSpPr>
        <p:spPr>
          <a:xfrm>
            <a:off x="10118950" y="2996691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6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756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H2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E885F67-EEAB-C640-8FBD-3764AE3D161E}"/>
              </a:ext>
            </a:extLst>
          </p:cNvPr>
          <p:cNvSpPr/>
          <p:nvPr/>
        </p:nvSpPr>
        <p:spPr>
          <a:xfrm>
            <a:off x="143030" y="3257432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2B5848-30FD-EC48-8EB2-687F199823AD}"/>
              </a:ext>
            </a:extLst>
          </p:cNvPr>
          <p:cNvCxnSpPr>
            <a:cxnSpLocks/>
          </p:cNvCxnSpPr>
          <p:nvPr/>
        </p:nvCxnSpPr>
        <p:spPr>
          <a:xfrm flipH="1">
            <a:off x="414728" y="3369858"/>
            <a:ext cx="1004341" cy="0"/>
          </a:xfrm>
          <a:prstGeom prst="straightConnector1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0D90087-4E03-CA44-A9AB-B3E2970D9266}"/>
              </a:ext>
            </a:extLst>
          </p:cNvPr>
          <p:cNvSpPr txBox="1"/>
          <p:nvPr/>
        </p:nvSpPr>
        <p:spPr>
          <a:xfrm>
            <a:off x="571411" y="3046693"/>
            <a:ext cx="814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140’</a:t>
            </a:r>
          </a:p>
          <a:p>
            <a:r>
              <a:rPr lang="en-US">
                <a:latin typeface="Cambria" panose="02040503050406030204" pitchFamily="18" charset="0"/>
              </a:rPr>
              <a:t>S1P12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2F9A02-F83D-D143-8D5F-9FE1376A6F08}"/>
              </a:ext>
            </a:extLst>
          </p:cNvPr>
          <p:cNvGrpSpPr/>
          <p:nvPr/>
        </p:nvGrpSpPr>
        <p:grpSpPr>
          <a:xfrm>
            <a:off x="10571860" y="3579008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23495A9-FD12-3D46-B142-3D0AC71147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B8A3299-9EFB-7548-9AD9-A21CF99F8B2E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65’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S2P6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34C1B05-07F7-A64A-A5A5-B6734048C0D0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884915C-6DB1-0B44-B8E4-4125C5BFDCFA}"/>
              </a:ext>
            </a:extLst>
          </p:cNvPr>
          <p:cNvSpPr/>
          <p:nvPr/>
        </p:nvSpPr>
        <p:spPr>
          <a:xfrm>
            <a:off x="8376468" y="3316574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16743C7-3776-AF47-B5E6-2C229000A227}"/>
              </a:ext>
            </a:extLst>
          </p:cNvPr>
          <p:cNvSpPr/>
          <p:nvPr/>
        </p:nvSpPr>
        <p:spPr>
          <a:xfrm>
            <a:off x="10909395" y="3295656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7170E86-A5C7-6A4B-A803-DDD2CF0AAAF2}"/>
              </a:ext>
            </a:extLst>
          </p:cNvPr>
          <p:cNvSpPr/>
          <p:nvPr/>
        </p:nvSpPr>
        <p:spPr>
          <a:xfrm>
            <a:off x="137408" y="3898426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D80DA9-0D1E-F440-BC57-FBF2FF0D5206}"/>
              </a:ext>
            </a:extLst>
          </p:cNvPr>
          <p:cNvCxnSpPr>
            <a:cxnSpLocks/>
          </p:cNvCxnSpPr>
          <p:nvPr/>
        </p:nvCxnSpPr>
        <p:spPr>
          <a:xfrm flipH="1">
            <a:off x="431233" y="3990483"/>
            <a:ext cx="1004341" cy="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DA9B187-B567-F943-B352-2A52D8724E7B}"/>
              </a:ext>
            </a:extLst>
          </p:cNvPr>
          <p:cNvSpPr txBox="1"/>
          <p:nvPr/>
        </p:nvSpPr>
        <p:spPr>
          <a:xfrm>
            <a:off x="835506" y="369302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7’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B4C6D0D-1F70-654C-A6A0-0EB5DED1E938}"/>
              </a:ext>
            </a:extLst>
          </p:cNvPr>
          <p:cNvSpPr/>
          <p:nvPr/>
        </p:nvSpPr>
        <p:spPr>
          <a:xfrm>
            <a:off x="10345085" y="3508361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&quot;No&quot; Symbol 35">
            <a:extLst>
              <a:ext uri="{FF2B5EF4-FFF2-40B4-BE49-F238E27FC236}">
                <a16:creationId xmlns:a16="http://schemas.microsoft.com/office/drawing/2014/main" id="{2893D6E5-DFAA-0342-A12C-8F295B1F3806}"/>
              </a:ext>
            </a:extLst>
          </p:cNvPr>
          <p:cNvSpPr/>
          <p:nvPr/>
        </p:nvSpPr>
        <p:spPr>
          <a:xfrm>
            <a:off x="235017" y="2780026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58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55’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175’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7462068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052A7F-2A5B-9B47-886A-88BA0E1FE3D9}"/>
              </a:ext>
            </a:extLst>
          </p:cNvPr>
          <p:cNvSpPr/>
          <p:nvPr/>
        </p:nvSpPr>
        <p:spPr>
          <a:xfrm>
            <a:off x="1806940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9290868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5E2D732-F093-4445-940D-81F06CFEA818}"/>
              </a:ext>
            </a:extLst>
          </p:cNvPr>
          <p:cNvSpPr/>
          <p:nvPr/>
        </p:nvSpPr>
        <p:spPr>
          <a:xfrm>
            <a:off x="-29350" y="3021157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5438DC7F-DA3D-3342-AB94-D588F0AC4A9F}"/>
              </a:ext>
            </a:extLst>
          </p:cNvPr>
          <p:cNvSpPr/>
          <p:nvPr/>
        </p:nvSpPr>
        <p:spPr>
          <a:xfrm>
            <a:off x="10230785" y="2932426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6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95’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130’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5687611" y="3253685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B99921A-02E1-AA41-BE59-E0CA1FC0CB89}"/>
              </a:ext>
            </a:extLst>
          </p:cNvPr>
          <p:cNvCxnSpPr>
            <a:cxnSpLocks/>
          </p:cNvCxnSpPr>
          <p:nvPr/>
        </p:nvCxnSpPr>
        <p:spPr>
          <a:xfrm flipH="1">
            <a:off x="429718" y="4177371"/>
            <a:ext cx="1004341" cy="0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D4BCF71-342D-4F40-8483-39A9899D9A0A}"/>
              </a:ext>
            </a:extLst>
          </p:cNvPr>
          <p:cNvSpPr txBox="1"/>
          <p:nvPr/>
        </p:nvSpPr>
        <p:spPr>
          <a:xfrm>
            <a:off x="586401" y="385420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panose="02040503050406030204" pitchFamily="18" charset="0"/>
              </a:rPr>
              <a:t>6’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27E8226-693D-434F-9F42-CFB61F72DA41}"/>
              </a:ext>
            </a:extLst>
          </p:cNvPr>
          <p:cNvSpPr/>
          <p:nvPr/>
        </p:nvSpPr>
        <p:spPr>
          <a:xfrm>
            <a:off x="214699" y="406494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06741BE-4D4D-8745-9254-A7972C70E76B}"/>
              </a:ext>
            </a:extLst>
          </p:cNvPr>
          <p:cNvSpPr/>
          <p:nvPr/>
        </p:nvSpPr>
        <p:spPr>
          <a:xfrm>
            <a:off x="-29350" y="3021157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&quot;No&quot; Symbol 36">
            <a:extLst>
              <a:ext uri="{FF2B5EF4-FFF2-40B4-BE49-F238E27FC236}">
                <a16:creationId xmlns:a16="http://schemas.microsoft.com/office/drawing/2014/main" id="{2D5A9816-AEF3-FB44-8D71-D0E6252EE275}"/>
              </a:ext>
            </a:extLst>
          </p:cNvPr>
          <p:cNvSpPr/>
          <p:nvPr/>
        </p:nvSpPr>
        <p:spPr>
          <a:xfrm>
            <a:off x="10230785" y="2932426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78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7F2470-590E-F842-B7FD-08CFD311442E}"/>
              </a:ext>
            </a:extLst>
          </p:cNvPr>
          <p:cNvGrpSpPr/>
          <p:nvPr/>
        </p:nvGrpSpPr>
        <p:grpSpPr>
          <a:xfrm>
            <a:off x="826958" y="1377633"/>
            <a:ext cx="10538085" cy="1557406"/>
            <a:chOff x="734518" y="1377633"/>
            <a:chExt cx="10538085" cy="15574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822BE8-4990-F44A-AB3B-B32C59A075B0}"/>
                </a:ext>
              </a:extLst>
            </p:cNvPr>
            <p:cNvSpPr/>
            <p:nvPr/>
          </p:nvSpPr>
          <p:spPr>
            <a:xfrm>
              <a:off x="1828800" y="1491933"/>
              <a:ext cx="8229600" cy="11430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BDD77C-9818-C846-9C3D-8C49FD66EA4C}"/>
                </a:ext>
              </a:extLst>
            </p:cNvPr>
            <p:cNvSpPr/>
            <p:nvPr/>
          </p:nvSpPr>
          <p:spPr>
            <a:xfrm>
              <a:off x="2743200" y="2627626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631ED-C872-5046-B44E-1E2C3C3D7427}"/>
                </a:ext>
              </a:extLst>
            </p:cNvPr>
            <p:cNvSpPr/>
            <p:nvPr/>
          </p:nvSpPr>
          <p:spPr>
            <a:xfrm>
              <a:off x="3657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BA05A1-329E-6B45-A432-2D8784157D23}"/>
                </a:ext>
              </a:extLst>
            </p:cNvPr>
            <p:cNvSpPr/>
            <p:nvPr/>
          </p:nvSpPr>
          <p:spPr>
            <a:xfrm>
              <a:off x="4572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E82644-5DAC-1040-873B-15B304B0BD18}"/>
                </a:ext>
              </a:extLst>
            </p:cNvPr>
            <p:cNvSpPr/>
            <p:nvPr/>
          </p:nvSpPr>
          <p:spPr>
            <a:xfrm>
              <a:off x="54864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E19853-5968-7C42-941D-C1534574EB04}"/>
                </a:ext>
              </a:extLst>
            </p:cNvPr>
            <p:cNvSpPr/>
            <p:nvPr/>
          </p:nvSpPr>
          <p:spPr>
            <a:xfrm>
              <a:off x="64008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EC165-FB3E-CE49-BB22-35CC6A74385E}"/>
                </a:ext>
              </a:extLst>
            </p:cNvPr>
            <p:cNvSpPr/>
            <p:nvPr/>
          </p:nvSpPr>
          <p:spPr>
            <a:xfrm>
              <a:off x="73152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8AA243-25AC-BA48-9B78-BEA4F443909D}"/>
                </a:ext>
              </a:extLst>
            </p:cNvPr>
            <p:cNvSpPr/>
            <p:nvPr/>
          </p:nvSpPr>
          <p:spPr>
            <a:xfrm>
              <a:off x="82296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2DBB95-1A39-5C44-93F0-5721FF73210B}"/>
                </a:ext>
              </a:extLst>
            </p:cNvPr>
            <p:cNvSpPr/>
            <p:nvPr/>
          </p:nvSpPr>
          <p:spPr>
            <a:xfrm>
              <a:off x="9144000" y="2630239"/>
              <a:ext cx="337457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71DD65-DD84-C945-9FC4-F0CBCCBAD123}"/>
                </a:ext>
              </a:extLst>
            </p:cNvPr>
            <p:cNvSpPr/>
            <p:nvPr/>
          </p:nvSpPr>
          <p:spPr>
            <a:xfrm>
              <a:off x="734518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ABD814-9062-BB46-A696-852732E5E96A}"/>
                </a:ext>
              </a:extLst>
            </p:cNvPr>
            <p:cNvSpPr/>
            <p:nvPr/>
          </p:nvSpPr>
          <p:spPr>
            <a:xfrm>
              <a:off x="10058400" y="1377633"/>
              <a:ext cx="1214203" cy="1371600"/>
            </a:xfrm>
            <a:prstGeom prst="rect">
              <a:avLst/>
            </a:prstGeom>
            <a:pattFill prst="ltVert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915B6C5-02D7-374C-9B7A-04490D81094A}"/>
              </a:ext>
            </a:extLst>
          </p:cNvPr>
          <p:cNvSpPr txBox="1"/>
          <p:nvPr/>
        </p:nvSpPr>
        <p:spPr>
          <a:xfrm>
            <a:off x="5430593" y="434715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Cambria" panose="02040503050406030204" pitchFamily="18" charset="0"/>
              </a:rPr>
              <a:t>CM06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435AA-8F92-6747-A69D-AF366E402C68}"/>
              </a:ext>
            </a:extLst>
          </p:cNvPr>
          <p:cNvSpPr txBox="1"/>
          <p:nvPr/>
        </p:nvSpPr>
        <p:spPr>
          <a:xfrm>
            <a:off x="9743607" y="4497049"/>
            <a:ext cx="1873770" cy="13716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noAutofit/>
          </a:bodyPr>
          <a:lstStyle/>
          <a:p>
            <a:r>
              <a:rPr lang="en-US">
                <a:latin typeface="Cambria" panose="02040503050406030204" pitchFamily="18" charset="0"/>
              </a:rPr>
              <a:t>Legend</a:t>
            </a:r>
            <a:br>
              <a:rPr lang="en-US">
                <a:latin typeface="Cambria" panose="02040503050406030204" pitchFamily="18" charset="0"/>
              </a:rPr>
            </a:br>
            <a:r>
              <a:rPr lang="en-US">
                <a:latin typeface="Cambria" panose="02040503050406030204" pitchFamily="18" charset="0"/>
              </a:rPr>
              <a:t>120V outlet</a:t>
            </a:r>
          </a:p>
          <a:p>
            <a:r>
              <a:rPr lang="en-US">
                <a:latin typeface="Cambria" panose="02040503050406030204" pitchFamily="18" charset="0"/>
              </a:rPr>
              <a:t>208 V outlet</a:t>
            </a:r>
          </a:p>
          <a:p>
            <a:r>
              <a:rPr lang="en-US">
                <a:latin typeface="Cambria" panose="02040503050406030204" pitchFamily="18" charset="0"/>
              </a:rPr>
              <a:t>Enet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4519AAA-358B-4745-AFF9-51E977D912D2}"/>
              </a:ext>
            </a:extLst>
          </p:cNvPr>
          <p:cNvSpPr/>
          <p:nvPr/>
        </p:nvSpPr>
        <p:spPr>
          <a:xfrm>
            <a:off x="11235126" y="4841823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9CB9C29-2E5D-0745-933D-58DA434F5FE8}"/>
              </a:ext>
            </a:extLst>
          </p:cNvPr>
          <p:cNvSpPr/>
          <p:nvPr/>
        </p:nvSpPr>
        <p:spPr>
          <a:xfrm>
            <a:off x="11235126" y="5122889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DD1A91A-5A42-5F43-A6A2-FB768DEA729C}"/>
              </a:ext>
            </a:extLst>
          </p:cNvPr>
          <p:cNvSpPr/>
          <p:nvPr/>
        </p:nvSpPr>
        <p:spPr>
          <a:xfrm>
            <a:off x="11235126" y="5403955"/>
            <a:ext cx="228600" cy="2248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ACC415-7B72-4142-B225-0815E121B65F}"/>
              </a:ext>
            </a:extLst>
          </p:cNvPr>
          <p:cNvGrpSpPr/>
          <p:nvPr/>
        </p:nvGrpSpPr>
        <p:grpSpPr>
          <a:xfrm>
            <a:off x="143030" y="3046693"/>
            <a:ext cx="1276039" cy="646331"/>
            <a:chOff x="143030" y="3046693"/>
            <a:chExt cx="1276039" cy="64633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BB3B69-2247-2741-AFBE-275AFF5288B1}"/>
                </a:ext>
              </a:extLst>
            </p:cNvPr>
            <p:cNvSpPr/>
            <p:nvPr/>
          </p:nvSpPr>
          <p:spPr>
            <a:xfrm>
              <a:off x="143030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5DADF8-1C0E-A34F-AEE6-8C325A315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728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B79C55-72E0-5E43-9470-51C165533E58}"/>
                </a:ext>
              </a:extLst>
            </p:cNvPr>
            <p:cNvSpPr txBox="1"/>
            <p:nvPr/>
          </p:nvSpPr>
          <p:spPr>
            <a:xfrm>
              <a:off x="571411" y="3046693"/>
              <a:ext cx="814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140’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S2P11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8FD998-5717-B940-B916-75D170DB6677}"/>
              </a:ext>
            </a:extLst>
          </p:cNvPr>
          <p:cNvGrpSpPr/>
          <p:nvPr/>
        </p:nvGrpSpPr>
        <p:grpSpPr>
          <a:xfrm>
            <a:off x="10217764" y="3046693"/>
            <a:ext cx="1326532" cy="646331"/>
            <a:chOff x="10217764" y="3046693"/>
            <a:chExt cx="1326532" cy="64633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C38A65C-F9F0-4448-8F32-0BA29F4667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0785" y="3369858"/>
              <a:ext cx="1004341" cy="0"/>
            </a:xfrm>
            <a:prstGeom prst="straightConnector1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82E9DC-DA70-5A42-8D48-8ED6716C809B}"/>
                </a:ext>
              </a:extLst>
            </p:cNvPr>
            <p:cNvSpPr txBox="1"/>
            <p:nvPr/>
          </p:nvSpPr>
          <p:spPr>
            <a:xfrm>
              <a:off x="10217764" y="3046693"/>
              <a:ext cx="686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Cambria" panose="02040503050406030204" pitchFamily="18" charset="0"/>
                </a:rPr>
                <a:t>90’</a:t>
              </a:r>
            </a:p>
            <a:p>
              <a:r>
                <a:rPr lang="en-US">
                  <a:latin typeface="Cambria" panose="02040503050406030204" pitchFamily="18" charset="0"/>
                </a:rPr>
                <a:t>S3P7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DA8945D-3085-FC42-82C1-B5938D3E3915}"/>
                </a:ext>
              </a:extLst>
            </p:cNvPr>
            <p:cNvSpPr/>
            <p:nvPr/>
          </p:nvSpPr>
          <p:spPr>
            <a:xfrm>
              <a:off x="11315696" y="3257432"/>
              <a:ext cx="228600" cy="22485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B8884A40-B7D3-B041-884F-E200BADB5995}"/>
              </a:ext>
            </a:extLst>
          </p:cNvPr>
          <p:cNvSpPr/>
          <p:nvPr/>
        </p:nvSpPr>
        <p:spPr>
          <a:xfrm>
            <a:off x="4732063" y="3260411"/>
            <a:ext cx="228600" cy="22485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E7AC84E-0D2E-F149-BAF1-F19A9AB4B8BB}"/>
              </a:ext>
            </a:extLst>
          </p:cNvPr>
          <p:cNvSpPr/>
          <p:nvPr/>
        </p:nvSpPr>
        <p:spPr>
          <a:xfrm>
            <a:off x="8376468" y="3253685"/>
            <a:ext cx="228600" cy="22485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EB48AF6-99D0-BC4A-9708-F1F3744B0757}"/>
              </a:ext>
            </a:extLst>
          </p:cNvPr>
          <p:cNvSpPr/>
          <p:nvPr/>
        </p:nvSpPr>
        <p:spPr>
          <a:xfrm>
            <a:off x="10055319" y="2988552"/>
            <a:ext cx="1660071" cy="800856"/>
          </a:xfrm>
          <a:prstGeom prst="ellipse">
            <a:avLst/>
          </a:prstGeom>
          <a:noFill/>
          <a:ln w="603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&quot;No&quot; Symbol 33">
            <a:extLst>
              <a:ext uri="{FF2B5EF4-FFF2-40B4-BE49-F238E27FC236}">
                <a16:creationId xmlns:a16="http://schemas.microsoft.com/office/drawing/2014/main" id="{417F9E00-655D-BD47-8C32-D3F72D5DF969}"/>
              </a:ext>
            </a:extLst>
          </p:cNvPr>
          <p:cNvSpPr/>
          <p:nvPr/>
        </p:nvSpPr>
        <p:spPr>
          <a:xfrm>
            <a:off x="60935" y="2749233"/>
            <a:ext cx="1415867" cy="1176342"/>
          </a:xfrm>
          <a:prstGeom prst="noSmoking">
            <a:avLst/>
          </a:prstGeom>
          <a:solidFill>
            <a:srgbClr val="FF0000">
              <a:alpha val="26569"/>
            </a:srgbClr>
          </a:solidFill>
          <a:ln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45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584</Words>
  <Application>Microsoft Macintosh PowerPoint</Application>
  <PresentationFormat>Widescreen</PresentationFormat>
  <Paragraphs>297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Cambria</vt:lpstr>
      <vt:lpstr>Office Theme</vt:lpstr>
      <vt:lpstr>Cryomodule electricity and ethernet locations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Nelson, Janice L.</dc:creator>
  <cp:lastModifiedBy>Nelson, Janice L.</cp:lastModifiedBy>
  <cp:revision>14</cp:revision>
  <dcterms:created xsi:type="dcterms:W3CDTF">2021-05-13T20:40:34Z</dcterms:created>
  <dcterms:modified xsi:type="dcterms:W3CDTF">2022-02-24T17:55:37Z</dcterms:modified>
</cp:coreProperties>
</file>