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99" r:id="rId5"/>
    <p:sldId id="1024" r:id="rId6"/>
    <p:sldId id="1042" r:id="rId7"/>
    <p:sldId id="1032" r:id="rId8"/>
    <p:sldId id="1041" r:id="rId9"/>
    <p:sldId id="1038" r:id="rId10"/>
    <p:sldId id="1030" r:id="rId11"/>
    <p:sldId id="1043" r:id="rId12"/>
    <p:sldId id="300" r:id="rId13"/>
    <p:sldId id="1033" r:id="rId14"/>
    <p:sldId id="1037" r:id="rId15"/>
    <p:sldId id="1039" r:id="rId16"/>
    <p:sldId id="1035" r:id="rId17"/>
    <p:sldId id="1036" r:id="rId18"/>
    <p:sldId id="1044" r:id="rId19"/>
    <p:sldId id="1047" r:id="rId20"/>
    <p:sldId id="1051" r:id="rId21"/>
    <p:sldId id="1048" r:id="rId22"/>
    <p:sldId id="1049" r:id="rId23"/>
    <p:sldId id="1050" r:id="rId24"/>
    <p:sldId id="988" r:id="rId25"/>
    <p:sldId id="1045" r:id="rId26"/>
    <p:sldId id="999" r:id="rId27"/>
    <p:sldId id="1046" r:id="rId28"/>
    <p:sldId id="821" r:id="rId29"/>
    <p:sldId id="1040" r:id="rId30"/>
    <p:sldId id="1004" r:id="rId31"/>
    <p:sldId id="1010" r:id="rId32"/>
    <p:sldId id="1015" r:id="rId33"/>
    <p:sldId id="1017" r:id="rId34"/>
    <p:sldId id="1006" r:id="rId35"/>
    <p:sldId id="1011" r:id="rId36"/>
    <p:sldId id="992" r:id="rId37"/>
    <p:sldId id="993" r:id="rId38"/>
    <p:sldId id="1002" r:id="rId39"/>
    <p:sldId id="861" r:id="rId40"/>
    <p:sldId id="991" r:id="rId41"/>
  </p:sldIdLst>
  <p:sldSz cx="9144000" cy="5143500" type="screen16x9"/>
  <p:notesSz cx="6950075" cy="9236075"/>
  <p:custDataLst>
    <p:tags r:id="rId4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  <p15:guide id="19" orient="horz" pos="245">
          <p15:clr>
            <a:srgbClr val="A4A3A4"/>
          </p15:clr>
        </p15:guide>
        <p15:guide id="20" orient="horz" pos="971">
          <p15:clr>
            <a:srgbClr val="A4A3A4"/>
          </p15:clr>
        </p15:guide>
        <p15:guide id="21" orient="horz" pos="2809">
          <p15:clr>
            <a:srgbClr val="A4A3A4"/>
          </p15:clr>
        </p15:guide>
        <p15:guide id="22" orient="horz" pos="2985">
          <p15:clr>
            <a:srgbClr val="A4A3A4"/>
          </p15:clr>
        </p15:guide>
        <p15:guide id="23" orient="horz" pos="789">
          <p15:clr>
            <a:srgbClr val="A4A3A4"/>
          </p15:clr>
        </p15:guide>
        <p15:guide id="24" orient="horz" pos="1306">
          <p15:clr>
            <a:srgbClr val="A4A3A4"/>
          </p15:clr>
        </p15:guide>
        <p15:guide id="25" orient="horz" pos="3137">
          <p15:clr>
            <a:srgbClr val="A4A3A4"/>
          </p15:clr>
        </p15:guide>
        <p15:guide id="26" orient="horz" pos="425">
          <p15:clr>
            <a:srgbClr val="A4A3A4"/>
          </p15:clr>
        </p15:guide>
        <p15:guide id="27" orient="horz" pos="21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09">
          <p15:clr>
            <a:srgbClr val="A4A3A4"/>
          </p15:clr>
        </p15:guide>
        <p15:guide id="4" pos="21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70F"/>
    <a:srgbClr val="A4001D"/>
    <a:srgbClr val="000000"/>
    <a:srgbClr val="0B0502"/>
    <a:srgbClr val="0070C0"/>
    <a:srgbClr val="9900CC"/>
    <a:srgbClr val="CC00CC"/>
    <a:srgbClr val="C39BE1"/>
    <a:srgbClr val="0FE1D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6DCABC-566A-B84F-BFAC-3A7B758E223B}" v="90" dt="2021-04-02T22:01:33.8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53" autoAdjust="0"/>
    <p:restoredTop sz="96149" autoAdjust="0"/>
  </p:normalViewPr>
  <p:slideViewPr>
    <p:cSldViewPr snapToObjects="1" showGuides="1">
      <p:cViewPr varScale="1">
        <p:scale>
          <a:sx n="175" d="100"/>
          <a:sy n="175" d="100"/>
        </p:scale>
        <p:origin x="1792" y="160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  <p:guide orient="horz" pos="245"/>
        <p:guide orient="horz" pos="971"/>
        <p:guide orient="horz" pos="2809"/>
        <p:guide orient="horz" pos="2985"/>
        <p:guide orient="horz" pos="789"/>
        <p:guide orient="horz" pos="1306"/>
        <p:guide orient="horz" pos="3137"/>
        <p:guide orient="horz" pos="425"/>
        <p:guide orient="horz" pos="21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  <p:guide orient="horz" pos="2909"/>
        <p:guide pos="2189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ering, Dionisio" userId="a3aab3e8-42a4-45d7-a950-bd4c634f54e0" providerId="ADAL" clId="{CD6DCABC-566A-B84F-BFAC-3A7B758E223B}"/>
    <pc:docChg chg="undo redo custSel addSld delSld modSld sldOrd modMainMaster">
      <pc:chgData name="Doering, Dionisio" userId="a3aab3e8-42a4-45d7-a950-bd4c634f54e0" providerId="ADAL" clId="{CD6DCABC-566A-B84F-BFAC-3A7B758E223B}" dt="2021-04-02T22:01:40.039" v="2891" actId="20577"/>
      <pc:docMkLst>
        <pc:docMk/>
      </pc:docMkLst>
      <pc:sldChg chg="modSp mod">
        <pc:chgData name="Doering, Dionisio" userId="a3aab3e8-42a4-45d7-a950-bd4c634f54e0" providerId="ADAL" clId="{CD6DCABC-566A-B84F-BFAC-3A7B758E223B}" dt="2021-04-02T20:08:26.451" v="2001" actId="20577"/>
        <pc:sldMkLst>
          <pc:docMk/>
          <pc:sldMk cId="2301887333" sldId="299"/>
        </pc:sldMkLst>
        <pc:spChg chg="mod">
          <ac:chgData name="Doering, Dionisio" userId="a3aab3e8-42a4-45d7-a950-bd4c634f54e0" providerId="ADAL" clId="{CD6DCABC-566A-B84F-BFAC-3A7B758E223B}" dt="2021-04-02T18:17:13.095" v="1516" actId="20577"/>
          <ac:spMkLst>
            <pc:docMk/>
            <pc:sldMk cId="2301887333" sldId="299"/>
            <ac:spMk id="2" creationId="{00000000-0000-0000-0000-000000000000}"/>
          </ac:spMkLst>
        </pc:spChg>
        <pc:spChg chg="mod">
          <ac:chgData name="Doering, Dionisio" userId="a3aab3e8-42a4-45d7-a950-bd4c634f54e0" providerId="ADAL" clId="{CD6DCABC-566A-B84F-BFAC-3A7B758E223B}" dt="2021-04-02T20:08:26.451" v="2001" actId="20577"/>
          <ac:spMkLst>
            <pc:docMk/>
            <pc:sldMk cId="2301887333" sldId="299"/>
            <ac:spMk id="10" creationId="{00000000-0000-0000-0000-000000000000}"/>
          </ac:spMkLst>
        </pc:spChg>
      </pc:sldChg>
      <pc:sldChg chg="modSp mod ord">
        <pc:chgData name="Doering, Dionisio" userId="a3aab3e8-42a4-45d7-a950-bd4c634f54e0" providerId="ADAL" clId="{CD6DCABC-566A-B84F-BFAC-3A7B758E223B}" dt="2021-04-02T21:13:12.034" v="2863" actId="20577"/>
        <pc:sldMkLst>
          <pc:docMk/>
          <pc:sldMk cId="204777374" sldId="300"/>
        </pc:sldMkLst>
        <pc:spChg chg="mod">
          <ac:chgData name="Doering, Dionisio" userId="a3aab3e8-42a4-45d7-a950-bd4c634f54e0" providerId="ADAL" clId="{CD6DCABC-566A-B84F-BFAC-3A7B758E223B}" dt="2021-04-02T21:13:12.034" v="2863" actId="20577"/>
          <ac:spMkLst>
            <pc:docMk/>
            <pc:sldMk cId="204777374" sldId="300"/>
            <ac:spMk id="3" creationId="{3ABCC0AB-4670-BB45-959F-797BD4FFF507}"/>
          </ac:spMkLst>
        </pc:spChg>
        <pc:spChg chg="mod">
          <ac:chgData name="Doering, Dionisio" userId="a3aab3e8-42a4-45d7-a950-bd4c634f54e0" providerId="ADAL" clId="{CD6DCABC-566A-B84F-BFAC-3A7B758E223B}" dt="2021-04-02T20:13:18.935" v="2079"/>
          <ac:spMkLst>
            <pc:docMk/>
            <pc:sldMk cId="204777374" sldId="300"/>
            <ac:spMk id="4" creationId="{FFC881D1-2A17-AE41-B8E1-901C43710BCA}"/>
          </ac:spMkLst>
        </pc:spChg>
      </pc:sldChg>
      <pc:sldChg chg="del">
        <pc:chgData name="Doering, Dionisio" userId="a3aab3e8-42a4-45d7-a950-bd4c634f54e0" providerId="ADAL" clId="{CD6DCABC-566A-B84F-BFAC-3A7B758E223B}" dt="2021-04-02T18:39:08.982" v="1933" actId="2696"/>
        <pc:sldMkLst>
          <pc:docMk/>
          <pc:sldMk cId="1310826759" sldId="451"/>
        </pc:sldMkLst>
      </pc:sldChg>
      <pc:sldChg chg="del">
        <pc:chgData name="Doering, Dionisio" userId="a3aab3e8-42a4-45d7-a950-bd4c634f54e0" providerId="ADAL" clId="{CD6DCABC-566A-B84F-BFAC-3A7B758E223B}" dt="2021-04-02T18:37:27.205" v="1908" actId="2696"/>
        <pc:sldMkLst>
          <pc:docMk/>
          <pc:sldMk cId="1516650626" sldId="812"/>
        </pc:sldMkLst>
      </pc:sldChg>
      <pc:sldChg chg="modSp mod ord">
        <pc:chgData name="Doering, Dionisio" userId="a3aab3e8-42a4-45d7-a950-bd4c634f54e0" providerId="ADAL" clId="{CD6DCABC-566A-B84F-BFAC-3A7B758E223B}" dt="2021-04-02T20:11:42.062" v="2059" actId="20578"/>
        <pc:sldMkLst>
          <pc:docMk/>
          <pc:sldMk cId="1153167641" sldId="821"/>
        </pc:sldMkLst>
        <pc:spChg chg="mod">
          <ac:chgData name="Doering, Dionisio" userId="a3aab3e8-42a4-45d7-a950-bd4c634f54e0" providerId="ADAL" clId="{CD6DCABC-566A-B84F-BFAC-3A7B758E223B}" dt="2021-04-02T18:29:19.378" v="1845" actId="113"/>
          <ac:spMkLst>
            <pc:docMk/>
            <pc:sldMk cId="1153167641" sldId="821"/>
            <ac:spMk id="6" creationId="{C18C74A5-EA4A-4001-957B-A747F0BCF8B3}"/>
          </ac:spMkLst>
        </pc:spChg>
      </pc:sldChg>
      <pc:sldChg chg="del">
        <pc:chgData name="Doering, Dionisio" userId="a3aab3e8-42a4-45d7-a950-bd4c634f54e0" providerId="ADAL" clId="{CD6DCABC-566A-B84F-BFAC-3A7B758E223B}" dt="2021-04-02T18:39:19.709" v="1940" actId="2696"/>
        <pc:sldMkLst>
          <pc:docMk/>
          <pc:sldMk cId="2164608124" sldId="881"/>
        </pc:sldMkLst>
      </pc:sldChg>
      <pc:sldChg chg="del">
        <pc:chgData name="Doering, Dionisio" userId="a3aab3e8-42a4-45d7-a950-bd4c634f54e0" providerId="ADAL" clId="{CD6DCABC-566A-B84F-BFAC-3A7B758E223B}" dt="2021-04-02T18:39:13.140" v="1937" actId="2696"/>
        <pc:sldMkLst>
          <pc:docMk/>
          <pc:sldMk cId="2536512764" sldId="906"/>
        </pc:sldMkLst>
      </pc:sldChg>
      <pc:sldChg chg="del">
        <pc:chgData name="Doering, Dionisio" userId="a3aab3e8-42a4-45d7-a950-bd4c634f54e0" providerId="ADAL" clId="{CD6DCABC-566A-B84F-BFAC-3A7B758E223B}" dt="2021-04-02T18:37:28.607" v="1909" actId="2696"/>
        <pc:sldMkLst>
          <pc:docMk/>
          <pc:sldMk cId="3334351678" sldId="907"/>
        </pc:sldMkLst>
      </pc:sldChg>
      <pc:sldChg chg="modSp del">
        <pc:chgData name="Doering, Dionisio" userId="a3aab3e8-42a4-45d7-a950-bd4c634f54e0" providerId="ADAL" clId="{CD6DCABC-566A-B84F-BFAC-3A7B758E223B}" dt="2021-04-02T18:37:31.122" v="1911" actId="2696"/>
        <pc:sldMkLst>
          <pc:docMk/>
          <pc:sldMk cId="3024211557" sldId="908"/>
        </pc:sldMkLst>
        <pc:picChg chg="mod">
          <ac:chgData name="Doering, Dionisio" userId="a3aab3e8-42a4-45d7-a950-bd4c634f54e0" providerId="ADAL" clId="{CD6DCABC-566A-B84F-BFAC-3A7B758E223B}" dt="2021-04-02T14:49:31.834" v="0" actId="14100"/>
          <ac:picMkLst>
            <pc:docMk/>
            <pc:sldMk cId="3024211557" sldId="908"/>
            <ac:picMk id="1026" creationId="{4C5E991D-425D-3846-B426-B8E8FE3618C6}"/>
          </ac:picMkLst>
        </pc:picChg>
      </pc:sldChg>
      <pc:sldChg chg="del">
        <pc:chgData name="Doering, Dionisio" userId="a3aab3e8-42a4-45d7-a950-bd4c634f54e0" providerId="ADAL" clId="{CD6DCABC-566A-B84F-BFAC-3A7B758E223B}" dt="2021-04-02T18:39:16.598" v="1938" actId="2696"/>
        <pc:sldMkLst>
          <pc:docMk/>
          <pc:sldMk cId="1409771677" sldId="938"/>
        </pc:sldMkLst>
      </pc:sldChg>
      <pc:sldChg chg="del">
        <pc:chgData name="Doering, Dionisio" userId="a3aab3e8-42a4-45d7-a950-bd4c634f54e0" providerId="ADAL" clId="{CD6DCABC-566A-B84F-BFAC-3A7B758E223B}" dt="2021-04-02T18:37:30.072" v="1910" actId="2696"/>
        <pc:sldMkLst>
          <pc:docMk/>
          <pc:sldMk cId="3365195465" sldId="987"/>
        </pc:sldMkLst>
      </pc:sldChg>
      <pc:sldChg chg="modSp mod ord">
        <pc:chgData name="Doering, Dionisio" userId="a3aab3e8-42a4-45d7-a950-bd4c634f54e0" providerId="ADAL" clId="{CD6DCABC-566A-B84F-BFAC-3A7B758E223B}" dt="2021-04-02T21:04:18.457" v="2853" actId="403"/>
        <pc:sldMkLst>
          <pc:docMk/>
          <pc:sldMk cId="1567257916" sldId="988"/>
        </pc:sldMkLst>
        <pc:spChg chg="mod">
          <ac:chgData name="Doering, Dionisio" userId="a3aab3e8-42a4-45d7-a950-bd4c634f54e0" providerId="ADAL" clId="{CD6DCABC-566A-B84F-BFAC-3A7B758E223B}" dt="2021-04-02T21:04:18.457" v="2853" actId="403"/>
          <ac:spMkLst>
            <pc:docMk/>
            <pc:sldMk cId="1567257916" sldId="988"/>
            <ac:spMk id="4" creationId="{34E58DBA-0BA0-47DD-A9DF-C5774276D1BE}"/>
          </ac:spMkLst>
        </pc:spChg>
      </pc:sldChg>
      <pc:sldChg chg="del">
        <pc:chgData name="Doering, Dionisio" userId="a3aab3e8-42a4-45d7-a950-bd4c634f54e0" providerId="ADAL" clId="{CD6DCABC-566A-B84F-BFAC-3A7B758E223B}" dt="2021-04-02T18:38:01.074" v="1915" actId="2696"/>
        <pc:sldMkLst>
          <pc:docMk/>
          <pc:sldMk cId="1303832263" sldId="989"/>
        </pc:sldMkLst>
      </pc:sldChg>
      <pc:sldChg chg="del">
        <pc:chgData name="Doering, Dionisio" userId="a3aab3e8-42a4-45d7-a950-bd4c634f54e0" providerId="ADAL" clId="{CD6DCABC-566A-B84F-BFAC-3A7B758E223B}" dt="2021-04-02T18:39:11.495" v="1935" actId="2696"/>
        <pc:sldMkLst>
          <pc:docMk/>
          <pc:sldMk cId="3157497383" sldId="990"/>
        </pc:sldMkLst>
      </pc:sldChg>
      <pc:sldChg chg="del">
        <pc:chgData name="Doering, Dionisio" userId="a3aab3e8-42a4-45d7-a950-bd4c634f54e0" providerId="ADAL" clId="{CD6DCABC-566A-B84F-BFAC-3A7B758E223B}" dt="2021-04-02T18:39:17.125" v="1939" actId="2696"/>
        <pc:sldMkLst>
          <pc:docMk/>
          <pc:sldMk cId="2408903969" sldId="996"/>
        </pc:sldMkLst>
      </pc:sldChg>
      <pc:sldChg chg="del">
        <pc:chgData name="Doering, Dionisio" userId="a3aab3e8-42a4-45d7-a950-bd4c634f54e0" providerId="ADAL" clId="{CD6DCABC-566A-B84F-BFAC-3A7B758E223B}" dt="2021-04-02T18:39:09.796" v="1934" actId="2696"/>
        <pc:sldMkLst>
          <pc:docMk/>
          <pc:sldMk cId="2346405422" sldId="998"/>
        </pc:sldMkLst>
      </pc:sldChg>
      <pc:sldChg chg="modSp mod ord">
        <pc:chgData name="Doering, Dionisio" userId="a3aab3e8-42a4-45d7-a950-bd4c634f54e0" providerId="ADAL" clId="{CD6DCABC-566A-B84F-BFAC-3A7B758E223B}" dt="2021-04-02T20:37:30.157" v="2402" actId="20577"/>
        <pc:sldMkLst>
          <pc:docMk/>
          <pc:sldMk cId="2385168621" sldId="999"/>
        </pc:sldMkLst>
        <pc:spChg chg="mod">
          <ac:chgData name="Doering, Dionisio" userId="a3aab3e8-42a4-45d7-a950-bd4c634f54e0" providerId="ADAL" clId="{CD6DCABC-566A-B84F-BFAC-3A7B758E223B}" dt="2021-04-02T20:37:30.157" v="2402" actId="20577"/>
          <ac:spMkLst>
            <pc:docMk/>
            <pc:sldMk cId="2385168621" sldId="999"/>
            <ac:spMk id="4" creationId="{547BBEEB-9D04-5B44-9AB6-B61FBD7C3AAC}"/>
          </ac:spMkLst>
        </pc:spChg>
      </pc:sldChg>
      <pc:sldChg chg="del">
        <pc:chgData name="Doering, Dionisio" userId="a3aab3e8-42a4-45d7-a950-bd4c634f54e0" providerId="ADAL" clId="{CD6DCABC-566A-B84F-BFAC-3A7B758E223B}" dt="2021-04-02T18:38:06.179" v="1917" actId="2696"/>
        <pc:sldMkLst>
          <pc:docMk/>
          <pc:sldMk cId="3537830147" sldId="1000"/>
        </pc:sldMkLst>
      </pc:sldChg>
      <pc:sldChg chg="del">
        <pc:chgData name="Doering, Dionisio" userId="a3aab3e8-42a4-45d7-a950-bd4c634f54e0" providerId="ADAL" clId="{CD6DCABC-566A-B84F-BFAC-3A7B758E223B}" dt="2021-04-02T18:39:12.632" v="1936" actId="2696"/>
        <pc:sldMkLst>
          <pc:docMk/>
          <pc:sldMk cId="6711197" sldId="1001"/>
        </pc:sldMkLst>
      </pc:sldChg>
      <pc:sldChg chg="del">
        <pc:chgData name="Doering, Dionisio" userId="a3aab3e8-42a4-45d7-a950-bd4c634f54e0" providerId="ADAL" clId="{CD6DCABC-566A-B84F-BFAC-3A7B758E223B}" dt="2021-04-02T18:39:23.517" v="1942" actId="2696"/>
        <pc:sldMkLst>
          <pc:docMk/>
          <pc:sldMk cId="1732352045" sldId="1003"/>
        </pc:sldMkLst>
      </pc:sldChg>
      <pc:sldChg chg="addSp delSp modSp mod ord">
        <pc:chgData name="Doering, Dionisio" userId="a3aab3e8-42a4-45d7-a950-bd4c634f54e0" providerId="ADAL" clId="{CD6DCABC-566A-B84F-BFAC-3A7B758E223B}" dt="2021-04-02T18:38:55.995" v="1931" actId="1076"/>
        <pc:sldMkLst>
          <pc:docMk/>
          <pc:sldMk cId="2060625360" sldId="1004"/>
        </pc:sldMkLst>
        <pc:spChg chg="del">
          <ac:chgData name="Doering, Dionisio" userId="a3aab3e8-42a4-45d7-a950-bd4c634f54e0" providerId="ADAL" clId="{CD6DCABC-566A-B84F-BFAC-3A7B758E223B}" dt="2021-04-02T18:38:34.348" v="1922" actId="478"/>
          <ac:spMkLst>
            <pc:docMk/>
            <pc:sldMk cId="2060625360" sldId="1004"/>
            <ac:spMk id="4" creationId="{11051C4F-F9DE-094F-8186-84B48AA368F0}"/>
          </ac:spMkLst>
        </pc:spChg>
        <pc:spChg chg="del">
          <ac:chgData name="Doering, Dionisio" userId="a3aab3e8-42a4-45d7-a950-bd4c634f54e0" providerId="ADAL" clId="{CD6DCABC-566A-B84F-BFAC-3A7B758E223B}" dt="2021-04-02T18:38:36.784" v="1923" actId="478"/>
          <ac:spMkLst>
            <pc:docMk/>
            <pc:sldMk cId="2060625360" sldId="1004"/>
            <ac:spMk id="5" creationId="{863D38E9-5296-A34E-BA6B-4F24A25BDEFF}"/>
          </ac:spMkLst>
        </pc:spChg>
        <pc:spChg chg="mod">
          <ac:chgData name="Doering, Dionisio" userId="a3aab3e8-42a4-45d7-a950-bd4c634f54e0" providerId="ADAL" clId="{CD6DCABC-566A-B84F-BFAC-3A7B758E223B}" dt="2021-04-02T18:38:55.995" v="1931" actId="1076"/>
          <ac:spMkLst>
            <pc:docMk/>
            <pc:sldMk cId="2060625360" sldId="1004"/>
            <ac:spMk id="6" creationId="{34D7897D-643E-3248-92CE-AAB576ACD65F}"/>
          </ac:spMkLst>
        </pc:spChg>
        <pc:spChg chg="mod">
          <ac:chgData name="Doering, Dionisio" userId="a3aab3e8-42a4-45d7-a950-bd4c634f54e0" providerId="ADAL" clId="{CD6DCABC-566A-B84F-BFAC-3A7B758E223B}" dt="2021-04-02T18:38:44.963" v="1927" actId="1076"/>
          <ac:spMkLst>
            <pc:docMk/>
            <pc:sldMk cId="2060625360" sldId="1004"/>
            <ac:spMk id="7" creationId="{5AF5EDEB-B1FD-6B46-AA8D-C5547C67DE87}"/>
          </ac:spMkLst>
        </pc:spChg>
        <pc:spChg chg="add del mod">
          <ac:chgData name="Doering, Dionisio" userId="a3aab3e8-42a4-45d7-a950-bd4c634f54e0" providerId="ADAL" clId="{CD6DCABC-566A-B84F-BFAC-3A7B758E223B}" dt="2021-04-02T18:38:40.657" v="1926" actId="478"/>
          <ac:spMkLst>
            <pc:docMk/>
            <pc:sldMk cId="2060625360" sldId="1004"/>
            <ac:spMk id="9" creationId="{C0D07AC0-47F8-E143-A3C6-61E5613D9192}"/>
          </ac:spMkLst>
        </pc:spChg>
        <pc:spChg chg="add del mod">
          <ac:chgData name="Doering, Dionisio" userId="a3aab3e8-42a4-45d7-a950-bd4c634f54e0" providerId="ADAL" clId="{CD6DCABC-566A-B84F-BFAC-3A7B758E223B}" dt="2021-04-02T18:38:38.926" v="1925" actId="478"/>
          <ac:spMkLst>
            <pc:docMk/>
            <pc:sldMk cId="2060625360" sldId="1004"/>
            <ac:spMk id="11" creationId="{85136D8D-E4EF-BC4E-BDDA-7D1099DCAF79}"/>
          </ac:spMkLst>
        </pc:spChg>
      </pc:sldChg>
      <pc:sldChg chg="del">
        <pc:chgData name="Doering, Dionisio" userId="a3aab3e8-42a4-45d7-a950-bd4c634f54e0" providerId="ADAL" clId="{CD6DCABC-566A-B84F-BFAC-3A7B758E223B}" dt="2021-04-02T18:38:01.921" v="1916" actId="2696"/>
        <pc:sldMkLst>
          <pc:docMk/>
          <pc:sldMk cId="3934068550" sldId="1005"/>
        </pc:sldMkLst>
      </pc:sldChg>
      <pc:sldChg chg="ord">
        <pc:chgData name="Doering, Dionisio" userId="a3aab3e8-42a4-45d7-a950-bd4c634f54e0" providerId="ADAL" clId="{CD6DCABC-566A-B84F-BFAC-3A7B758E223B}" dt="2021-04-02T18:39:05.883" v="1932" actId="20578"/>
        <pc:sldMkLst>
          <pc:docMk/>
          <pc:sldMk cId="2025509537" sldId="1006"/>
        </pc:sldMkLst>
      </pc:sldChg>
      <pc:sldChg chg="del">
        <pc:chgData name="Doering, Dionisio" userId="a3aab3e8-42a4-45d7-a950-bd4c634f54e0" providerId="ADAL" clId="{CD6DCABC-566A-B84F-BFAC-3A7B758E223B}" dt="2021-04-02T18:39:22.083" v="1941" actId="2696"/>
        <pc:sldMkLst>
          <pc:docMk/>
          <pc:sldMk cId="511263264" sldId="1007"/>
        </pc:sldMkLst>
      </pc:sldChg>
      <pc:sldChg chg="del">
        <pc:chgData name="Doering, Dionisio" userId="a3aab3e8-42a4-45d7-a950-bd4c634f54e0" providerId="ADAL" clId="{CD6DCABC-566A-B84F-BFAC-3A7B758E223B}" dt="2021-04-02T18:37:34.126" v="1912" actId="2696"/>
        <pc:sldMkLst>
          <pc:docMk/>
          <pc:sldMk cId="188930068" sldId="1008"/>
        </pc:sldMkLst>
      </pc:sldChg>
      <pc:sldChg chg="del">
        <pc:chgData name="Doering, Dionisio" userId="a3aab3e8-42a4-45d7-a950-bd4c634f54e0" providerId="ADAL" clId="{CD6DCABC-566A-B84F-BFAC-3A7B758E223B}" dt="2021-04-02T18:38:00.391" v="1914" actId="2696"/>
        <pc:sldMkLst>
          <pc:docMk/>
          <pc:sldMk cId="3092687419" sldId="1009"/>
        </pc:sldMkLst>
      </pc:sldChg>
      <pc:sldChg chg="del">
        <pc:chgData name="Doering, Dionisio" userId="a3aab3e8-42a4-45d7-a950-bd4c634f54e0" providerId="ADAL" clId="{CD6DCABC-566A-B84F-BFAC-3A7B758E223B}" dt="2021-04-02T18:37:20.699" v="1906" actId="2696"/>
        <pc:sldMkLst>
          <pc:docMk/>
          <pc:sldMk cId="198481947" sldId="1012"/>
        </pc:sldMkLst>
      </pc:sldChg>
      <pc:sldChg chg="del">
        <pc:chgData name="Doering, Dionisio" userId="a3aab3e8-42a4-45d7-a950-bd4c634f54e0" providerId="ADAL" clId="{CD6DCABC-566A-B84F-BFAC-3A7B758E223B}" dt="2021-04-02T18:37:13.636" v="1902" actId="2696"/>
        <pc:sldMkLst>
          <pc:docMk/>
          <pc:sldMk cId="2478263002" sldId="1013"/>
        </pc:sldMkLst>
      </pc:sldChg>
      <pc:sldChg chg="del">
        <pc:chgData name="Doering, Dionisio" userId="a3aab3e8-42a4-45d7-a950-bd4c634f54e0" providerId="ADAL" clId="{CD6DCABC-566A-B84F-BFAC-3A7B758E223B}" dt="2021-04-02T18:37:35.028" v="1913" actId="2696"/>
        <pc:sldMkLst>
          <pc:docMk/>
          <pc:sldMk cId="2641472949" sldId="1014"/>
        </pc:sldMkLst>
      </pc:sldChg>
      <pc:sldChg chg="del">
        <pc:chgData name="Doering, Dionisio" userId="a3aab3e8-42a4-45d7-a950-bd4c634f54e0" providerId="ADAL" clId="{CD6DCABC-566A-B84F-BFAC-3A7B758E223B}" dt="2021-04-02T18:37:10.706" v="1901" actId="2696"/>
        <pc:sldMkLst>
          <pc:docMk/>
          <pc:sldMk cId="3946458347" sldId="1016"/>
        </pc:sldMkLst>
      </pc:sldChg>
      <pc:sldChg chg="del">
        <pc:chgData name="Doering, Dionisio" userId="a3aab3e8-42a4-45d7-a950-bd4c634f54e0" providerId="ADAL" clId="{CD6DCABC-566A-B84F-BFAC-3A7B758E223B}" dt="2021-04-02T18:37:25.435" v="1907" actId="2696"/>
        <pc:sldMkLst>
          <pc:docMk/>
          <pc:sldMk cId="1557683107" sldId="1018"/>
        </pc:sldMkLst>
      </pc:sldChg>
      <pc:sldChg chg="del">
        <pc:chgData name="Doering, Dionisio" userId="a3aab3e8-42a4-45d7-a950-bd4c634f54e0" providerId="ADAL" clId="{CD6DCABC-566A-B84F-BFAC-3A7B758E223B}" dt="2021-04-02T18:37:19.277" v="1905" actId="2696"/>
        <pc:sldMkLst>
          <pc:docMk/>
          <pc:sldMk cId="2443041233" sldId="1019"/>
        </pc:sldMkLst>
      </pc:sldChg>
      <pc:sldChg chg="del">
        <pc:chgData name="Doering, Dionisio" userId="a3aab3e8-42a4-45d7-a950-bd4c634f54e0" providerId="ADAL" clId="{CD6DCABC-566A-B84F-BFAC-3A7B758E223B}" dt="2021-04-02T18:37:14.352" v="1903" actId="2696"/>
        <pc:sldMkLst>
          <pc:docMk/>
          <pc:sldMk cId="2396057293" sldId="1020"/>
        </pc:sldMkLst>
      </pc:sldChg>
      <pc:sldChg chg="del">
        <pc:chgData name="Doering, Dionisio" userId="a3aab3e8-42a4-45d7-a950-bd4c634f54e0" providerId="ADAL" clId="{CD6DCABC-566A-B84F-BFAC-3A7B758E223B}" dt="2021-04-02T18:37:18.303" v="1904" actId="2696"/>
        <pc:sldMkLst>
          <pc:docMk/>
          <pc:sldMk cId="693036626" sldId="1021"/>
        </pc:sldMkLst>
      </pc:sldChg>
      <pc:sldChg chg="del">
        <pc:chgData name="Doering, Dionisio" userId="a3aab3e8-42a4-45d7-a950-bd4c634f54e0" providerId="ADAL" clId="{CD6DCABC-566A-B84F-BFAC-3A7B758E223B}" dt="2021-04-02T18:36:56.087" v="1895" actId="2696"/>
        <pc:sldMkLst>
          <pc:docMk/>
          <pc:sldMk cId="4036337647" sldId="1022"/>
        </pc:sldMkLst>
      </pc:sldChg>
      <pc:sldChg chg="del">
        <pc:chgData name="Doering, Dionisio" userId="a3aab3e8-42a4-45d7-a950-bd4c634f54e0" providerId="ADAL" clId="{CD6DCABC-566A-B84F-BFAC-3A7B758E223B}" dt="2021-04-02T18:36:58.216" v="1896" actId="2696"/>
        <pc:sldMkLst>
          <pc:docMk/>
          <pc:sldMk cId="438238779" sldId="1023"/>
        </pc:sldMkLst>
      </pc:sldChg>
      <pc:sldChg chg="modSp mod ord">
        <pc:chgData name="Doering, Dionisio" userId="a3aab3e8-42a4-45d7-a950-bd4c634f54e0" providerId="ADAL" clId="{CD6DCABC-566A-B84F-BFAC-3A7B758E223B}" dt="2021-04-02T20:10:52.900" v="2052" actId="20577"/>
        <pc:sldMkLst>
          <pc:docMk/>
          <pc:sldMk cId="1878751464" sldId="1024"/>
        </pc:sldMkLst>
        <pc:spChg chg="mod">
          <ac:chgData name="Doering, Dionisio" userId="a3aab3e8-42a4-45d7-a950-bd4c634f54e0" providerId="ADAL" clId="{CD6DCABC-566A-B84F-BFAC-3A7B758E223B}" dt="2021-04-02T14:50:27.356" v="40" actId="20577"/>
          <ac:spMkLst>
            <pc:docMk/>
            <pc:sldMk cId="1878751464" sldId="1024"/>
            <ac:spMk id="3" creationId="{DF839B0B-E1AF-0E4C-A45D-C16C114FEB46}"/>
          </ac:spMkLst>
        </pc:spChg>
        <pc:spChg chg="mod">
          <ac:chgData name="Doering, Dionisio" userId="a3aab3e8-42a4-45d7-a950-bd4c634f54e0" providerId="ADAL" clId="{CD6DCABC-566A-B84F-BFAC-3A7B758E223B}" dt="2021-04-02T20:10:52.900" v="2052" actId="20577"/>
          <ac:spMkLst>
            <pc:docMk/>
            <pc:sldMk cId="1878751464" sldId="1024"/>
            <ac:spMk id="4" creationId="{641C2FE5-F814-954C-9F82-4615BE40539A}"/>
          </ac:spMkLst>
        </pc:spChg>
      </pc:sldChg>
      <pc:sldChg chg="del">
        <pc:chgData name="Doering, Dionisio" userId="a3aab3e8-42a4-45d7-a950-bd4c634f54e0" providerId="ADAL" clId="{CD6DCABC-566A-B84F-BFAC-3A7B758E223B}" dt="2021-04-02T18:36:59.409" v="1897" actId="2696"/>
        <pc:sldMkLst>
          <pc:docMk/>
          <pc:sldMk cId="1232541936" sldId="1025"/>
        </pc:sldMkLst>
      </pc:sldChg>
      <pc:sldChg chg="del">
        <pc:chgData name="Doering, Dionisio" userId="a3aab3e8-42a4-45d7-a950-bd4c634f54e0" providerId="ADAL" clId="{CD6DCABC-566A-B84F-BFAC-3A7B758E223B}" dt="2021-04-02T18:37:00.570" v="1898" actId="2696"/>
        <pc:sldMkLst>
          <pc:docMk/>
          <pc:sldMk cId="118709168" sldId="1026"/>
        </pc:sldMkLst>
      </pc:sldChg>
      <pc:sldChg chg="del">
        <pc:chgData name="Doering, Dionisio" userId="a3aab3e8-42a4-45d7-a950-bd4c634f54e0" providerId="ADAL" clId="{CD6DCABC-566A-B84F-BFAC-3A7B758E223B}" dt="2021-04-02T18:37:01.347" v="1899" actId="2696"/>
        <pc:sldMkLst>
          <pc:docMk/>
          <pc:sldMk cId="3928289830" sldId="1027"/>
        </pc:sldMkLst>
      </pc:sldChg>
      <pc:sldChg chg="del">
        <pc:chgData name="Doering, Dionisio" userId="a3aab3e8-42a4-45d7-a950-bd4c634f54e0" providerId="ADAL" clId="{CD6DCABC-566A-B84F-BFAC-3A7B758E223B}" dt="2021-04-02T18:37:02.333" v="1900" actId="2696"/>
        <pc:sldMkLst>
          <pc:docMk/>
          <pc:sldMk cId="3413380601" sldId="1028"/>
        </pc:sldMkLst>
      </pc:sldChg>
      <pc:sldChg chg="del">
        <pc:chgData name="Doering, Dionisio" userId="a3aab3e8-42a4-45d7-a950-bd4c634f54e0" providerId="ADAL" clId="{CD6DCABC-566A-B84F-BFAC-3A7B758E223B}" dt="2021-04-02T18:36:50.790" v="1894" actId="2696"/>
        <pc:sldMkLst>
          <pc:docMk/>
          <pc:sldMk cId="2606423817" sldId="1029"/>
        </pc:sldMkLst>
      </pc:sldChg>
      <pc:sldChg chg="modSp add mod ord">
        <pc:chgData name="Doering, Dionisio" userId="a3aab3e8-42a4-45d7-a950-bd4c634f54e0" providerId="ADAL" clId="{CD6DCABC-566A-B84F-BFAC-3A7B758E223B}" dt="2021-04-02T21:12:52.935" v="2862" actId="14100"/>
        <pc:sldMkLst>
          <pc:docMk/>
          <pc:sldMk cId="1365646692" sldId="1030"/>
        </pc:sldMkLst>
        <pc:spChg chg="mod">
          <ac:chgData name="Doering, Dionisio" userId="a3aab3e8-42a4-45d7-a950-bd4c634f54e0" providerId="ADAL" clId="{CD6DCABC-566A-B84F-BFAC-3A7B758E223B}" dt="2021-04-02T21:12:34.151" v="2857" actId="1076"/>
          <ac:spMkLst>
            <pc:docMk/>
            <pc:sldMk cId="1365646692" sldId="1030"/>
            <ac:spMk id="4" creationId="{74EC598A-9CCF-4A47-A358-8FC0F395435C}"/>
          </ac:spMkLst>
        </pc:spChg>
        <pc:spChg chg="mod">
          <ac:chgData name="Doering, Dionisio" userId="a3aab3e8-42a4-45d7-a950-bd4c634f54e0" providerId="ADAL" clId="{CD6DCABC-566A-B84F-BFAC-3A7B758E223B}" dt="2021-04-02T21:12:44.680" v="2860" actId="404"/>
          <ac:spMkLst>
            <pc:docMk/>
            <pc:sldMk cId="1365646692" sldId="1030"/>
            <ac:spMk id="10" creationId="{40B9868E-F547-5F4E-9EF5-5C6C0CCB0A90}"/>
          </ac:spMkLst>
        </pc:spChg>
        <pc:spChg chg="mod">
          <ac:chgData name="Doering, Dionisio" userId="a3aab3e8-42a4-45d7-a950-bd4c634f54e0" providerId="ADAL" clId="{CD6DCABC-566A-B84F-BFAC-3A7B758E223B}" dt="2021-04-02T21:12:42.447" v="2859" actId="1076"/>
          <ac:spMkLst>
            <pc:docMk/>
            <pc:sldMk cId="1365646692" sldId="1030"/>
            <ac:spMk id="11" creationId="{2AEFCE7A-5BE5-EC47-9E73-74AB654C6422}"/>
          </ac:spMkLst>
        </pc:spChg>
        <pc:spChg chg="mod">
          <ac:chgData name="Doering, Dionisio" userId="a3aab3e8-42a4-45d7-a950-bd4c634f54e0" providerId="ADAL" clId="{CD6DCABC-566A-B84F-BFAC-3A7B758E223B}" dt="2021-04-02T21:12:52.935" v="2862" actId="14100"/>
          <ac:spMkLst>
            <pc:docMk/>
            <pc:sldMk cId="1365646692" sldId="1030"/>
            <ac:spMk id="12" creationId="{6FE9D73D-3906-C54D-80EB-458B3C5C6ECE}"/>
          </ac:spMkLst>
        </pc:spChg>
      </pc:sldChg>
      <pc:sldChg chg="modSp add del mod">
        <pc:chgData name="Doering, Dionisio" userId="a3aab3e8-42a4-45d7-a950-bd4c634f54e0" providerId="ADAL" clId="{CD6DCABC-566A-B84F-BFAC-3A7B758E223B}" dt="2021-04-02T18:31:42.803" v="1863" actId="2696"/>
        <pc:sldMkLst>
          <pc:docMk/>
          <pc:sldMk cId="2623155990" sldId="1031"/>
        </pc:sldMkLst>
        <pc:graphicFrameChg chg="modGraphic">
          <ac:chgData name="Doering, Dionisio" userId="a3aab3e8-42a4-45d7-a950-bd4c634f54e0" providerId="ADAL" clId="{CD6DCABC-566A-B84F-BFAC-3A7B758E223B}" dt="2021-04-02T14:53:28.747" v="177" actId="113"/>
          <ac:graphicFrameMkLst>
            <pc:docMk/>
            <pc:sldMk cId="2623155990" sldId="1031"/>
            <ac:graphicFrameMk id="5" creationId="{F738F367-0AF6-4E33-B237-6A33541C7B68}"/>
          </ac:graphicFrameMkLst>
        </pc:graphicFrameChg>
      </pc:sldChg>
      <pc:sldChg chg="addSp delSp modSp add mod">
        <pc:chgData name="Doering, Dionisio" userId="a3aab3e8-42a4-45d7-a950-bd4c634f54e0" providerId="ADAL" clId="{CD6DCABC-566A-B84F-BFAC-3A7B758E223B}" dt="2021-04-02T18:31:50.645" v="1867" actId="478"/>
        <pc:sldMkLst>
          <pc:docMk/>
          <pc:sldMk cId="864834381" sldId="1032"/>
        </pc:sldMkLst>
        <pc:spChg chg="add del mod">
          <ac:chgData name="Doering, Dionisio" userId="a3aab3e8-42a4-45d7-a950-bd4c634f54e0" providerId="ADAL" clId="{CD6DCABC-566A-B84F-BFAC-3A7B758E223B}" dt="2021-04-02T18:31:49.246" v="1865" actId="478"/>
          <ac:spMkLst>
            <pc:docMk/>
            <pc:sldMk cId="864834381" sldId="1032"/>
            <ac:spMk id="2" creationId="{79FBF9BD-69B5-6445-997E-D64896C46922}"/>
          </ac:spMkLst>
        </pc:spChg>
        <pc:spChg chg="add del mod">
          <ac:chgData name="Doering, Dionisio" userId="a3aab3e8-42a4-45d7-a950-bd4c634f54e0" providerId="ADAL" clId="{CD6DCABC-566A-B84F-BFAC-3A7B758E223B}" dt="2021-04-02T18:31:47.507" v="1864" actId="478"/>
          <ac:spMkLst>
            <pc:docMk/>
            <pc:sldMk cId="864834381" sldId="1032"/>
            <ac:spMk id="3" creationId="{D71DA90A-10A4-1B43-8E55-AF7345D3B1D4}"/>
          </ac:spMkLst>
        </pc:spChg>
        <pc:spChg chg="add del mod">
          <ac:chgData name="Doering, Dionisio" userId="a3aab3e8-42a4-45d7-a950-bd4c634f54e0" providerId="ADAL" clId="{CD6DCABC-566A-B84F-BFAC-3A7B758E223B}" dt="2021-04-02T14:54:47.767" v="188" actId="478"/>
          <ac:spMkLst>
            <pc:docMk/>
            <pc:sldMk cId="864834381" sldId="1032"/>
            <ac:spMk id="6" creationId="{29C49681-E750-F84E-A19F-D1E29AFC1319}"/>
          </ac:spMkLst>
        </pc:spChg>
        <pc:spChg chg="add del mod">
          <ac:chgData name="Doering, Dionisio" userId="a3aab3e8-42a4-45d7-a950-bd4c634f54e0" providerId="ADAL" clId="{CD6DCABC-566A-B84F-BFAC-3A7B758E223B}" dt="2021-04-02T18:31:49.671" v="1866" actId="478"/>
          <ac:spMkLst>
            <pc:docMk/>
            <pc:sldMk cId="864834381" sldId="1032"/>
            <ac:spMk id="7" creationId="{072DB297-ACBA-2842-82B4-9B762E885BAB}"/>
          </ac:spMkLst>
        </pc:spChg>
        <pc:spChg chg="add del mod">
          <ac:chgData name="Doering, Dionisio" userId="a3aab3e8-42a4-45d7-a950-bd4c634f54e0" providerId="ADAL" clId="{CD6DCABC-566A-B84F-BFAC-3A7B758E223B}" dt="2021-04-02T18:31:50.645" v="1867" actId="478"/>
          <ac:spMkLst>
            <pc:docMk/>
            <pc:sldMk cId="864834381" sldId="1032"/>
            <ac:spMk id="8" creationId="{7FE0499A-832C-1D4E-ADB9-99BAB6BF7705}"/>
          </ac:spMkLst>
        </pc:spChg>
        <pc:spChg chg="add del mod">
          <ac:chgData name="Doering, Dionisio" userId="a3aab3e8-42a4-45d7-a950-bd4c634f54e0" providerId="ADAL" clId="{CD6DCABC-566A-B84F-BFAC-3A7B758E223B}" dt="2021-04-02T15:11:00.929" v="389" actId="21"/>
          <ac:spMkLst>
            <pc:docMk/>
            <pc:sldMk cId="864834381" sldId="1032"/>
            <ac:spMk id="10" creationId="{04EAF0EB-4944-3743-91E1-DEE359D4E6AF}"/>
          </ac:spMkLst>
        </pc:spChg>
        <pc:graphicFrameChg chg="mod">
          <ac:chgData name="Doering, Dionisio" userId="a3aab3e8-42a4-45d7-a950-bd4c634f54e0" providerId="ADAL" clId="{CD6DCABC-566A-B84F-BFAC-3A7B758E223B}" dt="2021-04-02T18:31:24.349" v="1860" actId="1036"/>
          <ac:graphicFrameMkLst>
            <pc:docMk/>
            <pc:sldMk cId="864834381" sldId="1032"/>
            <ac:graphicFrameMk id="5" creationId="{F738F367-0AF6-4E33-B237-6A33541C7B68}"/>
          </ac:graphicFrameMkLst>
        </pc:graphicFrameChg>
      </pc:sldChg>
      <pc:sldChg chg="modSp add del mod">
        <pc:chgData name="Doering, Dionisio" userId="a3aab3e8-42a4-45d7-a950-bd4c634f54e0" providerId="ADAL" clId="{CD6DCABC-566A-B84F-BFAC-3A7B758E223B}" dt="2021-04-02T14:53:39.355" v="178" actId="2696"/>
        <pc:sldMkLst>
          <pc:docMk/>
          <pc:sldMk cId="4266709949" sldId="1032"/>
        </pc:sldMkLst>
        <pc:graphicFrameChg chg="modGraphic">
          <ac:chgData name="Doering, Dionisio" userId="a3aab3e8-42a4-45d7-a950-bd4c634f54e0" providerId="ADAL" clId="{CD6DCABC-566A-B84F-BFAC-3A7B758E223B}" dt="2021-04-02T14:53:21.669" v="176" actId="113"/>
          <ac:graphicFrameMkLst>
            <pc:docMk/>
            <pc:sldMk cId="4266709949" sldId="1032"/>
            <ac:graphicFrameMk id="5" creationId="{F738F367-0AF6-4E33-B237-6A33541C7B68}"/>
          </ac:graphicFrameMkLst>
        </pc:graphicFrameChg>
      </pc:sldChg>
      <pc:sldChg chg="addSp delSp modSp new mod">
        <pc:chgData name="Doering, Dionisio" userId="a3aab3e8-42a4-45d7-a950-bd4c634f54e0" providerId="ADAL" clId="{CD6DCABC-566A-B84F-BFAC-3A7B758E223B}" dt="2021-04-02T18:51:01.670" v="1950" actId="20577"/>
        <pc:sldMkLst>
          <pc:docMk/>
          <pc:sldMk cId="2160674537" sldId="1033"/>
        </pc:sldMkLst>
        <pc:spChg chg="mod">
          <ac:chgData name="Doering, Dionisio" userId="a3aab3e8-42a4-45d7-a950-bd4c634f54e0" providerId="ADAL" clId="{CD6DCABC-566A-B84F-BFAC-3A7B758E223B}" dt="2021-04-02T15:00:29.821" v="296" actId="20577"/>
          <ac:spMkLst>
            <pc:docMk/>
            <pc:sldMk cId="2160674537" sldId="1033"/>
            <ac:spMk id="3" creationId="{6550A308-449E-394C-9B3E-ED43BABE1A78}"/>
          </ac:spMkLst>
        </pc:spChg>
        <pc:spChg chg="del">
          <ac:chgData name="Doering, Dionisio" userId="a3aab3e8-42a4-45d7-a950-bd4c634f54e0" providerId="ADAL" clId="{CD6DCABC-566A-B84F-BFAC-3A7B758E223B}" dt="2021-04-02T15:14:50.185" v="415"/>
          <ac:spMkLst>
            <pc:docMk/>
            <pc:sldMk cId="2160674537" sldId="1033"/>
            <ac:spMk id="4" creationId="{DD2293AA-A672-0045-BE65-D1C7FDB691B9}"/>
          </ac:spMkLst>
        </pc:spChg>
        <pc:spChg chg="add mod">
          <ac:chgData name="Doering, Dionisio" userId="a3aab3e8-42a4-45d7-a950-bd4c634f54e0" providerId="ADAL" clId="{CD6DCABC-566A-B84F-BFAC-3A7B758E223B}" dt="2021-04-02T18:30:07.092" v="1852" actId="1076"/>
          <ac:spMkLst>
            <pc:docMk/>
            <pc:sldMk cId="2160674537" sldId="1033"/>
            <ac:spMk id="10" creationId="{621403CF-901F-B64C-B64C-178FC92951E8}"/>
          </ac:spMkLst>
        </pc:spChg>
        <pc:spChg chg="add del mod">
          <ac:chgData name="Doering, Dionisio" userId="a3aab3e8-42a4-45d7-a950-bd4c634f54e0" providerId="ADAL" clId="{CD6DCABC-566A-B84F-BFAC-3A7B758E223B}" dt="2021-04-02T15:15:47.491" v="434" actId="478"/>
          <ac:spMkLst>
            <pc:docMk/>
            <pc:sldMk cId="2160674537" sldId="1033"/>
            <ac:spMk id="11" creationId="{94E8A7EE-E582-4041-9D15-720F8C999A6A}"/>
          </ac:spMkLst>
        </pc:spChg>
        <pc:spChg chg="add del mod">
          <ac:chgData name="Doering, Dionisio" userId="a3aab3e8-42a4-45d7-a950-bd4c634f54e0" providerId="ADAL" clId="{CD6DCABC-566A-B84F-BFAC-3A7B758E223B}" dt="2021-04-02T15:16:12.668" v="441" actId="478"/>
          <ac:spMkLst>
            <pc:docMk/>
            <pc:sldMk cId="2160674537" sldId="1033"/>
            <ac:spMk id="12" creationId="{9C6478D2-EAB4-7A4E-BE6F-1994F6E30110}"/>
          </ac:spMkLst>
        </pc:spChg>
        <pc:spChg chg="add mod">
          <ac:chgData name="Doering, Dionisio" userId="a3aab3e8-42a4-45d7-a950-bd4c634f54e0" providerId="ADAL" clId="{CD6DCABC-566A-B84F-BFAC-3A7B758E223B}" dt="2021-04-02T15:28:38.265" v="661" actId="1076"/>
          <ac:spMkLst>
            <pc:docMk/>
            <pc:sldMk cId="2160674537" sldId="1033"/>
            <ac:spMk id="13" creationId="{B0FD87D7-C8C3-A845-9F2D-2307089F5F43}"/>
          </ac:spMkLst>
        </pc:spChg>
        <pc:spChg chg="add mod">
          <ac:chgData name="Doering, Dionisio" userId="a3aab3e8-42a4-45d7-a950-bd4c634f54e0" providerId="ADAL" clId="{CD6DCABC-566A-B84F-BFAC-3A7B758E223B}" dt="2021-04-02T15:16:55.869" v="464" actId="1076"/>
          <ac:spMkLst>
            <pc:docMk/>
            <pc:sldMk cId="2160674537" sldId="1033"/>
            <ac:spMk id="14" creationId="{0280FF55-075B-9A4C-8E4F-248F0C3C5283}"/>
          </ac:spMkLst>
        </pc:spChg>
        <pc:spChg chg="add mod">
          <ac:chgData name="Doering, Dionisio" userId="a3aab3e8-42a4-45d7-a950-bd4c634f54e0" providerId="ADAL" clId="{CD6DCABC-566A-B84F-BFAC-3A7B758E223B}" dt="2021-04-02T18:51:01.670" v="1950" actId="20577"/>
          <ac:spMkLst>
            <pc:docMk/>
            <pc:sldMk cId="2160674537" sldId="1033"/>
            <ac:spMk id="15" creationId="{1361E535-C09C-2B4B-97F4-C11C800DA75E}"/>
          </ac:spMkLst>
        </pc:spChg>
        <pc:spChg chg="add mod">
          <ac:chgData name="Doering, Dionisio" userId="a3aab3e8-42a4-45d7-a950-bd4c634f54e0" providerId="ADAL" clId="{CD6DCABC-566A-B84F-BFAC-3A7B758E223B}" dt="2021-04-02T18:29:53.517" v="1849" actId="14100"/>
          <ac:spMkLst>
            <pc:docMk/>
            <pc:sldMk cId="2160674537" sldId="1033"/>
            <ac:spMk id="22" creationId="{380FD38E-406D-1040-861F-DF433DB9A7EE}"/>
          </ac:spMkLst>
        </pc:spChg>
        <pc:spChg chg="add mod">
          <ac:chgData name="Doering, Dionisio" userId="a3aab3e8-42a4-45d7-a950-bd4c634f54e0" providerId="ADAL" clId="{CD6DCABC-566A-B84F-BFAC-3A7B758E223B}" dt="2021-04-02T18:50:49.806" v="1948" actId="6549"/>
          <ac:spMkLst>
            <pc:docMk/>
            <pc:sldMk cId="2160674537" sldId="1033"/>
            <ac:spMk id="41" creationId="{D8706FE4-4CAE-D243-A3CD-20D3CDE1A57C}"/>
          </ac:spMkLst>
        </pc:spChg>
        <pc:spChg chg="add del mod">
          <ac:chgData name="Doering, Dionisio" userId="a3aab3e8-42a4-45d7-a950-bd4c634f54e0" providerId="ADAL" clId="{CD6DCABC-566A-B84F-BFAC-3A7B758E223B}" dt="2021-04-02T15:29:43.395" v="680" actId="478"/>
          <ac:spMkLst>
            <pc:docMk/>
            <pc:sldMk cId="2160674537" sldId="1033"/>
            <ac:spMk id="42" creationId="{E90A6A49-0232-AA43-981E-DAA60DE62DBC}"/>
          </ac:spMkLst>
        </pc:spChg>
        <pc:spChg chg="add mod">
          <ac:chgData name="Doering, Dionisio" userId="a3aab3e8-42a4-45d7-a950-bd4c634f54e0" providerId="ADAL" clId="{CD6DCABC-566A-B84F-BFAC-3A7B758E223B}" dt="2021-04-02T15:58:29.659" v="980" actId="1076"/>
          <ac:spMkLst>
            <pc:docMk/>
            <pc:sldMk cId="2160674537" sldId="1033"/>
            <ac:spMk id="48" creationId="{0F949691-5A6E-924E-8741-6FDAAB288DD3}"/>
          </ac:spMkLst>
        </pc:spChg>
        <pc:picChg chg="add mod">
          <ac:chgData name="Doering, Dionisio" userId="a3aab3e8-42a4-45d7-a950-bd4c634f54e0" providerId="ADAL" clId="{CD6DCABC-566A-B84F-BFAC-3A7B758E223B}" dt="2021-04-02T15:14:59.323" v="419" actId="1076"/>
          <ac:picMkLst>
            <pc:docMk/>
            <pc:sldMk cId="2160674537" sldId="1033"/>
            <ac:picMk id="6" creationId="{AABD5F10-93EB-D442-AF38-EFC3CD5924E3}"/>
          </ac:picMkLst>
        </pc:picChg>
        <pc:picChg chg="add mod">
          <ac:chgData name="Doering, Dionisio" userId="a3aab3e8-42a4-45d7-a950-bd4c634f54e0" providerId="ADAL" clId="{CD6DCABC-566A-B84F-BFAC-3A7B758E223B}" dt="2021-04-02T15:15:18.257" v="428" actId="14100"/>
          <ac:picMkLst>
            <pc:docMk/>
            <pc:sldMk cId="2160674537" sldId="1033"/>
            <ac:picMk id="8" creationId="{E68B6880-8D5A-0B4F-8521-08B45F6B1F59}"/>
          </ac:picMkLst>
        </pc:picChg>
        <pc:picChg chg="add mod">
          <ac:chgData name="Doering, Dionisio" userId="a3aab3e8-42a4-45d7-a950-bd4c634f54e0" providerId="ADAL" clId="{CD6DCABC-566A-B84F-BFAC-3A7B758E223B}" dt="2021-04-02T15:21:18.924" v="500" actId="1076"/>
          <ac:picMkLst>
            <pc:docMk/>
            <pc:sldMk cId="2160674537" sldId="1033"/>
            <ac:picMk id="9" creationId="{1FCB10ED-8F6F-344F-87B0-E43DD3230023}"/>
          </ac:picMkLst>
        </pc:picChg>
        <pc:picChg chg="add del mod">
          <ac:chgData name="Doering, Dionisio" userId="a3aab3e8-42a4-45d7-a950-bd4c634f54e0" providerId="ADAL" clId="{CD6DCABC-566A-B84F-BFAC-3A7B758E223B}" dt="2021-04-02T15:22:08.459" v="505" actId="478"/>
          <ac:picMkLst>
            <pc:docMk/>
            <pc:sldMk cId="2160674537" sldId="1033"/>
            <ac:picMk id="17" creationId="{86EFA42B-18CF-F043-9FBE-CBA83A081BB4}"/>
          </ac:picMkLst>
        </pc:picChg>
        <pc:picChg chg="add del mod">
          <ac:chgData name="Doering, Dionisio" userId="a3aab3e8-42a4-45d7-a950-bd4c634f54e0" providerId="ADAL" clId="{CD6DCABC-566A-B84F-BFAC-3A7B758E223B}" dt="2021-04-02T15:22:27.093" v="509" actId="478"/>
          <ac:picMkLst>
            <pc:docMk/>
            <pc:sldMk cId="2160674537" sldId="1033"/>
            <ac:picMk id="19" creationId="{9CF493EC-907E-7B4B-BD60-CA82C1C3D83D}"/>
          </ac:picMkLst>
        </pc:picChg>
        <pc:picChg chg="add mod modCrop">
          <ac:chgData name="Doering, Dionisio" userId="a3aab3e8-42a4-45d7-a950-bd4c634f54e0" providerId="ADAL" clId="{CD6DCABC-566A-B84F-BFAC-3A7B758E223B}" dt="2021-04-02T15:24:38.467" v="517" actId="1076"/>
          <ac:picMkLst>
            <pc:docMk/>
            <pc:sldMk cId="2160674537" sldId="1033"/>
            <ac:picMk id="21" creationId="{2DBDBE43-27C0-CF45-805A-962892A7F447}"/>
          </ac:picMkLst>
        </pc:picChg>
        <pc:cxnChg chg="add mod">
          <ac:chgData name="Doering, Dionisio" userId="a3aab3e8-42a4-45d7-a950-bd4c634f54e0" providerId="ADAL" clId="{CD6DCABC-566A-B84F-BFAC-3A7B758E223B}" dt="2021-04-02T15:28:45.305" v="663" actId="14100"/>
          <ac:cxnSpMkLst>
            <pc:docMk/>
            <pc:sldMk cId="2160674537" sldId="1033"/>
            <ac:cxnSpMk id="24" creationId="{67928298-730B-BF40-9292-7AF128D68F2E}"/>
          </ac:cxnSpMkLst>
        </pc:cxnChg>
        <pc:cxnChg chg="add mod">
          <ac:chgData name="Doering, Dionisio" userId="a3aab3e8-42a4-45d7-a950-bd4c634f54e0" providerId="ADAL" clId="{CD6DCABC-566A-B84F-BFAC-3A7B758E223B}" dt="2021-04-02T15:28:24.442" v="658" actId="208"/>
          <ac:cxnSpMkLst>
            <pc:docMk/>
            <pc:sldMk cId="2160674537" sldId="1033"/>
            <ac:cxnSpMk id="26" creationId="{E1F04B34-5E66-8F4D-8992-03F3EE960F6E}"/>
          </ac:cxnSpMkLst>
        </pc:cxnChg>
        <pc:cxnChg chg="add mod">
          <ac:chgData name="Doering, Dionisio" userId="a3aab3e8-42a4-45d7-a950-bd4c634f54e0" providerId="ADAL" clId="{CD6DCABC-566A-B84F-BFAC-3A7B758E223B}" dt="2021-04-02T15:28:24.442" v="658" actId="208"/>
          <ac:cxnSpMkLst>
            <pc:docMk/>
            <pc:sldMk cId="2160674537" sldId="1033"/>
            <ac:cxnSpMk id="27" creationId="{5CF4B6B7-9181-5749-88E7-6880D6943979}"/>
          </ac:cxnSpMkLst>
        </pc:cxnChg>
        <pc:cxnChg chg="add mod">
          <ac:chgData name="Doering, Dionisio" userId="a3aab3e8-42a4-45d7-a950-bd4c634f54e0" providerId="ADAL" clId="{CD6DCABC-566A-B84F-BFAC-3A7B758E223B}" dt="2021-04-02T15:28:24.442" v="658" actId="208"/>
          <ac:cxnSpMkLst>
            <pc:docMk/>
            <pc:sldMk cId="2160674537" sldId="1033"/>
            <ac:cxnSpMk id="28" creationId="{4A12FFED-8517-3748-821E-29289BA966C6}"/>
          </ac:cxnSpMkLst>
        </pc:cxnChg>
        <pc:cxnChg chg="add mod">
          <ac:chgData name="Doering, Dionisio" userId="a3aab3e8-42a4-45d7-a950-bd4c634f54e0" providerId="ADAL" clId="{CD6DCABC-566A-B84F-BFAC-3A7B758E223B}" dt="2021-04-02T15:28:24.442" v="658" actId="208"/>
          <ac:cxnSpMkLst>
            <pc:docMk/>
            <pc:sldMk cId="2160674537" sldId="1033"/>
            <ac:cxnSpMk id="29" creationId="{2A192B13-E73A-0F4E-87C7-282A4795F204}"/>
          </ac:cxnSpMkLst>
        </pc:cxnChg>
        <pc:cxnChg chg="add mod">
          <ac:chgData name="Doering, Dionisio" userId="a3aab3e8-42a4-45d7-a950-bd4c634f54e0" providerId="ADAL" clId="{CD6DCABC-566A-B84F-BFAC-3A7B758E223B}" dt="2021-04-02T15:29:27.073" v="674" actId="14100"/>
          <ac:cxnSpMkLst>
            <pc:docMk/>
            <pc:sldMk cId="2160674537" sldId="1033"/>
            <ac:cxnSpMk id="38" creationId="{8198AB77-56CA-494C-ACE1-97A1088B68D4}"/>
          </ac:cxnSpMkLst>
        </pc:cxnChg>
        <pc:cxnChg chg="add mod">
          <ac:chgData name="Doering, Dionisio" userId="a3aab3e8-42a4-45d7-a950-bd4c634f54e0" providerId="ADAL" clId="{CD6DCABC-566A-B84F-BFAC-3A7B758E223B}" dt="2021-04-02T18:50:49.806" v="1948" actId="6549"/>
          <ac:cxnSpMkLst>
            <pc:docMk/>
            <pc:sldMk cId="2160674537" sldId="1033"/>
            <ac:cxnSpMk id="43" creationId="{E97836BC-BC3F-4D4B-9FD1-887BE76297F3}"/>
          </ac:cxnSpMkLst>
        </pc:cxnChg>
      </pc:sldChg>
      <pc:sldChg chg="modSp new del mod">
        <pc:chgData name="Doering, Dionisio" userId="a3aab3e8-42a4-45d7-a950-bd4c634f54e0" providerId="ADAL" clId="{CD6DCABC-566A-B84F-BFAC-3A7B758E223B}" dt="2021-04-02T15:33:11.939" v="758" actId="2696"/>
        <pc:sldMkLst>
          <pc:docMk/>
          <pc:sldMk cId="618839292" sldId="1034"/>
        </pc:sldMkLst>
        <pc:spChg chg="mod">
          <ac:chgData name="Doering, Dionisio" userId="a3aab3e8-42a4-45d7-a950-bd4c634f54e0" providerId="ADAL" clId="{CD6DCABC-566A-B84F-BFAC-3A7B758E223B}" dt="2021-04-02T15:01:23.756" v="315" actId="20577"/>
          <ac:spMkLst>
            <pc:docMk/>
            <pc:sldMk cId="618839292" sldId="1034"/>
            <ac:spMk id="3" creationId="{13C60820-AE4C-044F-A4B0-870A8F91C30E}"/>
          </ac:spMkLst>
        </pc:spChg>
      </pc:sldChg>
      <pc:sldChg chg="addSp delSp modSp new mod">
        <pc:chgData name="Doering, Dionisio" userId="a3aab3e8-42a4-45d7-a950-bd4c634f54e0" providerId="ADAL" clId="{CD6DCABC-566A-B84F-BFAC-3A7B758E223B}" dt="2021-04-02T18:54:30.251" v="1957" actId="732"/>
        <pc:sldMkLst>
          <pc:docMk/>
          <pc:sldMk cId="1283700179" sldId="1035"/>
        </pc:sldMkLst>
        <pc:spChg chg="mod">
          <ac:chgData name="Doering, Dionisio" userId="a3aab3e8-42a4-45d7-a950-bd4c634f54e0" providerId="ADAL" clId="{CD6DCABC-566A-B84F-BFAC-3A7B758E223B}" dt="2021-04-02T15:39:01.171" v="869" actId="20577"/>
          <ac:spMkLst>
            <pc:docMk/>
            <pc:sldMk cId="1283700179" sldId="1035"/>
            <ac:spMk id="3" creationId="{CCBC4275-6741-C349-9908-393506647B03}"/>
          </ac:spMkLst>
        </pc:spChg>
        <pc:spChg chg="del">
          <ac:chgData name="Doering, Dionisio" userId="a3aab3e8-42a4-45d7-a950-bd4c634f54e0" providerId="ADAL" clId="{CD6DCABC-566A-B84F-BFAC-3A7B758E223B}" dt="2021-04-02T15:34:20.840" v="791"/>
          <ac:spMkLst>
            <pc:docMk/>
            <pc:sldMk cId="1283700179" sldId="1035"/>
            <ac:spMk id="4" creationId="{2776119D-3A73-2145-8832-46D5993322DC}"/>
          </ac:spMkLst>
        </pc:spChg>
        <pc:spChg chg="add del mod">
          <ac:chgData name="Doering, Dionisio" userId="a3aab3e8-42a4-45d7-a950-bd4c634f54e0" providerId="ADAL" clId="{CD6DCABC-566A-B84F-BFAC-3A7B758E223B}" dt="2021-04-02T16:00:50.146" v="989" actId="478"/>
          <ac:spMkLst>
            <pc:docMk/>
            <pc:sldMk cId="1283700179" sldId="1035"/>
            <ac:spMk id="13" creationId="{128BBB6F-5CB4-4847-B81B-5AB1B0DF910C}"/>
          </ac:spMkLst>
        </pc:spChg>
        <pc:spChg chg="add del mod">
          <ac:chgData name="Doering, Dionisio" userId="a3aab3e8-42a4-45d7-a950-bd4c634f54e0" providerId="ADAL" clId="{CD6DCABC-566A-B84F-BFAC-3A7B758E223B}" dt="2021-04-02T18:11:31.067" v="1212" actId="478"/>
          <ac:spMkLst>
            <pc:docMk/>
            <pc:sldMk cId="1283700179" sldId="1035"/>
            <ac:spMk id="14" creationId="{C9222815-8DDF-B74C-B3A0-51A75E94ECC7}"/>
          </ac:spMkLst>
        </pc:spChg>
        <pc:spChg chg="add del mod">
          <ac:chgData name="Doering, Dionisio" userId="a3aab3e8-42a4-45d7-a950-bd4c634f54e0" providerId="ADAL" clId="{CD6DCABC-566A-B84F-BFAC-3A7B758E223B}" dt="2021-04-02T18:11:32.605" v="1213" actId="478"/>
          <ac:spMkLst>
            <pc:docMk/>
            <pc:sldMk cId="1283700179" sldId="1035"/>
            <ac:spMk id="15" creationId="{4766C449-5427-DA49-AA49-E331F15AD92A}"/>
          </ac:spMkLst>
        </pc:spChg>
        <pc:spChg chg="add mod">
          <ac:chgData name="Doering, Dionisio" userId="a3aab3e8-42a4-45d7-a950-bd4c634f54e0" providerId="ADAL" clId="{CD6DCABC-566A-B84F-BFAC-3A7B758E223B}" dt="2021-04-02T18:12:11.237" v="1256" actId="1076"/>
          <ac:spMkLst>
            <pc:docMk/>
            <pc:sldMk cId="1283700179" sldId="1035"/>
            <ac:spMk id="16" creationId="{ACDE96C4-759B-B14F-B5AC-76C93F305B4C}"/>
          </ac:spMkLst>
        </pc:spChg>
        <pc:spChg chg="add mod">
          <ac:chgData name="Doering, Dionisio" userId="a3aab3e8-42a4-45d7-a950-bd4c634f54e0" providerId="ADAL" clId="{CD6DCABC-566A-B84F-BFAC-3A7B758E223B}" dt="2021-04-02T18:15:09.541" v="1415" actId="1076"/>
          <ac:spMkLst>
            <pc:docMk/>
            <pc:sldMk cId="1283700179" sldId="1035"/>
            <ac:spMk id="17" creationId="{9DAFD9CA-6BD0-4A42-BD58-37399636B184}"/>
          </ac:spMkLst>
        </pc:spChg>
        <pc:spChg chg="add mod">
          <ac:chgData name="Doering, Dionisio" userId="a3aab3e8-42a4-45d7-a950-bd4c634f54e0" providerId="ADAL" clId="{CD6DCABC-566A-B84F-BFAC-3A7B758E223B}" dt="2021-04-02T18:53:55.217" v="1956" actId="1076"/>
          <ac:spMkLst>
            <pc:docMk/>
            <pc:sldMk cId="1283700179" sldId="1035"/>
            <ac:spMk id="18" creationId="{F4C3B872-387A-EE4B-AED0-7C4FAB175D86}"/>
          </ac:spMkLst>
        </pc:spChg>
        <pc:picChg chg="add mod">
          <ac:chgData name="Doering, Dionisio" userId="a3aab3e8-42a4-45d7-a950-bd4c634f54e0" providerId="ADAL" clId="{CD6DCABC-566A-B84F-BFAC-3A7B758E223B}" dt="2021-04-02T18:12:04.461" v="1252" actId="1076"/>
          <ac:picMkLst>
            <pc:docMk/>
            <pc:sldMk cId="1283700179" sldId="1035"/>
            <ac:picMk id="6" creationId="{9591BFEB-5AEF-2349-8056-E47A9F9D5328}"/>
          </ac:picMkLst>
        </pc:picChg>
        <pc:picChg chg="add del mod">
          <ac:chgData name="Doering, Dionisio" userId="a3aab3e8-42a4-45d7-a950-bd4c634f54e0" providerId="ADAL" clId="{CD6DCABC-566A-B84F-BFAC-3A7B758E223B}" dt="2021-04-02T18:27:09.311" v="1815" actId="478"/>
          <ac:picMkLst>
            <pc:docMk/>
            <pc:sldMk cId="1283700179" sldId="1035"/>
            <ac:picMk id="8" creationId="{F6B46D6C-A6F8-104B-9E81-58EC8803A482}"/>
          </ac:picMkLst>
        </pc:picChg>
        <pc:picChg chg="add del mod">
          <ac:chgData name="Doering, Dionisio" userId="a3aab3e8-42a4-45d7-a950-bd4c634f54e0" providerId="ADAL" clId="{CD6DCABC-566A-B84F-BFAC-3A7B758E223B}" dt="2021-04-02T18:27:36.705" v="1824" actId="478"/>
          <ac:picMkLst>
            <pc:docMk/>
            <pc:sldMk cId="1283700179" sldId="1035"/>
            <ac:picMk id="10" creationId="{878BADD2-4367-8D49-9DB6-C5455B8258CC}"/>
          </ac:picMkLst>
        </pc:picChg>
        <pc:picChg chg="add del mod">
          <ac:chgData name="Doering, Dionisio" userId="a3aab3e8-42a4-45d7-a950-bd4c634f54e0" providerId="ADAL" clId="{CD6DCABC-566A-B84F-BFAC-3A7B758E223B}" dt="2021-04-02T18:11:28.158" v="1211" actId="478"/>
          <ac:picMkLst>
            <pc:docMk/>
            <pc:sldMk cId="1283700179" sldId="1035"/>
            <ac:picMk id="12" creationId="{A98622D9-5BBC-EA48-AF71-B8E73845A017}"/>
          </ac:picMkLst>
        </pc:picChg>
        <pc:picChg chg="add mod modCrop">
          <ac:chgData name="Doering, Dionisio" userId="a3aab3e8-42a4-45d7-a950-bd4c634f54e0" providerId="ADAL" clId="{CD6DCABC-566A-B84F-BFAC-3A7B758E223B}" dt="2021-04-02T18:54:30.251" v="1957" actId="732"/>
          <ac:picMkLst>
            <pc:docMk/>
            <pc:sldMk cId="1283700179" sldId="1035"/>
            <ac:picMk id="19" creationId="{CAE1B79A-46B5-0646-A063-8E8962C4984A}"/>
          </ac:picMkLst>
        </pc:picChg>
        <pc:picChg chg="add mod">
          <ac:chgData name="Doering, Dionisio" userId="a3aab3e8-42a4-45d7-a950-bd4c634f54e0" providerId="ADAL" clId="{CD6DCABC-566A-B84F-BFAC-3A7B758E223B}" dt="2021-04-02T18:27:48.707" v="1831" actId="1076"/>
          <ac:picMkLst>
            <pc:docMk/>
            <pc:sldMk cId="1283700179" sldId="1035"/>
            <ac:picMk id="21" creationId="{808CAFFE-39E1-184D-BD51-F382DDBFBF21}"/>
          </ac:picMkLst>
        </pc:picChg>
      </pc:sldChg>
      <pc:sldChg chg="addSp delSp modSp new mod chgLayout">
        <pc:chgData name="Doering, Dionisio" userId="a3aab3e8-42a4-45d7-a950-bd4c634f54e0" providerId="ADAL" clId="{CD6DCABC-566A-B84F-BFAC-3A7B758E223B}" dt="2021-04-02T21:26:00.209" v="2881" actId="20577"/>
        <pc:sldMkLst>
          <pc:docMk/>
          <pc:sldMk cId="3701990997" sldId="1036"/>
        </pc:sldMkLst>
        <pc:spChg chg="mod ord">
          <ac:chgData name="Doering, Dionisio" userId="a3aab3e8-42a4-45d7-a950-bd4c634f54e0" providerId="ADAL" clId="{CD6DCABC-566A-B84F-BFAC-3A7B758E223B}" dt="2021-04-02T16:20:07.321" v="1056" actId="700"/>
          <ac:spMkLst>
            <pc:docMk/>
            <pc:sldMk cId="3701990997" sldId="1036"/>
            <ac:spMk id="2" creationId="{949A5C04-32F3-874B-8C2B-715C4F05357F}"/>
          </ac:spMkLst>
        </pc:spChg>
        <pc:spChg chg="mod ord">
          <ac:chgData name="Doering, Dionisio" userId="a3aab3e8-42a4-45d7-a950-bd4c634f54e0" providerId="ADAL" clId="{CD6DCABC-566A-B84F-BFAC-3A7B758E223B}" dt="2021-04-02T16:20:07.321" v="1056" actId="700"/>
          <ac:spMkLst>
            <pc:docMk/>
            <pc:sldMk cId="3701990997" sldId="1036"/>
            <ac:spMk id="3" creationId="{9F564260-550A-2049-9E4C-F660CF53EF8F}"/>
          </ac:spMkLst>
        </pc:spChg>
        <pc:spChg chg="del">
          <ac:chgData name="Doering, Dionisio" userId="a3aab3e8-42a4-45d7-a950-bd4c634f54e0" providerId="ADAL" clId="{CD6DCABC-566A-B84F-BFAC-3A7B758E223B}" dt="2021-04-02T15:39:36.868" v="870"/>
          <ac:spMkLst>
            <pc:docMk/>
            <pc:sldMk cId="3701990997" sldId="1036"/>
            <ac:spMk id="4" creationId="{99CA7BC1-349E-9549-A8CE-10E740797582}"/>
          </ac:spMkLst>
        </pc:spChg>
        <pc:spChg chg="add mod">
          <ac:chgData name="Doering, Dionisio" userId="a3aab3e8-42a4-45d7-a950-bd4c634f54e0" providerId="ADAL" clId="{CD6DCABC-566A-B84F-BFAC-3A7B758E223B}" dt="2021-04-02T20:52:12.870" v="2606" actId="1076"/>
          <ac:spMkLst>
            <pc:docMk/>
            <pc:sldMk cId="3701990997" sldId="1036"/>
            <ac:spMk id="4" creationId="{A89913CE-D610-BE44-BC2C-4A24551271FA}"/>
          </ac:spMkLst>
        </pc:spChg>
        <pc:spChg chg="add del mod">
          <ac:chgData name="Doering, Dionisio" userId="a3aab3e8-42a4-45d7-a950-bd4c634f54e0" providerId="ADAL" clId="{CD6DCABC-566A-B84F-BFAC-3A7B758E223B}" dt="2021-04-02T15:40:39.900" v="882"/>
          <ac:spMkLst>
            <pc:docMk/>
            <pc:sldMk cId="3701990997" sldId="1036"/>
            <ac:spMk id="8" creationId="{4498AD05-650D-5D48-87F9-E323EBCBA4E6}"/>
          </ac:spMkLst>
        </pc:spChg>
        <pc:spChg chg="add mod">
          <ac:chgData name="Doering, Dionisio" userId="a3aab3e8-42a4-45d7-a950-bd4c634f54e0" providerId="ADAL" clId="{CD6DCABC-566A-B84F-BFAC-3A7B758E223B}" dt="2021-04-02T20:52:12.870" v="2606" actId="1076"/>
          <ac:spMkLst>
            <pc:docMk/>
            <pc:sldMk cId="3701990997" sldId="1036"/>
            <ac:spMk id="12" creationId="{84CE908C-D08D-1B43-BAD3-1F80F2806D65}"/>
          </ac:spMkLst>
        </pc:spChg>
        <pc:spChg chg="add del mod">
          <ac:chgData name="Doering, Dionisio" userId="a3aab3e8-42a4-45d7-a950-bd4c634f54e0" providerId="ADAL" clId="{CD6DCABC-566A-B84F-BFAC-3A7B758E223B}" dt="2021-04-02T15:40:51.388" v="887"/>
          <ac:spMkLst>
            <pc:docMk/>
            <pc:sldMk cId="3701990997" sldId="1036"/>
            <ac:spMk id="13" creationId="{313EF1B4-220A-2C40-AC81-7EB9786CB017}"/>
          </ac:spMkLst>
        </pc:spChg>
        <pc:spChg chg="add mod">
          <ac:chgData name="Doering, Dionisio" userId="a3aab3e8-42a4-45d7-a950-bd4c634f54e0" providerId="ADAL" clId="{CD6DCABC-566A-B84F-BFAC-3A7B758E223B}" dt="2021-04-02T21:26:00.209" v="2881" actId="20577"/>
          <ac:spMkLst>
            <pc:docMk/>
            <pc:sldMk cId="3701990997" sldId="1036"/>
            <ac:spMk id="13" creationId="{48A3FB75-CFAC-464B-81DA-039537BD0EA8}"/>
          </ac:spMkLst>
        </pc:spChg>
        <pc:spChg chg="add del mod">
          <ac:chgData name="Doering, Dionisio" userId="a3aab3e8-42a4-45d7-a950-bd4c634f54e0" providerId="ADAL" clId="{CD6DCABC-566A-B84F-BFAC-3A7B758E223B}" dt="2021-04-02T16:19:02.298" v="1021"/>
          <ac:spMkLst>
            <pc:docMk/>
            <pc:sldMk cId="3701990997" sldId="1036"/>
            <ac:spMk id="20" creationId="{805867F3-29D6-C447-903C-4A26667183BF}"/>
          </ac:spMkLst>
        </pc:spChg>
        <pc:spChg chg="add mod">
          <ac:chgData name="Doering, Dionisio" userId="a3aab3e8-42a4-45d7-a950-bd4c634f54e0" providerId="ADAL" clId="{CD6DCABC-566A-B84F-BFAC-3A7B758E223B}" dt="2021-04-02T20:56:34.751" v="2780" actId="20577"/>
          <ac:spMkLst>
            <pc:docMk/>
            <pc:sldMk cId="3701990997" sldId="1036"/>
            <ac:spMk id="27" creationId="{9825237A-3AC4-F04A-B08F-E571D6EDF232}"/>
          </ac:spMkLst>
        </pc:spChg>
        <pc:spChg chg="add mod">
          <ac:chgData name="Doering, Dionisio" userId="a3aab3e8-42a4-45d7-a950-bd4c634f54e0" providerId="ADAL" clId="{CD6DCABC-566A-B84F-BFAC-3A7B758E223B}" dt="2021-04-02T18:10:56.798" v="1209" actId="1076"/>
          <ac:spMkLst>
            <pc:docMk/>
            <pc:sldMk cId="3701990997" sldId="1036"/>
            <ac:spMk id="29" creationId="{EBF563AE-9EE6-914D-B572-F70071D12822}"/>
          </ac:spMkLst>
        </pc:spChg>
        <pc:picChg chg="add del mod">
          <ac:chgData name="Doering, Dionisio" userId="a3aab3e8-42a4-45d7-a950-bd4c634f54e0" providerId="ADAL" clId="{CD6DCABC-566A-B84F-BFAC-3A7B758E223B}" dt="2021-04-02T15:40:11.635" v="876" actId="21"/>
          <ac:picMkLst>
            <pc:docMk/>
            <pc:sldMk cId="3701990997" sldId="1036"/>
            <ac:picMk id="6" creationId="{70C9FCA4-52E9-D64A-BDA8-B36E95614345}"/>
          </ac:picMkLst>
        </pc:picChg>
        <pc:picChg chg="add mod">
          <ac:chgData name="Doering, Dionisio" userId="a3aab3e8-42a4-45d7-a950-bd4c634f54e0" providerId="ADAL" clId="{CD6DCABC-566A-B84F-BFAC-3A7B758E223B}" dt="2021-04-02T15:40:33.281" v="881" actId="1076"/>
          <ac:picMkLst>
            <pc:docMk/>
            <pc:sldMk cId="3701990997" sldId="1036"/>
            <ac:picMk id="9" creationId="{A2A464E8-5364-8044-97EE-C95CF3ECFA8F}"/>
          </ac:picMkLst>
        </pc:picChg>
        <pc:picChg chg="add del mod">
          <ac:chgData name="Doering, Dionisio" userId="a3aab3e8-42a4-45d7-a950-bd4c634f54e0" providerId="ADAL" clId="{CD6DCABC-566A-B84F-BFAC-3A7B758E223B}" dt="2021-04-02T15:40:44.430" v="886" actId="478"/>
          <ac:picMkLst>
            <pc:docMk/>
            <pc:sldMk cId="3701990997" sldId="1036"/>
            <ac:picMk id="11" creationId="{158F4632-6983-8E4A-AE17-DA0684E7D60C}"/>
          </ac:picMkLst>
        </pc:picChg>
        <pc:picChg chg="add del mod">
          <ac:chgData name="Doering, Dionisio" userId="a3aab3e8-42a4-45d7-a950-bd4c634f54e0" providerId="ADAL" clId="{CD6DCABC-566A-B84F-BFAC-3A7B758E223B}" dt="2021-04-02T16:12:27.373" v="1018" actId="478"/>
          <ac:picMkLst>
            <pc:docMk/>
            <pc:sldMk cId="3701990997" sldId="1036"/>
            <ac:picMk id="15" creationId="{CCB50700-088A-2A4A-93AD-EFD8C8DAA179}"/>
          </ac:picMkLst>
        </pc:picChg>
        <pc:picChg chg="add del mod">
          <ac:chgData name="Doering, Dionisio" userId="a3aab3e8-42a4-45d7-a950-bd4c634f54e0" providerId="ADAL" clId="{CD6DCABC-566A-B84F-BFAC-3A7B758E223B}" dt="2021-04-02T15:41:25.667" v="898" actId="21"/>
          <ac:picMkLst>
            <pc:docMk/>
            <pc:sldMk cId="3701990997" sldId="1036"/>
            <ac:picMk id="17" creationId="{9C341947-5FE2-1248-B45E-F486405769CB}"/>
          </ac:picMkLst>
        </pc:picChg>
        <pc:picChg chg="add mod modCrop">
          <ac:chgData name="Doering, Dionisio" userId="a3aab3e8-42a4-45d7-a950-bd4c634f54e0" providerId="ADAL" clId="{CD6DCABC-566A-B84F-BFAC-3A7B758E223B}" dt="2021-04-02T16:19:43.254" v="1053" actId="1076"/>
          <ac:picMkLst>
            <pc:docMk/>
            <pc:sldMk cId="3701990997" sldId="1036"/>
            <ac:picMk id="18" creationId="{25309778-383A-984D-AA09-EC0A44C693B0}"/>
          </ac:picMkLst>
        </pc:picChg>
        <pc:picChg chg="add del mod">
          <ac:chgData name="Doering, Dionisio" userId="a3aab3e8-42a4-45d7-a950-bd4c634f54e0" providerId="ADAL" clId="{CD6DCABC-566A-B84F-BFAC-3A7B758E223B}" dt="2021-04-02T16:13:59.134" v="1020"/>
          <ac:picMkLst>
            <pc:docMk/>
            <pc:sldMk cId="3701990997" sldId="1036"/>
            <ac:picMk id="21" creationId="{949BEB83-4E67-044D-A5D3-F9FB982CA20A}"/>
          </ac:picMkLst>
        </pc:picChg>
        <pc:picChg chg="add del mod ord">
          <ac:chgData name="Doering, Dionisio" userId="a3aab3e8-42a4-45d7-a950-bd4c634f54e0" providerId="ADAL" clId="{CD6DCABC-566A-B84F-BFAC-3A7B758E223B}" dt="2021-04-02T16:20:09.740" v="1057" actId="21"/>
          <ac:picMkLst>
            <pc:docMk/>
            <pc:sldMk cId="3701990997" sldId="1036"/>
            <ac:picMk id="23" creationId="{86B10655-EE21-5640-B0FC-6A742D26BF14}"/>
          </ac:picMkLst>
        </pc:picChg>
        <pc:picChg chg="add mod modCrop">
          <ac:chgData name="Doering, Dionisio" userId="a3aab3e8-42a4-45d7-a950-bd4c634f54e0" providerId="ADAL" clId="{CD6DCABC-566A-B84F-BFAC-3A7B758E223B}" dt="2021-04-02T20:52:12.870" v="2606" actId="1076"/>
          <ac:picMkLst>
            <pc:docMk/>
            <pc:sldMk cId="3701990997" sldId="1036"/>
            <ac:picMk id="25" creationId="{07A9A57B-9F29-944C-9EBA-16C90A089518}"/>
          </ac:picMkLst>
        </pc:picChg>
        <pc:picChg chg="add mod">
          <ac:chgData name="Doering, Dionisio" userId="a3aab3e8-42a4-45d7-a950-bd4c634f54e0" providerId="ADAL" clId="{CD6DCABC-566A-B84F-BFAC-3A7B758E223B}" dt="2021-04-02T20:52:12.870" v="2606" actId="1076"/>
          <ac:picMkLst>
            <pc:docMk/>
            <pc:sldMk cId="3701990997" sldId="1036"/>
            <ac:picMk id="28" creationId="{B9539DBD-F888-C64B-B520-4E3C69253282}"/>
          </ac:picMkLst>
        </pc:picChg>
        <pc:cxnChg chg="add mod">
          <ac:chgData name="Doering, Dionisio" userId="a3aab3e8-42a4-45d7-a950-bd4c634f54e0" providerId="ADAL" clId="{CD6DCABC-566A-B84F-BFAC-3A7B758E223B}" dt="2021-04-02T21:15:56.612" v="2869" actId="14100"/>
          <ac:cxnSpMkLst>
            <pc:docMk/>
            <pc:sldMk cId="3701990997" sldId="1036"/>
            <ac:cxnSpMk id="31" creationId="{521D56C5-7E38-644F-B4DD-807454BE3C7B}"/>
          </ac:cxnSpMkLst>
        </pc:cxnChg>
      </pc:sldChg>
      <pc:sldChg chg="addSp delSp modSp new mod">
        <pc:chgData name="Doering, Dionisio" userId="a3aab3e8-42a4-45d7-a950-bd4c634f54e0" providerId="ADAL" clId="{CD6DCABC-566A-B84F-BFAC-3A7B758E223B}" dt="2021-04-02T18:52:43.698" v="1955" actId="1076"/>
        <pc:sldMkLst>
          <pc:docMk/>
          <pc:sldMk cId="3399790055" sldId="1037"/>
        </pc:sldMkLst>
        <pc:spChg chg="mod">
          <ac:chgData name="Doering, Dionisio" userId="a3aab3e8-42a4-45d7-a950-bd4c634f54e0" providerId="ADAL" clId="{CD6DCABC-566A-B84F-BFAC-3A7B758E223B}" dt="2021-04-02T15:02:48.807" v="373" actId="20577"/>
          <ac:spMkLst>
            <pc:docMk/>
            <pc:sldMk cId="3399790055" sldId="1037"/>
            <ac:spMk id="3" creationId="{CB8A4DFA-C233-FD43-B7A1-274E04D16B63}"/>
          </ac:spMkLst>
        </pc:spChg>
        <pc:spChg chg="del">
          <ac:chgData name="Doering, Dionisio" userId="a3aab3e8-42a4-45d7-a950-bd4c634f54e0" providerId="ADAL" clId="{CD6DCABC-566A-B84F-BFAC-3A7B758E223B}" dt="2021-04-02T15:10:38.268" v="380"/>
          <ac:spMkLst>
            <pc:docMk/>
            <pc:sldMk cId="3399790055" sldId="1037"/>
            <ac:spMk id="4" creationId="{C4EE25F2-5CB5-E649-97F9-11B3EACA205A}"/>
          </ac:spMkLst>
        </pc:spChg>
        <pc:spChg chg="add mod">
          <ac:chgData name="Doering, Dionisio" userId="a3aab3e8-42a4-45d7-a950-bd4c634f54e0" providerId="ADAL" clId="{CD6DCABC-566A-B84F-BFAC-3A7B758E223B}" dt="2021-04-02T15:11:22.571" v="396" actId="1076"/>
          <ac:spMkLst>
            <pc:docMk/>
            <pc:sldMk cId="3399790055" sldId="1037"/>
            <ac:spMk id="8" creationId="{1C2B185C-797F-BE44-836E-FD35C15CDD37}"/>
          </ac:spMkLst>
        </pc:spChg>
        <pc:spChg chg="add mod">
          <ac:chgData name="Doering, Dionisio" userId="a3aab3e8-42a4-45d7-a950-bd4c634f54e0" providerId="ADAL" clId="{CD6DCABC-566A-B84F-BFAC-3A7B758E223B}" dt="2021-04-02T15:32:35.267" v="757" actId="20577"/>
          <ac:spMkLst>
            <pc:docMk/>
            <pc:sldMk cId="3399790055" sldId="1037"/>
            <ac:spMk id="9" creationId="{1D400550-0D33-254E-9E04-4EB4482420CB}"/>
          </ac:spMkLst>
        </pc:spChg>
        <pc:spChg chg="add mod">
          <ac:chgData name="Doering, Dionisio" userId="a3aab3e8-42a4-45d7-a950-bd4c634f54e0" providerId="ADAL" clId="{CD6DCABC-566A-B84F-BFAC-3A7B758E223B}" dt="2021-04-02T15:43:31.996" v="955"/>
          <ac:spMkLst>
            <pc:docMk/>
            <pc:sldMk cId="3399790055" sldId="1037"/>
            <ac:spMk id="10" creationId="{B45EDE83-E100-2149-9B55-CB039E4F0BFD}"/>
          </ac:spMkLst>
        </pc:spChg>
        <pc:spChg chg="add del mod">
          <ac:chgData name="Doering, Dionisio" userId="a3aab3e8-42a4-45d7-a950-bd4c634f54e0" providerId="ADAL" clId="{CD6DCABC-566A-B84F-BFAC-3A7B758E223B}" dt="2021-04-02T15:57:04.891" v="960" actId="21"/>
          <ac:spMkLst>
            <pc:docMk/>
            <pc:sldMk cId="3399790055" sldId="1037"/>
            <ac:spMk id="11" creationId="{B565E7F0-A874-7A4A-8175-E93403C5BFDD}"/>
          </ac:spMkLst>
        </pc:spChg>
        <pc:spChg chg="add del mod">
          <ac:chgData name="Doering, Dionisio" userId="a3aab3e8-42a4-45d7-a950-bd4c634f54e0" providerId="ADAL" clId="{CD6DCABC-566A-B84F-BFAC-3A7B758E223B}" dt="2021-04-02T18:25:11.059" v="1754"/>
          <ac:spMkLst>
            <pc:docMk/>
            <pc:sldMk cId="3399790055" sldId="1037"/>
            <ac:spMk id="13" creationId="{547EABF6-1FD0-1E49-B89F-FCB63C300DCD}"/>
          </ac:spMkLst>
        </pc:spChg>
        <pc:picChg chg="add mod">
          <ac:chgData name="Doering, Dionisio" userId="a3aab3e8-42a4-45d7-a950-bd4c634f54e0" providerId="ADAL" clId="{CD6DCABC-566A-B84F-BFAC-3A7B758E223B}" dt="2021-04-02T15:11:24.516" v="397" actId="1076"/>
          <ac:picMkLst>
            <pc:docMk/>
            <pc:sldMk cId="3399790055" sldId="1037"/>
            <ac:picMk id="5" creationId="{E1F01C7E-3049-5741-9442-29BC586481C0}"/>
          </ac:picMkLst>
        </pc:picChg>
        <pc:picChg chg="add del mod">
          <ac:chgData name="Doering, Dionisio" userId="a3aab3e8-42a4-45d7-a950-bd4c634f54e0" providerId="ADAL" clId="{CD6DCABC-566A-B84F-BFAC-3A7B758E223B}" dt="2021-04-02T18:25:07.120" v="1753" actId="478"/>
          <ac:picMkLst>
            <pc:docMk/>
            <pc:sldMk cId="3399790055" sldId="1037"/>
            <ac:picMk id="7" creationId="{C0EF709A-0E4C-304E-8019-DBE73679DF97}"/>
          </ac:picMkLst>
        </pc:picChg>
        <pc:picChg chg="add mod">
          <ac:chgData name="Doering, Dionisio" userId="a3aab3e8-42a4-45d7-a950-bd4c634f54e0" providerId="ADAL" clId="{CD6DCABC-566A-B84F-BFAC-3A7B758E223B}" dt="2021-04-02T18:52:43.698" v="1955" actId="1076"/>
          <ac:picMkLst>
            <pc:docMk/>
            <pc:sldMk cId="3399790055" sldId="1037"/>
            <ac:picMk id="15" creationId="{D22F935F-F3B1-7F43-A43E-CF090084F1D7}"/>
          </ac:picMkLst>
        </pc:picChg>
      </pc:sldChg>
      <pc:sldChg chg="modSp add mod">
        <pc:chgData name="Doering, Dionisio" userId="a3aab3e8-42a4-45d7-a950-bd4c634f54e0" providerId="ADAL" clId="{CD6DCABC-566A-B84F-BFAC-3A7B758E223B}" dt="2021-04-02T15:12:44.575" v="414" actId="20577"/>
        <pc:sldMkLst>
          <pc:docMk/>
          <pc:sldMk cId="1235346772" sldId="1038"/>
        </pc:sldMkLst>
        <pc:spChg chg="mod">
          <ac:chgData name="Doering, Dionisio" userId="a3aab3e8-42a4-45d7-a950-bd4c634f54e0" providerId="ADAL" clId="{CD6DCABC-566A-B84F-BFAC-3A7B758E223B}" dt="2021-04-02T15:12:24.071" v="399" actId="113"/>
          <ac:spMkLst>
            <pc:docMk/>
            <pc:sldMk cId="1235346772" sldId="1038"/>
            <ac:spMk id="6" creationId="{527B461A-50A6-E848-8BC5-B5A5534D4674}"/>
          </ac:spMkLst>
        </pc:spChg>
        <pc:spChg chg="mod">
          <ac:chgData name="Doering, Dionisio" userId="a3aab3e8-42a4-45d7-a950-bd4c634f54e0" providerId="ADAL" clId="{CD6DCABC-566A-B84F-BFAC-3A7B758E223B}" dt="2021-04-02T15:12:44.575" v="414" actId="20577"/>
          <ac:spMkLst>
            <pc:docMk/>
            <pc:sldMk cId="1235346772" sldId="1038"/>
            <ac:spMk id="1040" creationId="{905E7FD6-0223-4F7F-A1B3-6AFC30D3BFDB}"/>
          </ac:spMkLst>
        </pc:spChg>
      </pc:sldChg>
      <pc:sldChg chg="addSp delSp modSp add mod">
        <pc:chgData name="Doering, Dionisio" userId="a3aab3e8-42a4-45d7-a950-bd4c634f54e0" providerId="ADAL" clId="{CD6DCABC-566A-B84F-BFAC-3A7B758E223B}" dt="2021-04-02T21:25:27.896" v="2875" actId="20577"/>
        <pc:sldMkLst>
          <pc:docMk/>
          <pc:sldMk cId="877225757" sldId="1039"/>
        </pc:sldMkLst>
        <pc:spChg chg="mod">
          <ac:chgData name="Doering, Dionisio" userId="a3aab3e8-42a4-45d7-a950-bd4c634f54e0" providerId="ADAL" clId="{CD6DCABC-566A-B84F-BFAC-3A7B758E223B}" dt="2021-04-02T15:42:34.258" v="950" actId="20577"/>
          <ac:spMkLst>
            <pc:docMk/>
            <pc:sldMk cId="877225757" sldId="1039"/>
            <ac:spMk id="3" creationId="{CB8A4DFA-C233-FD43-B7A1-274E04D16B63}"/>
          </ac:spMkLst>
        </pc:spChg>
        <pc:spChg chg="add del mod">
          <ac:chgData name="Doering, Dionisio" userId="a3aab3e8-42a4-45d7-a950-bd4c634f54e0" providerId="ADAL" clId="{CD6DCABC-566A-B84F-BFAC-3A7B758E223B}" dt="2021-04-02T15:41:51.894" v="901" actId="478"/>
          <ac:spMkLst>
            <pc:docMk/>
            <pc:sldMk cId="877225757" sldId="1039"/>
            <ac:spMk id="6" creationId="{0E14CBE1-1EA3-2942-B9A2-2031FD018DEB}"/>
          </ac:spMkLst>
        </pc:spChg>
        <pc:spChg chg="add mod">
          <ac:chgData name="Doering, Dionisio" userId="a3aab3e8-42a4-45d7-a950-bd4c634f54e0" providerId="ADAL" clId="{CD6DCABC-566A-B84F-BFAC-3A7B758E223B}" dt="2021-04-02T21:25:27.896" v="2875" actId="20577"/>
          <ac:spMkLst>
            <pc:docMk/>
            <pc:sldMk cId="877225757" sldId="1039"/>
            <ac:spMk id="12" creationId="{FFA442FB-F90D-E641-BAA6-474BEA10BF1A}"/>
          </ac:spMkLst>
        </pc:spChg>
        <pc:spChg chg="add mod">
          <ac:chgData name="Doering, Dionisio" userId="a3aab3e8-42a4-45d7-a950-bd4c634f54e0" providerId="ADAL" clId="{CD6DCABC-566A-B84F-BFAC-3A7B758E223B}" dt="2021-04-02T18:26:26.515" v="1814" actId="1076"/>
          <ac:spMkLst>
            <pc:docMk/>
            <pc:sldMk cId="877225757" sldId="1039"/>
            <ac:spMk id="15" creationId="{3192ADBC-D431-E34B-A779-229C3F22B9E3}"/>
          </ac:spMkLst>
        </pc:spChg>
        <pc:picChg chg="del">
          <ac:chgData name="Doering, Dionisio" userId="a3aab3e8-42a4-45d7-a950-bd4c634f54e0" providerId="ADAL" clId="{CD6DCABC-566A-B84F-BFAC-3A7B758E223B}" dt="2021-04-02T15:41:44.870" v="900" actId="478"/>
          <ac:picMkLst>
            <pc:docMk/>
            <pc:sldMk cId="877225757" sldId="1039"/>
            <ac:picMk id="7" creationId="{C0EF709A-0E4C-304E-8019-DBE73679DF97}"/>
          </ac:picMkLst>
        </pc:picChg>
        <pc:picChg chg="add del mod">
          <ac:chgData name="Doering, Dionisio" userId="a3aab3e8-42a4-45d7-a950-bd4c634f54e0" providerId="ADAL" clId="{CD6DCABC-566A-B84F-BFAC-3A7B758E223B}" dt="2021-04-02T18:25:29.218" v="1759" actId="478"/>
          <ac:picMkLst>
            <pc:docMk/>
            <pc:sldMk cId="877225757" sldId="1039"/>
            <ac:picMk id="11" creationId="{5B3685C8-CDB3-A747-853D-EBBF3A6E1FFC}"/>
          </ac:picMkLst>
        </pc:picChg>
        <pc:picChg chg="add mod">
          <ac:chgData name="Doering, Dionisio" userId="a3aab3e8-42a4-45d7-a950-bd4c634f54e0" providerId="ADAL" clId="{CD6DCABC-566A-B84F-BFAC-3A7B758E223B}" dt="2021-04-02T18:25:39.462" v="1769" actId="1076"/>
          <ac:picMkLst>
            <pc:docMk/>
            <pc:sldMk cId="877225757" sldId="1039"/>
            <ac:picMk id="14" creationId="{0FBA12EC-BD33-5843-923F-7BE8CFCF6E92}"/>
          </ac:picMkLst>
        </pc:picChg>
      </pc:sldChg>
      <pc:sldChg chg="new">
        <pc:chgData name="Doering, Dionisio" userId="a3aab3e8-42a4-45d7-a950-bd4c634f54e0" providerId="ADAL" clId="{CD6DCABC-566A-B84F-BFAC-3A7B758E223B}" dt="2021-04-02T18:16:14.910" v="1476" actId="680"/>
        <pc:sldMkLst>
          <pc:docMk/>
          <pc:sldMk cId="29012694" sldId="1040"/>
        </pc:sldMkLst>
      </pc:sldChg>
      <pc:sldChg chg="modSp add mod">
        <pc:chgData name="Doering, Dionisio" userId="a3aab3e8-42a4-45d7-a950-bd4c634f54e0" providerId="ADAL" clId="{CD6DCABC-566A-B84F-BFAC-3A7B758E223B}" dt="2021-04-02T18:32:12.622" v="1893" actId="20577"/>
        <pc:sldMkLst>
          <pc:docMk/>
          <pc:sldMk cId="566849312" sldId="1041"/>
        </pc:sldMkLst>
        <pc:spChg chg="mod">
          <ac:chgData name="Doering, Dionisio" userId="a3aab3e8-42a4-45d7-a950-bd4c634f54e0" providerId="ADAL" clId="{CD6DCABC-566A-B84F-BFAC-3A7B758E223B}" dt="2021-04-02T18:32:12.622" v="1893" actId="20577"/>
          <ac:spMkLst>
            <pc:docMk/>
            <pc:sldMk cId="566849312" sldId="1041"/>
            <ac:spMk id="3" creationId="{D71DA90A-10A4-1B43-8E55-AF7345D3B1D4}"/>
          </ac:spMkLst>
        </pc:spChg>
      </pc:sldChg>
      <pc:sldChg chg="modSp add mod">
        <pc:chgData name="Doering, Dionisio" userId="a3aab3e8-42a4-45d7-a950-bd4c634f54e0" providerId="ADAL" clId="{CD6DCABC-566A-B84F-BFAC-3A7B758E223B}" dt="2021-04-02T20:10:56.779" v="2053" actId="20577"/>
        <pc:sldMkLst>
          <pc:docMk/>
          <pc:sldMk cId="2250444321" sldId="1042"/>
        </pc:sldMkLst>
        <pc:spChg chg="mod">
          <ac:chgData name="Doering, Dionisio" userId="a3aab3e8-42a4-45d7-a950-bd4c634f54e0" providerId="ADAL" clId="{CD6DCABC-566A-B84F-BFAC-3A7B758E223B}" dt="2021-04-02T20:10:56.779" v="2053" actId="20577"/>
          <ac:spMkLst>
            <pc:docMk/>
            <pc:sldMk cId="2250444321" sldId="1042"/>
            <ac:spMk id="4" creationId="{641C2FE5-F814-954C-9F82-4615BE40539A}"/>
          </ac:spMkLst>
        </pc:spChg>
      </pc:sldChg>
      <pc:sldChg chg="modSp add mod">
        <pc:chgData name="Doering, Dionisio" userId="a3aab3e8-42a4-45d7-a950-bd4c634f54e0" providerId="ADAL" clId="{CD6DCABC-566A-B84F-BFAC-3A7B758E223B}" dt="2021-04-02T20:11:00.450" v="2054" actId="20577"/>
        <pc:sldMkLst>
          <pc:docMk/>
          <pc:sldMk cId="2026411869" sldId="1043"/>
        </pc:sldMkLst>
        <pc:spChg chg="mod">
          <ac:chgData name="Doering, Dionisio" userId="a3aab3e8-42a4-45d7-a950-bd4c634f54e0" providerId="ADAL" clId="{CD6DCABC-566A-B84F-BFAC-3A7B758E223B}" dt="2021-04-02T20:11:00.450" v="2054" actId="20577"/>
          <ac:spMkLst>
            <pc:docMk/>
            <pc:sldMk cId="2026411869" sldId="1043"/>
            <ac:spMk id="4" creationId="{641C2FE5-F814-954C-9F82-4615BE40539A}"/>
          </ac:spMkLst>
        </pc:spChg>
      </pc:sldChg>
      <pc:sldChg chg="modSp add mod">
        <pc:chgData name="Doering, Dionisio" userId="a3aab3e8-42a4-45d7-a950-bd4c634f54e0" providerId="ADAL" clId="{CD6DCABC-566A-B84F-BFAC-3A7B758E223B}" dt="2021-04-02T20:10:46.067" v="2051" actId="113"/>
        <pc:sldMkLst>
          <pc:docMk/>
          <pc:sldMk cId="816828277" sldId="1044"/>
        </pc:sldMkLst>
        <pc:spChg chg="mod">
          <ac:chgData name="Doering, Dionisio" userId="a3aab3e8-42a4-45d7-a950-bd4c634f54e0" providerId="ADAL" clId="{CD6DCABC-566A-B84F-BFAC-3A7B758E223B}" dt="2021-04-02T20:10:46.067" v="2051" actId="113"/>
          <ac:spMkLst>
            <pc:docMk/>
            <pc:sldMk cId="816828277" sldId="1044"/>
            <ac:spMk id="4" creationId="{641C2FE5-F814-954C-9F82-4615BE40539A}"/>
          </ac:spMkLst>
        </pc:spChg>
      </pc:sldChg>
      <pc:sldChg chg="modSp add mod">
        <pc:chgData name="Doering, Dionisio" userId="a3aab3e8-42a4-45d7-a950-bd4c634f54e0" providerId="ADAL" clId="{CD6DCABC-566A-B84F-BFAC-3A7B758E223B}" dt="2021-04-02T20:11:58.639" v="2061" actId="113"/>
        <pc:sldMkLst>
          <pc:docMk/>
          <pc:sldMk cId="2607236723" sldId="1045"/>
        </pc:sldMkLst>
        <pc:spChg chg="mod">
          <ac:chgData name="Doering, Dionisio" userId="a3aab3e8-42a4-45d7-a950-bd4c634f54e0" providerId="ADAL" clId="{CD6DCABC-566A-B84F-BFAC-3A7B758E223B}" dt="2021-04-02T20:11:58.639" v="2061" actId="113"/>
          <ac:spMkLst>
            <pc:docMk/>
            <pc:sldMk cId="2607236723" sldId="1045"/>
            <ac:spMk id="4" creationId="{641C2FE5-F814-954C-9F82-4615BE40539A}"/>
          </ac:spMkLst>
        </pc:spChg>
      </pc:sldChg>
      <pc:sldChg chg="modSp add mod">
        <pc:chgData name="Doering, Dionisio" userId="a3aab3e8-42a4-45d7-a950-bd4c634f54e0" providerId="ADAL" clId="{CD6DCABC-566A-B84F-BFAC-3A7B758E223B}" dt="2021-04-02T20:11:51.509" v="2060" actId="113"/>
        <pc:sldMkLst>
          <pc:docMk/>
          <pc:sldMk cId="1547064204" sldId="1046"/>
        </pc:sldMkLst>
        <pc:spChg chg="mod">
          <ac:chgData name="Doering, Dionisio" userId="a3aab3e8-42a4-45d7-a950-bd4c634f54e0" providerId="ADAL" clId="{CD6DCABC-566A-B84F-BFAC-3A7B758E223B}" dt="2021-04-02T20:11:51.509" v="2060" actId="113"/>
          <ac:spMkLst>
            <pc:docMk/>
            <pc:sldMk cId="1547064204" sldId="1046"/>
            <ac:spMk id="4" creationId="{641C2FE5-F814-954C-9F82-4615BE40539A}"/>
          </ac:spMkLst>
        </pc:spChg>
      </pc:sldChg>
      <pc:sldChg chg="addSp delSp modSp add mod">
        <pc:chgData name="Doering, Dionisio" userId="a3aab3e8-42a4-45d7-a950-bd4c634f54e0" providerId="ADAL" clId="{CD6DCABC-566A-B84F-BFAC-3A7B758E223B}" dt="2021-04-02T20:34:20.868" v="2383" actId="478"/>
        <pc:sldMkLst>
          <pc:docMk/>
          <pc:sldMk cId="2308154376" sldId="1047"/>
        </pc:sldMkLst>
        <pc:spChg chg="mod">
          <ac:chgData name="Doering, Dionisio" userId="a3aab3e8-42a4-45d7-a950-bd4c634f54e0" providerId="ADAL" clId="{CD6DCABC-566A-B84F-BFAC-3A7B758E223B}" dt="2021-04-02T20:28:44.945" v="2284" actId="20577"/>
          <ac:spMkLst>
            <pc:docMk/>
            <pc:sldMk cId="2308154376" sldId="1047"/>
            <ac:spMk id="4" creationId="{093B0BA5-EC1B-0544-8E8F-A155386164B7}"/>
          </ac:spMkLst>
        </pc:spChg>
        <pc:spChg chg="add del mod">
          <ac:chgData name="Doering, Dionisio" userId="a3aab3e8-42a4-45d7-a950-bd4c634f54e0" providerId="ADAL" clId="{CD6DCABC-566A-B84F-BFAC-3A7B758E223B}" dt="2021-04-02T20:34:20.868" v="2383" actId="478"/>
          <ac:spMkLst>
            <pc:docMk/>
            <pc:sldMk cId="2308154376" sldId="1047"/>
            <ac:spMk id="5" creationId="{2ED9969B-08EA-3E47-B81D-5644CF583B2E}"/>
          </ac:spMkLst>
        </pc:spChg>
        <pc:spChg chg="del">
          <ac:chgData name="Doering, Dionisio" userId="a3aab3e8-42a4-45d7-a950-bd4c634f54e0" providerId="ADAL" clId="{CD6DCABC-566A-B84F-BFAC-3A7B758E223B}" dt="2021-04-02T20:21:01.740" v="2106" actId="478"/>
          <ac:spMkLst>
            <pc:docMk/>
            <pc:sldMk cId="2308154376" sldId="1047"/>
            <ac:spMk id="17" creationId="{77CEF825-6BD7-ED4F-B3F7-2893EE192814}"/>
          </ac:spMkLst>
        </pc:spChg>
        <pc:spChg chg="del">
          <ac:chgData name="Doering, Dionisio" userId="a3aab3e8-42a4-45d7-a950-bd4c634f54e0" providerId="ADAL" clId="{CD6DCABC-566A-B84F-BFAC-3A7B758E223B}" dt="2021-04-02T20:20:58.659" v="2105" actId="478"/>
          <ac:spMkLst>
            <pc:docMk/>
            <pc:sldMk cId="2308154376" sldId="1047"/>
            <ac:spMk id="128" creationId="{F3B25635-FF8F-3544-8311-D3AC6D1D74EA}"/>
          </ac:spMkLst>
        </pc:spChg>
        <pc:spChg chg="del">
          <ac:chgData name="Doering, Dionisio" userId="a3aab3e8-42a4-45d7-a950-bd4c634f54e0" providerId="ADAL" clId="{CD6DCABC-566A-B84F-BFAC-3A7B758E223B}" dt="2021-04-02T20:21:06.826" v="2107" actId="478"/>
          <ac:spMkLst>
            <pc:docMk/>
            <pc:sldMk cId="2308154376" sldId="1047"/>
            <ac:spMk id="129" creationId="{20671E6A-AE42-784A-AD4E-B984D101F1B3}"/>
          </ac:spMkLst>
        </pc:spChg>
        <pc:spChg chg="del">
          <ac:chgData name="Doering, Dionisio" userId="a3aab3e8-42a4-45d7-a950-bd4c634f54e0" providerId="ADAL" clId="{CD6DCABC-566A-B84F-BFAC-3A7B758E223B}" dt="2021-04-02T20:21:35.350" v="2119" actId="478"/>
          <ac:spMkLst>
            <pc:docMk/>
            <pc:sldMk cId="2308154376" sldId="1047"/>
            <ac:spMk id="131" creationId="{60A3F238-0D0D-D944-9AD1-E6018F93D3C7}"/>
          </ac:spMkLst>
        </pc:spChg>
        <pc:spChg chg="mod">
          <ac:chgData name="Doering, Dionisio" userId="a3aab3e8-42a4-45d7-a950-bd4c634f54e0" providerId="ADAL" clId="{CD6DCABC-566A-B84F-BFAC-3A7B758E223B}" dt="2021-04-02T20:21:22.161" v="2115" actId="20577"/>
          <ac:spMkLst>
            <pc:docMk/>
            <pc:sldMk cId="2308154376" sldId="1047"/>
            <ac:spMk id="138" creationId="{7E6F70C9-06B6-5842-A912-BB82A5682F29}"/>
          </ac:spMkLst>
        </pc:spChg>
        <pc:spChg chg="del">
          <ac:chgData name="Doering, Dionisio" userId="a3aab3e8-42a4-45d7-a950-bd4c634f54e0" providerId="ADAL" clId="{CD6DCABC-566A-B84F-BFAC-3A7B758E223B}" dt="2021-04-02T20:21:31.786" v="2118" actId="478"/>
          <ac:spMkLst>
            <pc:docMk/>
            <pc:sldMk cId="2308154376" sldId="1047"/>
            <ac:spMk id="143" creationId="{DCDB3A00-B1BB-C542-A9CF-F955BD5E469E}"/>
          </ac:spMkLst>
        </pc:spChg>
        <pc:grpChg chg="mod">
          <ac:chgData name="Doering, Dionisio" userId="a3aab3e8-42a4-45d7-a950-bd4c634f54e0" providerId="ADAL" clId="{CD6DCABC-566A-B84F-BFAC-3A7B758E223B}" dt="2021-04-02T20:22:28.208" v="2133" actId="1076"/>
          <ac:grpSpMkLst>
            <pc:docMk/>
            <pc:sldMk cId="2308154376" sldId="1047"/>
            <ac:grpSpMk id="120" creationId="{E6F750BF-AC27-D545-981D-3AA5FC086044}"/>
          </ac:grpSpMkLst>
        </pc:grpChg>
        <pc:picChg chg="mod">
          <ac:chgData name="Doering, Dionisio" userId="a3aab3e8-42a4-45d7-a950-bd4c634f54e0" providerId="ADAL" clId="{CD6DCABC-566A-B84F-BFAC-3A7B758E223B}" dt="2021-04-02T20:27:41.770" v="2198"/>
          <ac:picMkLst>
            <pc:docMk/>
            <pc:sldMk cId="2308154376" sldId="1047"/>
            <ac:picMk id="10" creationId="{7D26C7D1-0ACB-BF4B-BE10-3A35387F666D}"/>
          </ac:picMkLst>
        </pc:picChg>
        <pc:picChg chg="add del mod modCrop">
          <ac:chgData name="Doering, Dionisio" userId="a3aab3e8-42a4-45d7-a950-bd4c634f54e0" providerId="ADAL" clId="{CD6DCABC-566A-B84F-BFAC-3A7B758E223B}" dt="2021-04-02T20:20:12.594" v="2104" actId="478"/>
          <ac:picMkLst>
            <pc:docMk/>
            <pc:sldMk cId="2308154376" sldId="1047"/>
            <ac:picMk id="127" creationId="{71E2EF17-1559-D943-8DF7-5A79D31873E8}"/>
          </ac:picMkLst>
        </pc:picChg>
        <pc:picChg chg="add del mod modCrop">
          <ac:chgData name="Doering, Dionisio" userId="a3aab3e8-42a4-45d7-a950-bd4c634f54e0" providerId="ADAL" clId="{CD6DCABC-566A-B84F-BFAC-3A7B758E223B}" dt="2021-04-02T20:24:11.057" v="2149" actId="478"/>
          <ac:picMkLst>
            <pc:docMk/>
            <pc:sldMk cId="2308154376" sldId="1047"/>
            <ac:picMk id="130" creationId="{DBAF874A-78A5-704E-BC70-C9C9FE223489}"/>
          </ac:picMkLst>
        </pc:picChg>
        <pc:picChg chg="add del mod modCrop">
          <ac:chgData name="Doering, Dionisio" userId="a3aab3e8-42a4-45d7-a950-bd4c634f54e0" providerId="ADAL" clId="{CD6DCABC-566A-B84F-BFAC-3A7B758E223B}" dt="2021-04-02T20:25:33.419" v="2174" actId="478"/>
          <ac:picMkLst>
            <pc:docMk/>
            <pc:sldMk cId="2308154376" sldId="1047"/>
            <ac:picMk id="137" creationId="{77863CD3-0634-DB4B-9115-751193740F7F}"/>
          </ac:picMkLst>
        </pc:picChg>
        <pc:picChg chg="add del mod modCrop">
          <ac:chgData name="Doering, Dionisio" userId="a3aab3e8-42a4-45d7-a950-bd4c634f54e0" providerId="ADAL" clId="{CD6DCABC-566A-B84F-BFAC-3A7B758E223B}" dt="2021-04-02T20:34:00.721" v="2380" actId="478"/>
          <ac:picMkLst>
            <pc:docMk/>
            <pc:sldMk cId="2308154376" sldId="1047"/>
            <ac:picMk id="142" creationId="{60DBF329-6756-9643-8BB7-D3F5008B626D}"/>
          </ac:picMkLst>
        </pc:picChg>
        <pc:picChg chg="add mod modCrop">
          <ac:chgData name="Doering, Dionisio" userId="a3aab3e8-42a4-45d7-a950-bd4c634f54e0" providerId="ADAL" clId="{CD6DCABC-566A-B84F-BFAC-3A7B758E223B}" dt="2021-04-02T20:34:09.295" v="2382" actId="1076"/>
          <ac:picMkLst>
            <pc:docMk/>
            <pc:sldMk cId="2308154376" sldId="1047"/>
            <ac:picMk id="145" creationId="{466D16A0-3947-2148-8764-B1907B6349B5}"/>
          </ac:picMkLst>
        </pc:picChg>
        <pc:cxnChg chg="del">
          <ac:chgData name="Doering, Dionisio" userId="a3aab3e8-42a4-45d7-a950-bd4c634f54e0" providerId="ADAL" clId="{CD6DCABC-566A-B84F-BFAC-3A7B758E223B}" dt="2021-04-02T20:21:08.965" v="2108" actId="478"/>
          <ac:cxnSpMkLst>
            <pc:docMk/>
            <pc:sldMk cId="2308154376" sldId="1047"/>
            <ac:cxnSpMk id="126" creationId="{2AC3314A-1AC5-1745-B7C9-335CA299CEC0}"/>
          </ac:cxnSpMkLst>
        </pc:cxnChg>
        <pc:cxnChg chg="del">
          <ac:chgData name="Doering, Dionisio" userId="a3aab3e8-42a4-45d7-a950-bd4c634f54e0" providerId="ADAL" clId="{CD6DCABC-566A-B84F-BFAC-3A7B758E223B}" dt="2021-04-02T20:21:10.316" v="2109" actId="478"/>
          <ac:cxnSpMkLst>
            <pc:docMk/>
            <pc:sldMk cId="2308154376" sldId="1047"/>
            <ac:cxnSpMk id="136" creationId="{65453671-31A4-2F42-8608-5DC4DF6F367C}"/>
          </ac:cxnSpMkLst>
        </pc:cxnChg>
        <pc:cxnChg chg="del">
          <ac:chgData name="Doering, Dionisio" userId="a3aab3e8-42a4-45d7-a950-bd4c634f54e0" providerId="ADAL" clId="{CD6DCABC-566A-B84F-BFAC-3A7B758E223B}" dt="2021-04-02T20:21:30.227" v="2117" actId="478"/>
          <ac:cxnSpMkLst>
            <pc:docMk/>
            <pc:sldMk cId="2308154376" sldId="1047"/>
            <ac:cxnSpMk id="139" creationId="{A74D23AE-34F7-0042-9168-2F958113A620}"/>
          </ac:cxnSpMkLst>
        </pc:cxnChg>
        <pc:cxnChg chg="del">
          <ac:chgData name="Doering, Dionisio" userId="a3aab3e8-42a4-45d7-a950-bd4c634f54e0" providerId="ADAL" clId="{CD6DCABC-566A-B84F-BFAC-3A7B758E223B}" dt="2021-04-02T20:21:28.034" v="2116" actId="478"/>
          <ac:cxnSpMkLst>
            <pc:docMk/>
            <pc:sldMk cId="2308154376" sldId="1047"/>
            <ac:cxnSpMk id="141" creationId="{A96C0D2A-C90E-D04C-8AF3-63DE0F3BB2FB}"/>
          </ac:cxnSpMkLst>
        </pc:cxnChg>
      </pc:sldChg>
      <pc:sldChg chg="add">
        <pc:chgData name="Doering, Dionisio" userId="a3aab3e8-42a4-45d7-a950-bd4c634f54e0" providerId="ADAL" clId="{CD6DCABC-566A-B84F-BFAC-3A7B758E223B}" dt="2021-04-02T20:16:25.078" v="2083"/>
        <pc:sldMkLst>
          <pc:docMk/>
          <pc:sldMk cId="356242361" sldId="1048"/>
        </pc:sldMkLst>
      </pc:sldChg>
      <pc:sldChg chg="addSp delSp modSp add mod">
        <pc:chgData name="Doering, Dionisio" userId="a3aab3e8-42a4-45d7-a950-bd4c634f54e0" providerId="ADAL" clId="{CD6DCABC-566A-B84F-BFAC-3A7B758E223B}" dt="2021-04-02T20:30:32.401" v="2366"/>
        <pc:sldMkLst>
          <pc:docMk/>
          <pc:sldMk cId="3702532318" sldId="1049"/>
        </pc:sldMkLst>
        <pc:spChg chg="del">
          <ac:chgData name="Doering, Dionisio" userId="a3aab3e8-42a4-45d7-a950-bd4c634f54e0" providerId="ADAL" clId="{CD6DCABC-566A-B84F-BFAC-3A7B758E223B}" dt="2021-04-02T20:30:08.170" v="2353" actId="478"/>
          <ac:spMkLst>
            <pc:docMk/>
            <pc:sldMk cId="3702532318" sldId="1049"/>
            <ac:spMk id="16" creationId="{AA7C57F1-FE91-E24C-A2DA-83A29DAAF6D4}"/>
          </ac:spMkLst>
        </pc:spChg>
        <pc:spChg chg="del">
          <ac:chgData name="Doering, Dionisio" userId="a3aab3e8-42a4-45d7-a950-bd4c634f54e0" providerId="ADAL" clId="{CD6DCABC-566A-B84F-BFAC-3A7B758E223B}" dt="2021-04-02T20:30:08.170" v="2353" actId="478"/>
          <ac:spMkLst>
            <pc:docMk/>
            <pc:sldMk cId="3702532318" sldId="1049"/>
            <ac:spMk id="17" creationId="{77CEF825-6BD7-ED4F-B3F7-2893EE192814}"/>
          </ac:spMkLst>
        </pc:spChg>
        <pc:spChg chg="add mod">
          <ac:chgData name="Doering, Dionisio" userId="a3aab3e8-42a4-45d7-a950-bd4c634f54e0" providerId="ADAL" clId="{CD6DCABC-566A-B84F-BFAC-3A7B758E223B}" dt="2021-04-02T20:30:32.401" v="2366"/>
          <ac:spMkLst>
            <pc:docMk/>
            <pc:sldMk cId="3702532318" sldId="1049"/>
            <ac:spMk id="41" creationId="{F868FE92-2CA4-B249-AEBE-8E0E8672CBB1}"/>
          </ac:spMkLst>
        </pc:spChg>
        <pc:spChg chg="add mod">
          <ac:chgData name="Doering, Dionisio" userId="a3aab3e8-42a4-45d7-a950-bd4c634f54e0" providerId="ADAL" clId="{CD6DCABC-566A-B84F-BFAC-3A7B758E223B}" dt="2021-04-02T20:30:32.401" v="2366"/>
          <ac:spMkLst>
            <pc:docMk/>
            <pc:sldMk cId="3702532318" sldId="1049"/>
            <ac:spMk id="42" creationId="{C48588CC-39A9-5F49-9C13-9E63205067EB}"/>
          </ac:spMkLst>
        </pc:spChg>
        <pc:spChg chg="del">
          <ac:chgData name="Doering, Dionisio" userId="a3aab3e8-42a4-45d7-a950-bd4c634f54e0" providerId="ADAL" clId="{CD6DCABC-566A-B84F-BFAC-3A7B758E223B}" dt="2021-04-02T20:30:11.555" v="2354" actId="478"/>
          <ac:spMkLst>
            <pc:docMk/>
            <pc:sldMk cId="3702532318" sldId="1049"/>
            <ac:spMk id="128" creationId="{F3B25635-FF8F-3544-8311-D3AC6D1D74EA}"/>
          </ac:spMkLst>
        </pc:spChg>
        <pc:spChg chg="del">
          <ac:chgData name="Doering, Dionisio" userId="a3aab3e8-42a4-45d7-a950-bd4c634f54e0" providerId="ADAL" clId="{CD6DCABC-566A-B84F-BFAC-3A7B758E223B}" dt="2021-04-02T20:30:30.605" v="2365" actId="478"/>
          <ac:spMkLst>
            <pc:docMk/>
            <pc:sldMk cId="3702532318" sldId="1049"/>
            <ac:spMk id="131" creationId="{60A3F238-0D0D-D944-9AD1-E6018F93D3C7}"/>
          </ac:spMkLst>
        </pc:spChg>
        <pc:spChg chg="del">
          <ac:chgData name="Doering, Dionisio" userId="a3aab3e8-42a4-45d7-a950-bd4c634f54e0" providerId="ADAL" clId="{CD6DCABC-566A-B84F-BFAC-3A7B758E223B}" dt="2021-04-02T20:30:08.170" v="2353" actId="478"/>
          <ac:spMkLst>
            <pc:docMk/>
            <pc:sldMk cId="3702532318" sldId="1049"/>
            <ac:spMk id="138" creationId="{7E6F70C9-06B6-5842-A912-BB82A5682F29}"/>
          </ac:spMkLst>
        </pc:spChg>
        <pc:spChg chg="del">
          <ac:chgData name="Doering, Dionisio" userId="a3aab3e8-42a4-45d7-a950-bd4c634f54e0" providerId="ADAL" clId="{CD6DCABC-566A-B84F-BFAC-3A7B758E223B}" dt="2021-04-02T20:30:22.993" v="2361" actId="478"/>
          <ac:spMkLst>
            <pc:docMk/>
            <pc:sldMk cId="3702532318" sldId="1049"/>
            <ac:spMk id="142" creationId="{67883A13-527A-D942-95DC-77FABB91AE55}"/>
          </ac:spMkLst>
        </pc:spChg>
        <pc:spChg chg="del">
          <ac:chgData name="Doering, Dionisio" userId="a3aab3e8-42a4-45d7-a950-bd4c634f54e0" providerId="ADAL" clId="{CD6DCABC-566A-B84F-BFAC-3A7B758E223B}" dt="2021-04-02T20:30:27.257" v="2364" actId="478"/>
          <ac:spMkLst>
            <pc:docMk/>
            <pc:sldMk cId="3702532318" sldId="1049"/>
            <ac:spMk id="143" creationId="{DCDB3A00-B1BB-C542-A9CF-F955BD5E469E}"/>
          </ac:spMkLst>
        </pc:spChg>
        <pc:cxnChg chg="del">
          <ac:chgData name="Doering, Dionisio" userId="a3aab3e8-42a4-45d7-a950-bd4c634f54e0" providerId="ADAL" clId="{CD6DCABC-566A-B84F-BFAC-3A7B758E223B}" dt="2021-04-02T20:30:08.170" v="2353" actId="478"/>
          <ac:cxnSpMkLst>
            <pc:docMk/>
            <pc:sldMk cId="3702532318" sldId="1049"/>
            <ac:cxnSpMk id="12" creationId="{9EEC54AD-5F76-8D48-93CF-1E879642767A}"/>
          </ac:cxnSpMkLst>
        </pc:cxnChg>
        <pc:cxnChg chg="del">
          <ac:chgData name="Doering, Dionisio" userId="a3aab3e8-42a4-45d7-a950-bd4c634f54e0" providerId="ADAL" clId="{CD6DCABC-566A-B84F-BFAC-3A7B758E223B}" dt="2021-04-02T20:30:15.205" v="2356" actId="478"/>
          <ac:cxnSpMkLst>
            <pc:docMk/>
            <pc:sldMk cId="3702532318" sldId="1049"/>
            <ac:cxnSpMk id="13" creationId="{87664B64-18C4-8E46-96D3-9E9DC9180B78}"/>
          </ac:cxnSpMkLst>
        </pc:cxnChg>
        <pc:cxnChg chg="del">
          <ac:chgData name="Doering, Dionisio" userId="a3aab3e8-42a4-45d7-a950-bd4c634f54e0" providerId="ADAL" clId="{CD6DCABC-566A-B84F-BFAC-3A7B758E223B}" dt="2021-04-02T20:30:16.837" v="2357" actId="478"/>
          <ac:cxnSpMkLst>
            <pc:docMk/>
            <pc:sldMk cId="3702532318" sldId="1049"/>
            <ac:cxnSpMk id="14" creationId="{9F1871D7-26A1-844D-9645-54FEDFFD5147}"/>
          </ac:cxnSpMkLst>
        </pc:cxnChg>
        <pc:cxnChg chg="del">
          <ac:chgData name="Doering, Dionisio" userId="a3aab3e8-42a4-45d7-a950-bd4c634f54e0" providerId="ADAL" clId="{CD6DCABC-566A-B84F-BFAC-3A7B758E223B}" dt="2021-04-02T20:30:18.119" v="2358" actId="478"/>
          <ac:cxnSpMkLst>
            <pc:docMk/>
            <pc:sldMk cId="3702532318" sldId="1049"/>
            <ac:cxnSpMk id="15" creationId="{482726A3-B3A6-1E4B-8705-8AD61B1C4017}"/>
          </ac:cxnSpMkLst>
        </pc:cxnChg>
        <pc:cxnChg chg="add mod">
          <ac:chgData name="Doering, Dionisio" userId="a3aab3e8-42a4-45d7-a950-bd4c634f54e0" providerId="ADAL" clId="{CD6DCABC-566A-B84F-BFAC-3A7B758E223B}" dt="2021-04-02T20:30:32.401" v="2366"/>
          <ac:cxnSpMkLst>
            <pc:docMk/>
            <pc:sldMk cId="3702532318" sldId="1049"/>
            <ac:cxnSpMk id="37" creationId="{3A64EE09-2C9A-AD4F-A599-E5C65BB45FA8}"/>
          </ac:cxnSpMkLst>
        </pc:cxnChg>
        <pc:cxnChg chg="add mod">
          <ac:chgData name="Doering, Dionisio" userId="a3aab3e8-42a4-45d7-a950-bd4c634f54e0" providerId="ADAL" clId="{CD6DCABC-566A-B84F-BFAC-3A7B758E223B}" dt="2021-04-02T20:30:32.401" v="2366"/>
          <ac:cxnSpMkLst>
            <pc:docMk/>
            <pc:sldMk cId="3702532318" sldId="1049"/>
            <ac:cxnSpMk id="38" creationId="{F65F4E19-1680-FB48-A86D-3372ADB43C8E}"/>
          </ac:cxnSpMkLst>
        </pc:cxnChg>
        <pc:cxnChg chg="add mod">
          <ac:chgData name="Doering, Dionisio" userId="a3aab3e8-42a4-45d7-a950-bd4c634f54e0" providerId="ADAL" clId="{CD6DCABC-566A-B84F-BFAC-3A7B758E223B}" dt="2021-04-02T20:30:32.401" v="2366"/>
          <ac:cxnSpMkLst>
            <pc:docMk/>
            <pc:sldMk cId="3702532318" sldId="1049"/>
            <ac:cxnSpMk id="39" creationId="{07C98B36-E370-0E4B-AA89-5A564891F96B}"/>
          </ac:cxnSpMkLst>
        </pc:cxnChg>
        <pc:cxnChg chg="add mod">
          <ac:chgData name="Doering, Dionisio" userId="a3aab3e8-42a4-45d7-a950-bd4c634f54e0" providerId="ADAL" clId="{CD6DCABC-566A-B84F-BFAC-3A7B758E223B}" dt="2021-04-02T20:30:32.401" v="2366"/>
          <ac:cxnSpMkLst>
            <pc:docMk/>
            <pc:sldMk cId="3702532318" sldId="1049"/>
            <ac:cxnSpMk id="40" creationId="{F23B4D8E-CA89-D247-90A7-7AA2508BABDC}"/>
          </ac:cxnSpMkLst>
        </pc:cxnChg>
        <pc:cxnChg chg="add mod">
          <ac:chgData name="Doering, Dionisio" userId="a3aab3e8-42a4-45d7-a950-bd4c634f54e0" providerId="ADAL" clId="{CD6DCABC-566A-B84F-BFAC-3A7B758E223B}" dt="2021-04-02T20:30:32.401" v="2366"/>
          <ac:cxnSpMkLst>
            <pc:docMk/>
            <pc:sldMk cId="3702532318" sldId="1049"/>
            <ac:cxnSpMk id="43" creationId="{3DC935C3-F4C1-EC42-8AD4-C5C10A081FF6}"/>
          </ac:cxnSpMkLst>
        </pc:cxnChg>
        <pc:cxnChg chg="add mod">
          <ac:chgData name="Doering, Dionisio" userId="a3aab3e8-42a4-45d7-a950-bd4c634f54e0" providerId="ADAL" clId="{CD6DCABC-566A-B84F-BFAC-3A7B758E223B}" dt="2021-04-02T20:30:32.401" v="2366"/>
          <ac:cxnSpMkLst>
            <pc:docMk/>
            <pc:sldMk cId="3702532318" sldId="1049"/>
            <ac:cxnSpMk id="44" creationId="{D1B8F450-0C72-D74E-AE12-7669D21D1713}"/>
          </ac:cxnSpMkLst>
        </pc:cxnChg>
        <pc:cxnChg chg="del">
          <ac:chgData name="Doering, Dionisio" userId="a3aab3e8-42a4-45d7-a950-bd4c634f54e0" providerId="ADAL" clId="{CD6DCABC-566A-B84F-BFAC-3A7B758E223B}" dt="2021-04-02T20:30:13.773" v="2355" actId="478"/>
          <ac:cxnSpMkLst>
            <pc:docMk/>
            <pc:sldMk cId="3702532318" sldId="1049"/>
            <ac:cxnSpMk id="126" creationId="{2AC3314A-1AC5-1745-B7C9-335CA299CEC0}"/>
          </ac:cxnSpMkLst>
        </pc:cxnChg>
        <pc:cxnChg chg="del">
          <ac:chgData name="Doering, Dionisio" userId="a3aab3e8-42a4-45d7-a950-bd4c634f54e0" providerId="ADAL" clId="{CD6DCABC-566A-B84F-BFAC-3A7B758E223B}" dt="2021-04-02T20:30:18.597" v="2359" actId="478"/>
          <ac:cxnSpMkLst>
            <pc:docMk/>
            <pc:sldMk cId="3702532318" sldId="1049"/>
            <ac:cxnSpMk id="135" creationId="{77668EB1-CD76-8C41-A533-DA2D598F841B}"/>
          </ac:cxnSpMkLst>
        </pc:cxnChg>
        <pc:cxnChg chg="del">
          <ac:chgData name="Doering, Dionisio" userId="a3aab3e8-42a4-45d7-a950-bd4c634f54e0" providerId="ADAL" clId="{CD6DCABC-566A-B84F-BFAC-3A7B758E223B}" dt="2021-04-02T20:30:24.259" v="2362" actId="478"/>
          <ac:cxnSpMkLst>
            <pc:docMk/>
            <pc:sldMk cId="3702532318" sldId="1049"/>
            <ac:cxnSpMk id="136" creationId="{65453671-31A4-2F42-8608-5DC4DF6F367C}"/>
          </ac:cxnSpMkLst>
        </pc:cxnChg>
        <pc:cxnChg chg="del">
          <ac:chgData name="Doering, Dionisio" userId="a3aab3e8-42a4-45d7-a950-bd4c634f54e0" providerId="ADAL" clId="{CD6DCABC-566A-B84F-BFAC-3A7B758E223B}" dt="2021-04-02T20:30:25.985" v="2363" actId="478"/>
          <ac:cxnSpMkLst>
            <pc:docMk/>
            <pc:sldMk cId="3702532318" sldId="1049"/>
            <ac:cxnSpMk id="139" creationId="{A74D23AE-34F7-0042-9168-2F958113A620}"/>
          </ac:cxnSpMkLst>
        </pc:cxnChg>
        <pc:cxnChg chg="del">
          <ac:chgData name="Doering, Dionisio" userId="a3aab3e8-42a4-45d7-a950-bd4c634f54e0" providerId="ADAL" clId="{CD6DCABC-566A-B84F-BFAC-3A7B758E223B}" dt="2021-04-02T20:30:20.427" v="2360" actId="478"/>
          <ac:cxnSpMkLst>
            <pc:docMk/>
            <pc:sldMk cId="3702532318" sldId="1049"/>
            <ac:cxnSpMk id="141" creationId="{A96C0D2A-C90E-D04C-8AF3-63DE0F3BB2FB}"/>
          </ac:cxnSpMkLst>
        </pc:cxnChg>
      </pc:sldChg>
      <pc:sldChg chg="delSp modSp add mod">
        <pc:chgData name="Doering, Dionisio" userId="a3aab3e8-42a4-45d7-a950-bd4c634f54e0" providerId="ADAL" clId="{CD6DCABC-566A-B84F-BFAC-3A7B758E223B}" dt="2021-04-02T20:42:28.092" v="2455" actId="1037"/>
        <pc:sldMkLst>
          <pc:docMk/>
          <pc:sldMk cId="3072454974" sldId="1050"/>
        </pc:sldMkLst>
        <pc:spChg chg="mod">
          <ac:chgData name="Doering, Dionisio" userId="a3aab3e8-42a4-45d7-a950-bd4c634f54e0" providerId="ADAL" clId="{CD6DCABC-566A-B84F-BFAC-3A7B758E223B}" dt="2021-04-02T20:18:07.266" v="2100" actId="20577"/>
          <ac:spMkLst>
            <pc:docMk/>
            <pc:sldMk cId="3072454974" sldId="1050"/>
            <ac:spMk id="3" creationId="{00000000-0000-0000-0000-000000000000}"/>
          </ac:spMkLst>
        </pc:spChg>
        <pc:spChg chg="mod">
          <ac:chgData name="Doering, Dionisio" userId="a3aab3e8-42a4-45d7-a950-bd4c634f54e0" providerId="ADAL" clId="{CD6DCABC-566A-B84F-BFAC-3A7B758E223B}" dt="2021-04-02T20:42:28.092" v="2455" actId="1037"/>
          <ac:spMkLst>
            <pc:docMk/>
            <pc:sldMk cId="3072454974" sldId="1050"/>
            <ac:spMk id="4" creationId="{00000000-0000-0000-0000-000000000000}"/>
          </ac:spMkLst>
        </pc:spChg>
        <pc:spChg chg="mod">
          <ac:chgData name="Doering, Dionisio" userId="a3aab3e8-42a4-45d7-a950-bd4c634f54e0" providerId="ADAL" clId="{CD6DCABC-566A-B84F-BFAC-3A7B758E223B}" dt="2021-04-02T20:42:24.850" v="2454" actId="1036"/>
          <ac:spMkLst>
            <pc:docMk/>
            <pc:sldMk cId="3072454974" sldId="1050"/>
            <ac:spMk id="5" creationId="{00000000-0000-0000-0000-000000000000}"/>
          </ac:spMkLst>
        </pc:spChg>
        <pc:spChg chg="mod">
          <ac:chgData name="Doering, Dionisio" userId="a3aab3e8-42a4-45d7-a950-bd4c634f54e0" providerId="ADAL" clId="{CD6DCABC-566A-B84F-BFAC-3A7B758E223B}" dt="2021-04-02T20:42:24.850" v="2454" actId="1036"/>
          <ac:spMkLst>
            <pc:docMk/>
            <pc:sldMk cId="3072454974" sldId="1050"/>
            <ac:spMk id="6" creationId="{00000000-0000-0000-0000-000000000000}"/>
          </ac:spMkLst>
        </pc:spChg>
        <pc:spChg chg="del">
          <ac:chgData name="Doering, Dionisio" userId="a3aab3e8-42a4-45d7-a950-bd4c634f54e0" providerId="ADAL" clId="{CD6DCABC-566A-B84F-BFAC-3A7B758E223B}" dt="2021-04-02T20:42:15.654" v="2448" actId="478"/>
          <ac:spMkLst>
            <pc:docMk/>
            <pc:sldMk cId="3072454974" sldId="1050"/>
            <ac:spMk id="8" creationId="{00000000-0000-0000-0000-000000000000}"/>
          </ac:spMkLst>
        </pc:spChg>
        <pc:spChg chg="del">
          <ac:chgData name="Doering, Dionisio" userId="a3aab3e8-42a4-45d7-a950-bd4c634f54e0" providerId="ADAL" clId="{CD6DCABC-566A-B84F-BFAC-3A7B758E223B}" dt="2021-04-02T20:42:15.654" v="2448" actId="478"/>
          <ac:spMkLst>
            <pc:docMk/>
            <pc:sldMk cId="3072454974" sldId="1050"/>
            <ac:spMk id="9" creationId="{00000000-0000-0000-0000-000000000000}"/>
          </ac:spMkLst>
        </pc:spChg>
        <pc:spChg chg="mod">
          <ac:chgData name="Doering, Dionisio" userId="a3aab3e8-42a4-45d7-a950-bd4c634f54e0" providerId="ADAL" clId="{CD6DCABC-566A-B84F-BFAC-3A7B758E223B}" dt="2021-04-02T20:42:24.850" v="2454" actId="1036"/>
          <ac:spMkLst>
            <pc:docMk/>
            <pc:sldMk cId="3072454974" sldId="1050"/>
            <ac:spMk id="10" creationId="{00000000-0000-0000-0000-000000000000}"/>
          </ac:spMkLst>
        </pc:spChg>
        <pc:spChg chg="mod">
          <ac:chgData name="Doering, Dionisio" userId="a3aab3e8-42a4-45d7-a950-bd4c634f54e0" providerId="ADAL" clId="{CD6DCABC-566A-B84F-BFAC-3A7B758E223B}" dt="2021-04-02T20:42:28.092" v="2455" actId="1037"/>
          <ac:spMkLst>
            <pc:docMk/>
            <pc:sldMk cId="3072454974" sldId="1050"/>
            <ac:spMk id="12" creationId="{00000000-0000-0000-0000-000000000000}"/>
          </ac:spMkLst>
        </pc:spChg>
        <pc:spChg chg="mod">
          <ac:chgData name="Doering, Dionisio" userId="a3aab3e8-42a4-45d7-a950-bd4c634f54e0" providerId="ADAL" clId="{CD6DCABC-566A-B84F-BFAC-3A7B758E223B}" dt="2021-04-02T20:42:24.850" v="2454" actId="1036"/>
          <ac:spMkLst>
            <pc:docMk/>
            <pc:sldMk cId="3072454974" sldId="1050"/>
            <ac:spMk id="13" creationId="{00000000-0000-0000-0000-000000000000}"/>
          </ac:spMkLst>
        </pc:spChg>
        <pc:spChg chg="mod">
          <ac:chgData name="Doering, Dionisio" userId="a3aab3e8-42a4-45d7-a950-bd4c634f54e0" providerId="ADAL" clId="{CD6DCABC-566A-B84F-BFAC-3A7B758E223B}" dt="2021-04-02T20:42:28.092" v="2455" actId="1037"/>
          <ac:spMkLst>
            <pc:docMk/>
            <pc:sldMk cId="3072454974" sldId="1050"/>
            <ac:spMk id="15" creationId="{80FDF35C-85AE-2443-9865-967B89CF57B1}"/>
          </ac:spMkLst>
        </pc:spChg>
        <pc:spChg chg="mod">
          <ac:chgData name="Doering, Dionisio" userId="a3aab3e8-42a4-45d7-a950-bd4c634f54e0" providerId="ADAL" clId="{CD6DCABC-566A-B84F-BFAC-3A7B758E223B}" dt="2021-04-02T20:42:24.850" v="2454" actId="1036"/>
          <ac:spMkLst>
            <pc:docMk/>
            <pc:sldMk cId="3072454974" sldId="1050"/>
            <ac:spMk id="17" creationId="{87BC91D4-2877-AD42-BF86-B31CCBEAC99D}"/>
          </ac:spMkLst>
        </pc:spChg>
        <pc:spChg chg="mod">
          <ac:chgData name="Doering, Dionisio" userId="a3aab3e8-42a4-45d7-a950-bd4c634f54e0" providerId="ADAL" clId="{CD6DCABC-566A-B84F-BFAC-3A7B758E223B}" dt="2021-04-02T20:42:24.850" v="2454" actId="1036"/>
          <ac:spMkLst>
            <pc:docMk/>
            <pc:sldMk cId="3072454974" sldId="1050"/>
            <ac:spMk id="19" creationId="{04602FA4-CC47-094E-9B87-5C571547CAB5}"/>
          </ac:spMkLst>
        </pc:spChg>
        <pc:spChg chg="del">
          <ac:chgData name="Doering, Dionisio" userId="a3aab3e8-42a4-45d7-a950-bd4c634f54e0" providerId="ADAL" clId="{CD6DCABC-566A-B84F-BFAC-3A7B758E223B}" dt="2021-04-02T20:42:15.654" v="2448" actId="478"/>
          <ac:spMkLst>
            <pc:docMk/>
            <pc:sldMk cId="3072454974" sldId="1050"/>
            <ac:spMk id="20" creationId="{916285F2-148B-604C-B17D-87247EEBD2A0}"/>
          </ac:spMkLst>
        </pc:spChg>
        <pc:spChg chg="del">
          <ac:chgData name="Doering, Dionisio" userId="a3aab3e8-42a4-45d7-a950-bd4c634f54e0" providerId="ADAL" clId="{CD6DCABC-566A-B84F-BFAC-3A7B758E223B}" dt="2021-04-02T20:42:15.654" v="2448" actId="478"/>
          <ac:spMkLst>
            <pc:docMk/>
            <pc:sldMk cId="3072454974" sldId="1050"/>
            <ac:spMk id="23" creationId="{8EE0C611-54C3-5B4F-81EB-9E4993587F4C}"/>
          </ac:spMkLst>
        </pc:spChg>
        <pc:cxnChg chg="del">
          <ac:chgData name="Doering, Dionisio" userId="a3aab3e8-42a4-45d7-a950-bd4c634f54e0" providerId="ADAL" clId="{CD6DCABC-566A-B84F-BFAC-3A7B758E223B}" dt="2021-04-02T20:42:17.735" v="2449" actId="478"/>
          <ac:cxnSpMkLst>
            <pc:docMk/>
            <pc:sldMk cId="3072454974" sldId="1050"/>
            <ac:cxnSpMk id="22" creationId="{EC7B0B65-CACF-284A-9538-675FA9D403E5}"/>
          </ac:cxnSpMkLst>
        </pc:cxnChg>
      </pc:sldChg>
      <pc:sldChg chg="modSp add mod">
        <pc:chgData name="Doering, Dionisio" userId="a3aab3e8-42a4-45d7-a950-bd4c634f54e0" providerId="ADAL" clId="{CD6DCABC-566A-B84F-BFAC-3A7B758E223B}" dt="2021-04-02T20:59:42.489" v="2786" actId="20577"/>
        <pc:sldMkLst>
          <pc:docMk/>
          <pc:sldMk cId="3922961381" sldId="1051"/>
        </pc:sldMkLst>
        <pc:spChg chg="mod">
          <ac:chgData name="Doering, Dionisio" userId="a3aab3e8-42a4-45d7-a950-bd4c634f54e0" providerId="ADAL" clId="{CD6DCABC-566A-B84F-BFAC-3A7B758E223B}" dt="2021-04-02T20:59:42.489" v="2786" actId="20577"/>
          <ac:spMkLst>
            <pc:docMk/>
            <pc:sldMk cId="3922961381" sldId="1051"/>
            <ac:spMk id="21" creationId="{275BF83E-F7DD-C042-A02D-F4CCFB8684C7}"/>
          </ac:spMkLst>
        </pc:spChg>
      </pc:sldChg>
      <pc:sldMasterChg chg="delSldLayout modSldLayout">
        <pc:chgData name="Doering, Dionisio" userId="a3aab3e8-42a4-45d7-a950-bd4c634f54e0" providerId="ADAL" clId="{CD6DCABC-566A-B84F-BFAC-3A7B758E223B}" dt="2021-04-02T22:01:40.039" v="2891" actId="20577"/>
        <pc:sldMasterMkLst>
          <pc:docMk/>
          <pc:sldMasterMk cId="481531331" sldId="2147483648"/>
        </pc:sldMasterMkLst>
        <pc:sldLayoutChg chg="modSp mod">
          <pc:chgData name="Doering, Dionisio" userId="a3aab3e8-42a4-45d7-a950-bd4c634f54e0" providerId="ADAL" clId="{CD6DCABC-566A-B84F-BFAC-3A7B758E223B}" dt="2021-04-02T22:01:40.039" v="2891" actId="20577"/>
          <pc:sldLayoutMkLst>
            <pc:docMk/>
            <pc:sldMasterMk cId="481531331" sldId="2147483648"/>
            <pc:sldLayoutMk cId="1098751873" sldId="2147483649"/>
          </pc:sldLayoutMkLst>
          <pc:spChg chg="mod">
            <ac:chgData name="Doering, Dionisio" userId="a3aab3e8-42a4-45d7-a950-bd4c634f54e0" providerId="ADAL" clId="{CD6DCABC-566A-B84F-BFAC-3A7B758E223B}" dt="2021-04-02T22:01:40.039" v="2891" actId="20577"/>
            <ac:spMkLst>
              <pc:docMk/>
              <pc:sldMasterMk cId="481531331" sldId="2147483648"/>
              <pc:sldLayoutMk cId="1098751873" sldId="2147483649"/>
              <ac:spMk id="12" creationId="{00000000-0000-0000-0000-000000000000}"/>
            </ac:spMkLst>
          </pc:spChg>
        </pc:sldLayoutChg>
        <pc:sldLayoutChg chg="del">
          <pc:chgData name="Doering, Dionisio" userId="a3aab3e8-42a4-45d7-a950-bd4c634f54e0" providerId="ADAL" clId="{CD6DCABC-566A-B84F-BFAC-3A7B758E223B}" dt="2021-04-02T18:39:16.598" v="1938" actId="2696"/>
          <pc:sldLayoutMkLst>
            <pc:docMk/>
            <pc:sldMasterMk cId="481531331" sldId="2147483648"/>
            <pc:sldLayoutMk cId="3017521226" sldId="214748367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4/2/21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411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46fc982db4_2_0:notes"/>
          <p:cNvSpPr txBox="1">
            <a:spLocks noGrp="1"/>
          </p:cNvSpPr>
          <p:nvPr>
            <p:ph type="body" idx="1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g46fc982db4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46621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46fc982db4_2_0:notes"/>
          <p:cNvSpPr txBox="1">
            <a:spLocks noGrp="1"/>
          </p:cNvSpPr>
          <p:nvPr>
            <p:ph type="body" idx="1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g46fc982db4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8572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453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453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43754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00" y="0"/>
            <a:ext cx="9158400" cy="5151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3110" y="4545910"/>
            <a:ext cx="2190890" cy="4006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45909"/>
            <a:ext cx="1922055" cy="4837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402434"/>
            <a:ext cx="8008937" cy="1684735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5" y="2734629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066261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sp>
        <p:nvSpPr>
          <p:cNvPr id="12" name="Google Shape;26;p3"/>
          <p:cNvSpPr/>
          <p:nvPr userDrawn="1"/>
        </p:nvSpPr>
        <p:spPr>
          <a:xfrm>
            <a:off x="6415440" y="3808320"/>
            <a:ext cx="2604919" cy="532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800" b="1" i="1" u="none" strike="noStrike" cap="none" dirty="0">
                <a:solidFill>
                  <a:srgbClr val="981E32"/>
                </a:solidFill>
                <a:latin typeface="Arial"/>
                <a:ea typeface="Arial"/>
                <a:cs typeface="Arial"/>
                <a:sym typeface="Arial"/>
              </a:rPr>
              <a:t>TID</a:t>
            </a:r>
            <a:endParaRPr sz="1200" b="1" i="1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4075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317150"/>
            <a:ext cx="8685251" cy="18073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24494"/>
            <a:ext cx="8103570" cy="343756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Google Shape;26;p3"/>
          <p:cNvSpPr/>
          <p:nvPr userDrawn="1"/>
        </p:nvSpPr>
        <p:spPr>
          <a:xfrm>
            <a:off x="7420591" y="209541"/>
            <a:ext cx="607859" cy="173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1" u="none" strike="noStrike" cap="none" dirty="0">
                <a:solidFill>
                  <a:srgbClr val="981E32"/>
                </a:solidFill>
                <a:latin typeface="Arial"/>
                <a:ea typeface="Arial"/>
                <a:cs typeface="Arial"/>
                <a:sym typeface="Arial"/>
              </a:rPr>
              <a:t>TID-AIR</a:t>
            </a:r>
            <a:endParaRPr sz="900" b="1" i="1" u="none" strike="noStrike" cap="none" dirty="0">
              <a:solidFill>
                <a:srgbClr val="981E3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939547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939546"/>
            <a:ext cx="2442340" cy="1860804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2914651"/>
            <a:ext cx="2442340" cy="18240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932688"/>
            <a:ext cx="2442340" cy="379914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2" y="932688"/>
            <a:ext cx="3013075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932688"/>
            <a:ext cx="2667000" cy="379914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932688"/>
            <a:ext cx="5484812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4375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0" y="0"/>
            <a:ext cx="9158400" cy="5151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4647651"/>
            <a:ext cx="2275566" cy="4958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3754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05147"/>
            <a:ext cx="1973584" cy="5383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402434"/>
            <a:ext cx="8008937" cy="1684735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5" y="2734629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066261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6967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96818"/>
            <a:ext cx="8103570" cy="5647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3" y="932688"/>
            <a:ext cx="8109919" cy="3771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4738690"/>
            <a:ext cx="318932" cy="404813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5" r:id="rId3"/>
    <p:sldLayoutId id="2147483674" r:id="rId4"/>
    <p:sldLayoutId id="2147483671" r:id="rId5"/>
    <p:sldLayoutId id="2147483672" r:id="rId6"/>
    <p:sldLayoutId id="2147483673" r:id="rId7"/>
    <p:sldLayoutId id="2147483676" r:id="rId8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slac.stanford.edu/display/ppareg/AIR+X-ray+Detectors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20759" y="627784"/>
            <a:ext cx="6617136" cy="1684735"/>
          </a:xfrm>
        </p:spPr>
        <p:txBody>
          <a:bodyPr/>
          <a:lstStyle/>
          <a:p>
            <a:r>
              <a:rPr lang="en-CA" sz="2400" dirty="0"/>
              <a:t>ePixHR10k </a:t>
            </a:r>
            <a:br>
              <a:rPr lang="en-CA" sz="2400" dirty="0"/>
            </a:br>
            <a:r>
              <a:rPr lang="en-CA" sz="2400" dirty="0"/>
              <a:t>Low-Noise, High-Dynamic Range,</a:t>
            </a:r>
            <a:br>
              <a:rPr lang="en-CA" sz="2400" dirty="0"/>
            </a:br>
            <a:r>
              <a:rPr lang="en-CA" sz="2400" dirty="0"/>
              <a:t>High Rate Detectors for TXI</a:t>
            </a:r>
            <a:br>
              <a:rPr lang="en-CA" sz="2400" dirty="0"/>
            </a:br>
            <a:br>
              <a:rPr lang="en-CA" sz="2400" dirty="0"/>
            </a:br>
            <a:endParaRPr lang="en-CA" sz="12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4024" y="2533345"/>
            <a:ext cx="8008937" cy="61446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800" dirty="0">
                <a:latin typeface="Arial"/>
                <a:cs typeface="Arial"/>
              </a:rPr>
              <a:t>Electromechanical concept design status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24106" y="49938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Subtitle 5"/>
          <p:cNvSpPr txBox="1">
            <a:spLocks/>
          </p:cNvSpPr>
          <p:nvPr/>
        </p:nvSpPr>
        <p:spPr>
          <a:xfrm>
            <a:off x="249574" y="3529071"/>
            <a:ext cx="7989887" cy="1141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1600" b="0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1200" dirty="0"/>
          </a:p>
          <a:p>
            <a:r>
              <a:rPr lang="en-CA" sz="1200" dirty="0"/>
              <a:t>	</a:t>
            </a:r>
          </a:p>
        </p:txBody>
      </p:sp>
      <p:sp>
        <p:nvSpPr>
          <p:cNvPr id="10" name="Subtitle 5"/>
          <p:cNvSpPr>
            <a:spLocks noGrp="1"/>
          </p:cNvSpPr>
          <p:nvPr>
            <p:ph type="subTitle" idx="1"/>
          </p:nvPr>
        </p:nvSpPr>
        <p:spPr>
          <a:xfrm>
            <a:off x="268779" y="3103026"/>
            <a:ext cx="7989887" cy="152155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CA" sz="900" dirty="0"/>
              <a:t>April 2</a:t>
            </a:r>
            <a:r>
              <a:rPr lang="en-CA" sz="900" baseline="30000" dirty="0"/>
              <a:t>nd</a:t>
            </a:r>
            <a:r>
              <a:rPr lang="en-CA" sz="900" dirty="0"/>
              <a:t>, 2021</a:t>
            </a:r>
          </a:p>
          <a:p>
            <a:r>
              <a:rPr lang="en-CA" sz="900" dirty="0"/>
              <a:t>Dionisio Doering*</a:t>
            </a:r>
          </a:p>
          <a:p>
            <a:endParaRPr lang="en-CA" sz="900" dirty="0"/>
          </a:p>
          <a:p>
            <a:r>
              <a:rPr lang="en-CA" sz="900" dirty="0"/>
              <a:t>*On behalf of SLAC teams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CA" sz="500" dirty="0"/>
          </a:p>
        </p:txBody>
      </p:sp>
    </p:spTree>
    <p:extLst>
      <p:ext uri="{BB962C8B-B14F-4D97-AF65-F5344CB8AC3E}">
        <p14:creationId xmlns:p14="http://schemas.microsoft.com/office/powerpoint/2010/main" val="2301887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1C04C7-630F-1141-8E46-C9C3924C16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50A308-449E-394C-9B3E-ED43BABE1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Tile specs</a:t>
            </a:r>
          </a:p>
        </p:txBody>
      </p:sp>
      <p:pic>
        <p:nvPicPr>
          <p:cNvPr id="6" name="Content Placeholder 5" descr="Graphical user interface&#10;&#10;Description automatically generated">
            <a:extLst>
              <a:ext uri="{FF2B5EF4-FFF2-40B4-BE49-F238E27FC236}">
                <a16:creationId xmlns:a16="http://schemas.microsoft.com/office/drawing/2014/main" id="{AABD5F10-93EB-D442-AF38-EFC3CD5924E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5416910" y="923288"/>
            <a:ext cx="2630731" cy="1648462"/>
          </a:xfrm>
        </p:spPr>
      </p:pic>
      <p:pic>
        <p:nvPicPr>
          <p:cNvPr id="8" name="Picture 7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E68B6880-8D5A-0B4F-8521-08B45F6B1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6557" y="3025368"/>
            <a:ext cx="2691084" cy="1719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CB10ED-8F6F-344F-87B0-E43DD32300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335" y="1545595"/>
            <a:ext cx="2599723" cy="7681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21403CF-901F-B64C-B64C-178FC92951E8}"/>
              </a:ext>
            </a:extLst>
          </p:cNvPr>
          <p:cNvSpPr/>
          <p:nvPr/>
        </p:nvSpPr>
        <p:spPr>
          <a:xfrm>
            <a:off x="1192360" y="1006683"/>
            <a:ext cx="24884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2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Each module composed of 4 sensor/ASICs (24 per detector)</a:t>
            </a:r>
            <a:endParaRPr lang="en-US" sz="1200" dirty="0">
              <a:solidFill>
                <a:schemeClr val="dk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FD87D7-C8C3-A845-9F2D-2307089F5F43}"/>
              </a:ext>
            </a:extLst>
          </p:cNvPr>
          <p:cNvSpPr txBox="1"/>
          <p:nvPr/>
        </p:nvSpPr>
        <p:spPr>
          <a:xfrm>
            <a:off x="7075039" y="2214868"/>
            <a:ext cx="798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 Sensor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80FF55-075B-9A4C-8E4F-248F0C3C5283}"/>
              </a:ext>
            </a:extLst>
          </p:cNvPr>
          <p:cNvSpPr txBox="1"/>
          <p:nvPr/>
        </p:nvSpPr>
        <p:spPr>
          <a:xfrm>
            <a:off x="5685745" y="1150765"/>
            <a:ext cx="740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 ASICs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61E535-C09C-2B4B-97F4-C11C800DA75E}"/>
              </a:ext>
            </a:extLst>
          </p:cNvPr>
          <p:cNvSpPr txBox="1"/>
          <p:nvPr/>
        </p:nvSpPr>
        <p:spPr>
          <a:xfrm>
            <a:off x="6837895" y="4146355"/>
            <a:ext cx="14691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Ceramic substrate for ASIC/Sensors cooling</a:t>
            </a:r>
          </a:p>
        </p:txBody>
      </p:sp>
      <p:pic>
        <p:nvPicPr>
          <p:cNvPr id="21" name="Picture 20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2DBDBE43-27C0-CF45-805A-962892A7F44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160" t="52431" r="49580" b="9253"/>
          <a:stretch/>
        </p:blipFill>
        <p:spPr>
          <a:xfrm>
            <a:off x="554703" y="2959487"/>
            <a:ext cx="3955715" cy="133620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80FD38E-406D-1040-861F-DF433DB9A7EE}"/>
              </a:ext>
            </a:extLst>
          </p:cNvPr>
          <p:cNvSpPr/>
          <p:nvPr/>
        </p:nvSpPr>
        <p:spPr>
          <a:xfrm>
            <a:off x="1384385" y="4344519"/>
            <a:ext cx="27624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Tiles are  using a set of stringers</a:t>
            </a:r>
          </a:p>
          <a:p>
            <a:pPr marL="628650" lvl="1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Mechanical support</a:t>
            </a:r>
          </a:p>
          <a:p>
            <a:pPr marL="628650" lvl="1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Cooling path</a:t>
            </a:r>
          </a:p>
          <a:p>
            <a:pPr marL="171450" lvl="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dk1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7928298-730B-BF40-9292-7AF128D68F2E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7072316" y="1792429"/>
            <a:ext cx="402032" cy="42243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1F04B34-5E66-8F4D-8992-03F3EE960F6E}"/>
              </a:ext>
            </a:extLst>
          </p:cNvPr>
          <p:cNvCxnSpPr/>
          <p:nvPr/>
        </p:nvCxnSpPr>
        <p:spPr>
          <a:xfrm>
            <a:off x="6426204" y="1289264"/>
            <a:ext cx="795741" cy="9193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F4B6B7-9181-5749-88E7-6880D6943979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6426204" y="1289265"/>
            <a:ext cx="526906" cy="265966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A12FFED-8517-3748-821E-29289BA966C6}"/>
              </a:ext>
            </a:extLst>
          </p:cNvPr>
          <p:cNvCxnSpPr>
            <a:cxnSpLocks/>
          </p:cNvCxnSpPr>
          <p:nvPr/>
        </p:nvCxnSpPr>
        <p:spPr>
          <a:xfrm>
            <a:off x="6426204" y="1292846"/>
            <a:ext cx="72585" cy="49958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A192B13-E73A-0F4E-87C7-282A4795F204}"/>
              </a:ext>
            </a:extLst>
          </p:cNvPr>
          <p:cNvCxnSpPr>
            <a:cxnSpLocks/>
            <a:stCxn id="14" idx="3"/>
          </p:cNvCxnSpPr>
          <p:nvPr/>
        </p:nvCxnSpPr>
        <p:spPr>
          <a:xfrm flipH="1">
            <a:off x="5992985" y="1289265"/>
            <a:ext cx="433219" cy="78322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198AB77-56CA-494C-ACE1-97A1088B68D4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6426204" y="4344519"/>
            <a:ext cx="411691" cy="10191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8706FE4-4CAE-D243-A3CD-20D3CDE1A57C}"/>
              </a:ext>
            </a:extLst>
          </p:cNvPr>
          <p:cNvSpPr txBox="1"/>
          <p:nvPr/>
        </p:nvSpPr>
        <p:spPr>
          <a:xfrm>
            <a:off x="5416910" y="3263040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PCB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97836BC-BC3F-4D4B-9FD1-887BE76297F3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5917368" y="3401540"/>
            <a:ext cx="292226" cy="322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0F949691-5A6E-924E-8741-6FDAAB288DD3}"/>
              </a:ext>
            </a:extLst>
          </p:cNvPr>
          <p:cNvSpPr/>
          <p:nvPr/>
        </p:nvSpPr>
        <p:spPr>
          <a:xfrm>
            <a:off x="1080820" y="2313695"/>
            <a:ext cx="24449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cs typeface="Arial"/>
              </a:rPr>
              <a:t>144*192 pixels * 4 ASICs = 110kpix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60674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65D886-EF71-2F44-9C81-D552FC5960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8A4DFA-C233-FD43-B7A1-274E04D16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PPT to CAD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F01C7E-3049-5741-9442-29BC586481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40" y="979538"/>
            <a:ext cx="3187615" cy="3184424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1C2B185C-797F-BE44-836E-FD35C15CDD37}"/>
              </a:ext>
            </a:extLst>
          </p:cNvPr>
          <p:cNvSpPr/>
          <p:nvPr/>
        </p:nvSpPr>
        <p:spPr>
          <a:xfrm>
            <a:off x="3886787" y="2491112"/>
            <a:ext cx="768100" cy="26883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400550-0D33-254E-9E04-4EB4482420CB}"/>
              </a:ext>
            </a:extLst>
          </p:cNvPr>
          <p:cNvSpPr txBox="1"/>
          <p:nvPr/>
        </p:nvSpPr>
        <p:spPr>
          <a:xfrm>
            <a:off x="80037" y="4224535"/>
            <a:ext cx="3378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Alternative solution can be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/>
              <a:t>Geometry with 5 tiles / quad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/>
              <a:t>Reduce max gap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Increase camera envelope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5EDE83-E100-2149-9B55-CB039E4F0BFD}"/>
              </a:ext>
            </a:extLst>
          </p:cNvPr>
          <p:cNvSpPr/>
          <p:nvPr/>
        </p:nvSpPr>
        <p:spPr>
          <a:xfrm>
            <a:off x="5416910" y="4455367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tabLst>
                <a:tab pos="228600" algn="l"/>
                <a:tab pos="457200" algn="l"/>
              </a:tabLst>
            </a:pPr>
            <a:r>
              <a:rPr lang="en-US" dirty="0">
                <a:solidFill>
                  <a:schemeClr val="dk1"/>
                </a:solidFill>
              </a:rPr>
              <a:t>2.6MPix (2x1536x864)​</a:t>
            </a:r>
          </a:p>
        </p:txBody>
      </p:sp>
      <p:pic>
        <p:nvPicPr>
          <p:cNvPr id="15" name="Content Placeholder 14" descr="Diagram&#10;&#10;Description automatically generated">
            <a:extLst>
              <a:ext uri="{FF2B5EF4-FFF2-40B4-BE49-F238E27FC236}">
                <a16:creationId xmlns:a16="http://schemas.microsoft.com/office/drawing/2014/main" id="{D22F935F-F3B1-7F43-A43E-CF090084F1D7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916895" y="804559"/>
            <a:ext cx="3657600" cy="3534382"/>
          </a:xfrm>
        </p:spPr>
      </p:pic>
    </p:spTree>
    <p:extLst>
      <p:ext uri="{BB962C8B-B14F-4D97-AF65-F5344CB8AC3E}">
        <p14:creationId xmlns:p14="http://schemas.microsoft.com/office/powerpoint/2010/main" val="3399790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465D886-EF71-2F44-9C81-D552FC5960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8A4DFA-C233-FD43-B7A1-274E04D16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the number of tile to 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F01C7E-3049-5741-9442-29BC586481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40" y="979538"/>
            <a:ext cx="3187615" cy="3184424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1C2B185C-797F-BE44-836E-FD35C15CDD37}"/>
              </a:ext>
            </a:extLst>
          </p:cNvPr>
          <p:cNvSpPr/>
          <p:nvPr/>
        </p:nvSpPr>
        <p:spPr>
          <a:xfrm>
            <a:off x="3886787" y="2491112"/>
            <a:ext cx="768100" cy="26883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400550-0D33-254E-9E04-4EB4482420CB}"/>
              </a:ext>
            </a:extLst>
          </p:cNvPr>
          <p:cNvSpPr txBox="1"/>
          <p:nvPr/>
        </p:nvSpPr>
        <p:spPr>
          <a:xfrm>
            <a:off x="80037" y="4224535"/>
            <a:ext cx="3378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Alternative solution can be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/>
              <a:t>Geometry with 5 tiles / quad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/>
              <a:t>Reduce max gap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Increase camera envelope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A442FB-F90D-E641-BAA6-474BEA10BF1A}"/>
              </a:ext>
            </a:extLst>
          </p:cNvPr>
          <p:cNvSpPr/>
          <p:nvPr/>
        </p:nvSpPr>
        <p:spPr>
          <a:xfrm>
            <a:off x="5493720" y="4455367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tabLst>
                <a:tab pos="228600" algn="l"/>
                <a:tab pos="457200" algn="l"/>
              </a:tabLst>
            </a:pPr>
            <a:r>
              <a:rPr lang="en-US" dirty="0">
                <a:solidFill>
                  <a:schemeClr val="dk1"/>
                </a:solidFill>
              </a:rPr>
              <a:t>2.2MPix (2x1536x720)​</a:t>
            </a:r>
          </a:p>
        </p:txBody>
      </p:sp>
      <p:pic>
        <p:nvPicPr>
          <p:cNvPr id="14" name="Picture 13" descr="Chart&#10;&#10;Description automatically generated with medium confidence">
            <a:extLst>
              <a:ext uri="{FF2B5EF4-FFF2-40B4-BE49-F238E27FC236}">
                <a16:creationId xmlns:a16="http://schemas.microsoft.com/office/drawing/2014/main" id="{0FBA12EC-BD33-5843-923F-7BE8CFCF6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038" y="942288"/>
            <a:ext cx="3689386" cy="351307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92ADBC-D431-E34B-A779-229C3F22B9E3}"/>
              </a:ext>
            </a:extLst>
          </p:cNvPr>
          <p:cNvSpPr txBox="1"/>
          <p:nvPr/>
        </p:nvSpPr>
        <p:spPr>
          <a:xfrm>
            <a:off x="7490780" y="688133"/>
            <a:ext cx="148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Does not include overlap of tiles</a:t>
            </a:r>
          </a:p>
        </p:txBody>
      </p:sp>
    </p:spTree>
    <p:extLst>
      <p:ext uri="{BB962C8B-B14F-4D97-AF65-F5344CB8AC3E}">
        <p14:creationId xmlns:p14="http://schemas.microsoft.com/office/powerpoint/2010/main" val="877225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BAAA89-0072-1C46-AA73-60E23A1C10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BC4275-6741-C349-9908-393506647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design with 6 tiles – Multiple views</a:t>
            </a:r>
          </a:p>
        </p:txBody>
      </p:sp>
      <p:pic>
        <p:nvPicPr>
          <p:cNvPr id="6" name="Content Placeholder 5" descr="Chart, diagram, box and whisker chart&#10;&#10;Description automatically generated">
            <a:extLst>
              <a:ext uri="{FF2B5EF4-FFF2-40B4-BE49-F238E27FC236}">
                <a16:creationId xmlns:a16="http://schemas.microsoft.com/office/drawing/2014/main" id="{9591BFEB-5AEF-2349-8056-E47A9F9D5328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54690" y="931898"/>
            <a:ext cx="3453499" cy="3279703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CDE96C4-759B-B14F-B5AC-76C93F305B4C}"/>
              </a:ext>
            </a:extLst>
          </p:cNvPr>
          <p:cNvSpPr txBox="1"/>
          <p:nvPr/>
        </p:nvSpPr>
        <p:spPr>
          <a:xfrm>
            <a:off x="885120" y="4338380"/>
            <a:ext cx="2202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Front view of the detector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AFD9CA-6BD0-4A42-BD58-37399636B184}"/>
              </a:ext>
            </a:extLst>
          </p:cNvPr>
          <p:cNvSpPr txBox="1"/>
          <p:nvPr/>
        </p:nvSpPr>
        <p:spPr>
          <a:xfrm>
            <a:off x="7494402" y="3914809"/>
            <a:ext cx="1385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Back side of the tiles showing single connector per time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C3B872-387A-EE4B-AED0-7C4FAB175D86}"/>
              </a:ext>
            </a:extLst>
          </p:cNvPr>
          <p:cNvSpPr txBox="1"/>
          <p:nvPr/>
        </p:nvSpPr>
        <p:spPr>
          <a:xfrm>
            <a:off x="7489195" y="1933856"/>
            <a:ext cx="1385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Front side of the tiles, showing shingle concept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AE1B79A-46B5-0646-A063-8E8962C498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91"/>
          <a:stretch/>
        </p:blipFill>
        <p:spPr>
          <a:xfrm>
            <a:off x="5038554" y="689905"/>
            <a:ext cx="2389723" cy="1822660"/>
          </a:xfrm>
          <a:prstGeom prst="rect">
            <a:avLst/>
          </a:prstGeom>
        </p:spPr>
      </p:pic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id="{808CAFFE-39E1-184D-BD51-F382DDBFBF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6736" y="2802629"/>
            <a:ext cx="2562459" cy="199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700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9A5C04-32F3-874B-8C2B-715C4F0535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564260-550A-2049-9E4C-F660CF53E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Tile step size</a:t>
            </a:r>
          </a:p>
        </p:txBody>
      </p:sp>
      <p:pic>
        <p:nvPicPr>
          <p:cNvPr id="9" name="Content Placeholder 5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A2A464E8-5364-8044-97EE-C95CF3ECF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30" y="3032610"/>
            <a:ext cx="4685410" cy="1786889"/>
          </a:xfrm>
          <a:prstGeom prst="rect">
            <a:avLst/>
          </a:prstGeom>
        </p:spPr>
      </p:pic>
      <p:pic>
        <p:nvPicPr>
          <p:cNvPr id="18" name="Content Placeholder 5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25309778-383A-984D-AA09-EC0A44C693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97" t="48419" r="50016"/>
          <a:stretch/>
        </p:blipFill>
        <p:spPr>
          <a:xfrm>
            <a:off x="5406169" y="3491505"/>
            <a:ext cx="3512541" cy="1371600"/>
          </a:xfrm>
          <a:prstGeom prst="rect">
            <a:avLst/>
          </a:prstGeom>
        </p:spPr>
      </p:pic>
      <p:pic>
        <p:nvPicPr>
          <p:cNvPr id="25" name="Picture 24" descr="Diagram&#10;&#10;Description automatically generated">
            <a:extLst>
              <a:ext uri="{FF2B5EF4-FFF2-40B4-BE49-F238E27FC236}">
                <a16:creationId xmlns:a16="http://schemas.microsoft.com/office/drawing/2014/main" id="{07A9A57B-9F29-944C-9EBA-16C90A0895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438"/>
          <a:stretch/>
        </p:blipFill>
        <p:spPr>
          <a:xfrm>
            <a:off x="5724264" y="1814939"/>
            <a:ext cx="2852689" cy="1590136"/>
          </a:xfrm>
          <a:prstGeom prst="rect">
            <a:avLst/>
          </a:prstGeom>
        </p:spPr>
      </p:pic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9825237A-3AC4-F04A-B08F-E571D6EDF23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2493" y="768820"/>
            <a:ext cx="4498850" cy="198470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Optimizations are under way</a:t>
            </a:r>
          </a:p>
          <a:p>
            <a:pPr marL="800100" lvl="1" indent="-342900"/>
            <a:r>
              <a:rPr lang="en-US" sz="1200" dirty="0"/>
              <a:t>Based on simulation of the cooling for the tiles</a:t>
            </a:r>
          </a:p>
          <a:p>
            <a:pPr marL="800100" lvl="1" indent="-342900"/>
            <a:r>
              <a:rPr lang="en-US" sz="1200" dirty="0"/>
              <a:t>Option selection will be based on thermal analyses</a:t>
            </a:r>
          </a:p>
          <a:p>
            <a:pPr marL="1033463" lvl="2" indent="-342900"/>
            <a:r>
              <a:rPr lang="en-US" sz="1000" dirty="0"/>
              <a:t>Ceramic substrate thickness</a:t>
            </a:r>
          </a:p>
          <a:p>
            <a:pPr marL="1033463" lvl="2" indent="-342900"/>
            <a:r>
              <a:rPr lang="en-US" sz="1000" dirty="0"/>
              <a:t>Followed by step size</a:t>
            </a:r>
          </a:p>
          <a:p>
            <a:pPr marL="800100" lvl="1" indent="-342900"/>
            <a:r>
              <a:rPr lang="en-US" sz="1200" dirty="0"/>
              <a:t>Shingle overlap distance</a:t>
            </a:r>
          </a:p>
          <a:p>
            <a:pPr marL="1033463" lvl="2" indent="-342900"/>
            <a:r>
              <a:rPr lang="en-US" sz="1000" dirty="0"/>
              <a:t>At the moment, it is set to zero</a:t>
            </a:r>
          </a:p>
          <a:p>
            <a:pPr marL="1033463" lvl="2" indent="-342900"/>
            <a:r>
              <a:rPr lang="en-US" sz="1000" dirty="0"/>
              <a:t>Will be increase to minimize gaps</a:t>
            </a:r>
          </a:p>
          <a:p>
            <a:pPr marL="1033463" lvl="2" indent="-342900"/>
            <a:r>
              <a:rPr lang="en-US" sz="1000" dirty="0"/>
              <a:t>Depends on the gap size</a:t>
            </a:r>
          </a:p>
          <a:p>
            <a:pPr marL="800100" lvl="1" indent="-342900"/>
            <a:endParaRPr lang="en-US" sz="1200" dirty="0"/>
          </a:p>
          <a:p>
            <a:pPr marL="800100" lvl="1" indent="-342900"/>
            <a:endParaRPr lang="en-US" sz="1200" dirty="0"/>
          </a:p>
          <a:p>
            <a:pPr marL="800100" lvl="1" indent="-342900"/>
            <a:endParaRPr lang="en-US" sz="1200" dirty="0"/>
          </a:p>
        </p:txBody>
      </p:sp>
      <p:pic>
        <p:nvPicPr>
          <p:cNvPr id="28" name="Content Placeholder 22" descr="Timeline&#10;&#10;Description automatically generated">
            <a:extLst>
              <a:ext uri="{FF2B5EF4-FFF2-40B4-BE49-F238E27FC236}">
                <a16:creationId xmlns:a16="http://schemas.microsoft.com/office/drawing/2014/main" id="{B9539DBD-F888-C64B-B520-4E3C69253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4815" y="467293"/>
            <a:ext cx="2842138" cy="1293881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EBF563AE-9EE6-914D-B572-F70071D12822}"/>
              </a:ext>
            </a:extLst>
          </p:cNvPr>
          <p:cNvSpPr/>
          <p:nvPr/>
        </p:nvSpPr>
        <p:spPr>
          <a:xfrm>
            <a:off x="2651750" y="3224635"/>
            <a:ext cx="192025" cy="1152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21D56C5-7E38-644F-B4DD-807454BE3C7B}"/>
              </a:ext>
            </a:extLst>
          </p:cNvPr>
          <p:cNvCxnSpPr>
            <a:cxnSpLocks/>
            <a:stCxn id="29" idx="3"/>
          </p:cNvCxnSpPr>
          <p:nvPr/>
        </p:nvCxnSpPr>
        <p:spPr>
          <a:xfrm flipH="1">
            <a:off x="1038740" y="3322977"/>
            <a:ext cx="1641131" cy="861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A89913CE-D610-BE44-BC2C-4A24551271FA}"/>
              </a:ext>
            </a:extLst>
          </p:cNvPr>
          <p:cNvSpPr txBox="1"/>
          <p:nvPr/>
        </p:nvSpPr>
        <p:spPr>
          <a:xfrm>
            <a:off x="5903800" y="1484175"/>
            <a:ext cx="1124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6.35mm/5mm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CE908C-D08D-1B43-BAD3-1F80F2806D65}"/>
              </a:ext>
            </a:extLst>
          </p:cNvPr>
          <p:cNvSpPr txBox="1"/>
          <p:nvPr/>
        </p:nvSpPr>
        <p:spPr>
          <a:xfrm>
            <a:off x="5903800" y="2784416"/>
            <a:ext cx="1124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4.57mm/2mm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A3FB75-CFAC-464B-81DA-039537BD0EA8}"/>
              </a:ext>
            </a:extLst>
          </p:cNvPr>
          <p:cNvSpPr txBox="1"/>
          <p:nvPr/>
        </p:nvSpPr>
        <p:spPr>
          <a:xfrm>
            <a:off x="5421238" y="4564384"/>
            <a:ext cx="1252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4.57mm/1.5mm</a:t>
            </a:r>
          </a:p>
        </p:txBody>
      </p:sp>
    </p:spTree>
    <p:extLst>
      <p:ext uri="{BB962C8B-B14F-4D97-AF65-F5344CB8AC3E}">
        <p14:creationId xmlns:p14="http://schemas.microsoft.com/office/powerpoint/2010/main" val="3701990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DB1BB6-B695-CD4C-933E-A942C3096E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839B0B-E1AF-0E4C-A45D-C16C114FE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</a:t>
            </a:r>
            <a:r>
              <a:rPr lang="en-US" baseline="30000" dirty="0"/>
              <a:t>nd</a:t>
            </a:r>
            <a:r>
              <a:rPr lang="en-US" dirty="0"/>
              <a:t> TXI camera meeting 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1C2FE5-F814-954C-9F82-4615BE40539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Review goals and requirements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b="1" dirty="0"/>
              <a:t>Concept design evolution </a:t>
            </a:r>
          </a:p>
          <a:p>
            <a:pPr marL="800100" lvl="1" indent="-342900" fontAlgn="base"/>
            <a:r>
              <a:rPr lang="en-US" sz="1400" dirty="0"/>
              <a:t>Mechanical / cooling</a:t>
            </a:r>
          </a:p>
          <a:p>
            <a:pPr marL="800100" lvl="1" indent="-342900" fontAlgn="base"/>
            <a:r>
              <a:rPr lang="en-US" sz="1400" b="1" dirty="0"/>
              <a:t>Electronics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Teams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16828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Tile to Interposer/analog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783" y="707673"/>
            <a:ext cx="3538725" cy="2145853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Baseline until now was</a:t>
            </a:r>
          </a:p>
          <a:p>
            <a:pPr marL="742950" lvl="1" indent="-285750"/>
            <a:r>
              <a:rPr lang="en-US" sz="1600" dirty="0"/>
              <a:t>6 tile rows</a:t>
            </a:r>
          </a:p>
          <a:p>
            <a:pPr marL="742950" lvl="1" indent="-285750"/>
            <a:r>
              <a:rPr lang="en-US" sz="1600" dirty="0"/>
              <a:t>Evaluating impact on 5 tile rows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Connectors</a:t>
            </a:r>
          </a:p>
          <a:p>
            <a:pPr marL="742950" lvl="1" indent="-285750"/>
            <a:r>
              <a:rPr lang="en-US" sz="1600" dirty="0"/>
              <a:t>Tile connector to interposer</a:t>
            </a:r>
          </a:p>
          <a:p>
            <a:pPr marL="742950" lvl="1" indent="-285750"/>
            <a:r>
              <a:rPr lang="en-US" sz="1600" dirty="0"/>
              <a:t>Interposer to digital board </a:t>
            </a:r>
          </a:p>
          <a:p>
            <a:pPr marL="742950" lvl="1" indent="-285750"/>
            <a:r>
              <a:rPr lang="en-US" sz="1600" dirty="0"/>
              <a:t>Power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Tile support electronics</a:t>
            </a:r>
          </a:p>
          <a:p>
            <a:pPr marL="742950" lvl="1" indent="-285750"/>
            <a:r>
              <a:rPr lang="en-US" sz="1600" dirty="0"/>
              <a:t>LDO, ADC, DAC, temp. sensor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C54AD-5F76-8D48-93CF-1E879642767A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664B64-18C4-8E46-96D3-9E9DC9180B78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871D7-26A1-844D-9645-54FEDFFD5147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726A3-B3A6-1E4B-8705-8AD61B1C4017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7C57F1-FE91-E24C-A2DA-83A29DAAF6D4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6993069-A1CE-7D43-AF2A-51E42A64BF8D}"/>
              </a:ext>
            </a:extLst>
          </p:cNvPr>
          <p:cNvGrpSpPr/>
          <p:nvPr/>
        </p:nvGrpSpPr>
        <p:grpSpPr>
          <a:xfrm>
            <a:off x="1457538" y="3040955"/>
            <a:ext cx="1936179" cy="1998574"/>
            <a:chOff x="529372" y="2340777"/>
            <a:chExt cx="1936179" cy="199857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D76E79-4BC2-4046-815D-AC279D62C6C0}"/>
                </a:ext>
              </a:extLst>
            </p:cNvPr>
            <p:cNvSpPr txBox="1"/>
            <p:nvPr/>
          </p:nvSpPr>
          <p:spPr>
            <a:xfrm>
              <a:off x="1432925" y="234077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768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75BF83E-F7DD-C042-A02D-F4CCFB8684C7}"/>
                </a:ext>
              </a:extLst>
            </p:cNvPr>
            <p:cNvSpPr txBox="1"/>
            <p:nvPr/>
          </p:nvSpPr>
          <p:spPr>
            <a:xfrm rot="16200000">
              <a:off x="429344" y="326640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864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EB10484-0D8A-A848-AB36-B0C8DEB03D5D}"/>
                </a:ext>
              </a:extLst>
            </p:cNvPr>
            <p:cNvSpPr txBox="1"/>
            <p:nvPr/>
          </p:nvSpPr>
          <p:spPr>
            <a:xfrm rot="10800000">
              <a:off x="1899511" y="2833427"/>
              <a:ext cx="517483" cy="273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1536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94DBBB0-B076-9F42-973D-62D7189AC3CA}"/>
                </a:ext>
              </a:extLst>
            </p:cNvPr>
            <p:cNvGrpSpPr/>
            <p:nvPr/>
          </p:nvGrpSpPr>
          <p:grpSpPr>
            <a:xfrm rot="16200000">
              <a:off x="253535" y="3322066"/>
              <a:ext cx="1636323" cy="398245"/>
              <a:chOff x="734436" y="2656442"/>
              <a:chExt cx="1840995" cy="448057"/>
            </a:xfrm>
          </p:grpSpPr>
          <p:sp>
            <p:nvSpPr>
              <p:cNvPr id="81" name="Google Shape;154;p17">
                <a:extLst>
                  <a:ext uri="{FF2B5EF4-FFF2-40B4-BE49-F238E27FC236}">
                    <a16:creationId xmlns:a16="http://schemas.microsoft.com/office/drawing/2014/main" id="{A02A76C8-574A-3F45-B302-AD9C9F9FDE6F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154;p17">
                <a:extLst>
                  <a:ext uri="{FF2B5EF4-FFF2-40B4-BE49-F238E27FC236}">
                    <a16:creationId xmlns:a16="http://schemas.microsoft.com/office/drawing/2014/main" id="{C6583986-EA33-5B46-9038-647CFD0280E7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154;p17">
                <a:extLst>
                  <a:ext uri="{FF2B5EF4-FFF2-40B4-BE49-F238E27FC236}">
                    <a16:creationId xmlns:a16="http://schemas.microsoft.com/office/drawing/2014/main" id="{61910EB7-3D21-A345-8309-B79AA12B7AC0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154;p17">
                <a:extLst>
                  <a:ext uri="{FF2B5EF4-FFF2-40B4-BE49-F238E27FC236}">
                    <a16:creationId xmlns:a16="http://schemas.microsoft.com/office/drawing/2014/main" id="{1E56BBBB-322E-B047-8213-4CADC8692B45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154;p17">
                <a:extLst>
                  <a:ext uri="{FF2B5EF4-FFF2-40B4-BE49-F238E27FC236}">
                    <a16:creationId xmlns:a16="http://schemas.microsoft.com/office/drawing/2014/main" id="{4AEC5CB4-E524-114F-9996-B43CD5AB0B4B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154;p17">
                <a:extLst>
                  <a:ext uri="{FF2B5EF4-FFF2-40B4-BE49-F238E27FC236}">
                    <a16:creationId xmlns:a16="http://schemas.microsoft.com/office/drawing/2014/main" id="{2CAF946D-1EE7-804F-AB60-CFA9054AB858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153;p17">
                <a:extLst>
                  <a:ext uri="{FF2B5EF4-FFF2-40B4-BE49-F238E27FC236}">
                    <a16:creationId xmlns:a16="http://schemas.microsoft.com/office/drawing/2014/main" id="{636906CB-70E1-5A40-9EA3-61D98BAC80B0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505CE5D-987A-774C-B092-3B1D04171EFD}"/>
                </a:ext>
              </a:extLst>
            </p:cNvPr>
            <p:cNvGrpSpPr/>
            <p:nvPr/>
          </p:nvGrpSpPr>
          <p:grpSpPr>
            <a:xfrm rot="16200000">
              <a:off x="651779" y="3322067"/>
              <a:ext cx="1636323" cy="398245"/>
              <a:chOff x="734436" y="2656442"/>
              <a:chExt cx="1840995" cy="448057"/>
            </a:xfrm>
          </p:grpSpPr>
          <p:sp>
            <p:nvSpPr>
              <p:cNvPr id="74" name="Google Shape;154;p17">
                <a:extLst>
                  <a:ext uri="{FF2B5EF4-FFF2-40B4-BE49-F238E27FC236}">
                    <a16:creationId xmlns:a16="http://schemas.microsoft.com/office/drawing/2014/main" id="{4A238875-E8BB-D140-B258-F51D81B46E28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154;p17">
                <a:extLst>
                  <a:ext uri="{FF2B5EF4-FFF2-40B4-BE49-F238E27FC236}">
                    <a16:creationId xmlns:a16="http://schemas.microsoft.com/office/drawing/2014/main" id="{BD0CBC79-FD8A-8D4F-9402-7A490F8F19D5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154;p17">
                <a:extLst>
                  <a:ext uri="{FF2B5EF4-FFF2-40B4-BE49-F238E27FC236}">
                    <a16:creationId xmlns:a16="http://schemas.microsoft.com/office/drawing/2014/main" id="{AC79AD19-2B14-6D43-B2D6-66E0DD8C129E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154;p17">
                <a:extLst>
                  <a:ext uri="{FF2B5EF4-FFF2-40B4-BE49-F238E27FC236}">
                    <a16:creationId xmlns:a16="http://schemas.microsoft.com/office/drawing/2014/main" id="{3233D719-C605-FE4E-9A60-71A9DBCD2399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154;p17">
                <a:extLst>
                  <a:ext uri="{FF2B5EF4-FFF2-40B4-BE49-F238E27FC236}">
                    <a16:creationId xmlns:a16="http://schemas.microsoft.com/office/drawing/2014/main" id="{7143DE25-4DFB-7647-AC8C-FD538727A66B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154;p17">
                <a:extLst>
                  <a:ext uri="{FF2B5EF4-FFF2-40B4-BE49-F238E27FC236}">
                    <a16:creationId xmlns:a16="http://schemas.microsoft.com/office/drawing/2014/main" id="{9144BBF5-8288-A646-BF15-4B418748D423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153;p17">
                <a:extLst>
                  <a:ext uri="{FF2B5EF4-FFF2-40B4-BE49-F238E27FC236}">
                    <a16:creationId xmlns:a16="http://schemas.microsoft.com/office/drawing/2014/main" id="{ADE8FF42-713A-2E49-8E72-B4A9816CB430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BF4C560-254B-F340-8E17-3C420F665A4D}"/>
                </a:ext>
              </a:extLst>
            </p:cNvPr>
            <p:cNvGrpSpPr/>
            <p:nvPr/>
          </p:nvGrpSpPr>
          <p:grpSpPr>
            <a:xfrm rot="16200000">
              <a:off x="1050023" y="3322067"/>
              <a:ext cx="1636323" cy="398245"/>
              <a:chOff x="734436" y="2656442"/>
              <a:chExt cx="1840995" cy="448057"/>
            </a:xfrm>
          </p:grpSpPr>
          <p:sp>
            <p:nvSpPr>
              <p:cNvPr id="67" name="Google Shape;154;p17">
                <a:extLst>
                  <a:ext uri="{FF2B5EF4-FFF2-40B4-BE49-F238E27FC236}">
                    <a16:creationId xmlns:a16="http://schemas.microsoft.com/office/drawing/2014/main" id="{F2326160-2E22-174C-8202-9A33691256EC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154;p17">
                <a:extLst>
                  <a:ext uri="{FF2B5EF4-FFF2-40B4-BE49-F238E27FC236}">
                    <a16:creationId xmlns:a16="http://schemas.microsoft.com/office/drawing/2014/main" id="{3F641ED9-9508-5D47-BC7A-0C6522EC8DF6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154;p17">
                <a:extLst>
                  <a:ext uri="{FF2B5EF4-FFF2-40B4-BE49-F238E27FC236}">
                    <a16:creationId xmlns:a16="http://schemas.microsoft.com/office/drawing/2014/main" id="{005A16B1-F7A0-F648-993C-046354F60C92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154;p17">
                <a:extLst>
                  <a:ext uri="{FF2B5EF4-FFF2-40B4-BE49-F238E27FC236}">
                    <a16:creationId xmlns:a16="http://schemas.microsoft.com/office/drawing/2014/main" id="{8E3C8ED5-698F-8642-825F-BBFD02810EE0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154;p17">
                <a:extLst>
                  <a:ext uri="{FF2B5EF4-FFF2-40B4-BE49-F238E27FC236}">
                    <a16:creationId xmlns:a16="http://schemas.microsoft.com/office/drawing/2014/main" id="{69F80B47-0401-1346-B157-02D0F2A5F5CF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154;p17">
                <a:extLst>
                  <a:ext uri="{FF2B5EF4-FFF2-40B4-BE49-F238E27FC236}">
                    <a16:creationId xmlns:a16="http://schemas.microsoft.com/office/drawing/2014/main" id="{048D9DDC-C2CA-E24A-B38D-4D12D1D93627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153;p17">
                <a:extLst>
                  <a:ext uri="{FF2B5EF4-FFF2-40B4-BE49-F238E27FC236}">
                    <a16:creationId xmlns:a16="http://schemas.microsoft.com/office/drawing/2014/main" id="{E8F9B9E0-012F-8247-B5D5-F741919C5EAC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F421389-C533-5E40-9492-A8F9F09DEACF}"/>
                </a:ext>
              </a:extLst>
            </p:cNvPr>
            <p:cNvGrpSpPr/>
            <p:nvPr/>
          </p:nvGrpSpPr>
          <p:grpSpPr>
            <a:xfrm rot="16200000">
              <a:off x="1448267" y="3322067"/>
              <a:ext cx="1636323" cy="398245"/>
              <a:chOff x="734436" y="2656442"/>
              <a:chExt cx="1840995" cy="448057"/>
            </a:xfrm>
          </p:grpSpPr>
          <p:sp>
            <p:nvSpPr>
              <p:cNvPr id="60" name="Google Shape;154;p17">
                <a:extLst>
                  <a:ext uri="{FF2B5EF4-FFF2-40B4-BE49-F238E27FC236}">
                    <a16:creationId xmlns:a16="http://schemas.microsoft.com/office/drawing/2014/main" id="{86C30B9F-58BB-1B45-8572-AF665F7AA83A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154;p17">
                <a:extLst>
                  <a:ext uri="{FF2B5EF4-FFF2-40B4-BE49-F238E27FC236}">
                    <a16:creationId xmlns:a16="http://schemas.microsoft.com/office/drawing/2014/main" id="{15872C90-DF24-6F42-9A92-CFB8D826F085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154;p17">
                <a:extLst>
                  <a:ext uri="{FF2B5EF4-FFF2-40B4-BE49-F238E27FC236}">
                    <a16:creationId xmlns:a16="http://schemas.microsoft.com/office/drawing/2014/main" id="{826D09A3-CA29-0941-BDAD-DC932DE15A7A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154;p17">
                <a:extLst>
                  <a:ext uri="{FF2B5EF4-FFF2-40B4-BE49-F238E27FC236}">
                    <a16:creationId xmlns:a16="http://schemas.microsoft.com/office/drawing/2014/main" id="{33178A16-DC9A-8647-B74B-BB536D07D0CF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154;p17">
                <a:extLst>
                  <a:ext uri="{FF2B5EF4-FFF2-40B4-BE49-F238E27FC236}">
                    <a16:creationId xmlns:a16="http://schemas.microsoft.com/office/drawing/2014/main" id="{888C422C-E846-7C41-9668-32D4DB77D4E7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154;p17">
                <a:extLst>
                  <a:ext uri="{FF2B5EF4-FFF2-40B4-BE49-F238E27FC236}">
                    <a16:creationId xmlns:a16="http://schemas.microsoft.com/office/drawing/2014/main" id="{37387555-A19F-894F-B4DC-B0B5DD55BE65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153;p17">
                <a:extLst>
                  <a:ext uri="{FF2B5EF4-FFF2-40B4-BE49-F238E27FC236}">
                    <a16:creationId xmlns:a16="http://schemas.microsoft.com/office/drawing/2014/main" id="{0368A2B2-FFC0-E448-8328-A1297A425EF7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6F750BF-AC27-D545-981D-3AA5FC086044}"/>
              </a:ext>
            </a:extLst>
          </p:cNvPr>
          <p:cNvGrpSpPr/>
          <p:nvPr/>
        </p:nvGrpSpPr>
        <p:grpSpPr>
          <a:xfrm>
            <a:off x="4956050" y="1458006"/>
            <a:ext cx="2039387" cy="2011680"/>
            <a:chOff x="4956050" y="1458006"/>
            <a:chExt cx="2039387" cy="201168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A1E0771-9DBB-FA4D-A400-2D589DC8B2DA}"/>
                </a:ext>
              </a:extLst>
            </p:cNvPr>
            <p:cNvGrpSpPr/>
            <p:nvPr/>
          </p:nvGrpSpPr>
          <p:grpSpPr>
            <a:xfrm rot="16200000">
              <a:off x="4197098" y="2216958"/>
              <a:ext cx="2011680" cy="493776"/>
              <a:chOff x="734436" y="2656442"/>
              <a:chExt cx="1840995" cy="448057"/>
            </a:xfrm>
          </p:grpSpPr>
          <p:sp>
            <p:nvSpPr>
              <p:cNvPr id="53" name="Google Shape;154;p17">
                <a:extLst>
                  <a:ext uri="{FF2B5EF4-FFF2-40B4-BE49-F238E27FC236}">
                    <a16:creationId xmlns:a16="http://schemas.microsoft.com/office/drawing/2014/main" id="{77F9C0F5-E61C-D642-9C5F-344171F6291C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" name="Google Shape;154;p17">
                <a:extLst>
                  <a:ext uri="{FF2B5EF4-FFF2-40B4-BE49-F238E27FC236}">
                    <a16:creationId xmlns:a16="http://schemas.microsoft.com/office/drawing/2014/main" id="{48DE4924-0B2F-964A-B2B1-4164CE60C006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Google Shape;154;p17">
                <a:extLst>
                  <a:ext uri="{FF2B5EF4-FFF2-40B4-BE49-F238E27FC236}">
                    <a16:creationId xmlns:a16="http://schemas.microsoft.com/office/drawing/2014/main" id="{98301BB0-7470-8543-A3C3-70ECE0E0EBB9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" name="Google Shape;154;p17">
                <a:extLst>
                  <a:ext uri="{FF2B5EF4-FFF2-40B4-BE49-F238E27FC236}">
                    <a16:creationId xmlns:a16="http://schemas.microsoft.com/office/drawing/2014/main" id="{5C2DCBD5-7530-0944-937E-4384FFE9B76D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154;p17">
                <a:extLst>
                  <a:ext uri="{FF2B5EF4-FFF2-40B4-BE49-F238E27FC236}">
                    <a16:creationId xmlns:a16="http://schemas.microsoft.com/office/drawing/2014/main" id="{59774DC4-8B4B-C44F-A6DD-148A34B858C3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154;p17">
                <a:extLst>
                  <a:ext uri="{FF2B5EF4-FFF2-40B4-BE49-F238E27FC236}">
                    <a16:creationId xmlns:a16="http://schemas.microsoft.com/office/drawing/2014/main" id="{8D9046FD-5F5C-1247-A0C9-0BE9E0560320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153;p17">
                <a:extLst>
                  <a:ext uri="{FF2B5EF4-FFF2-40B4-BE49-F238E27FC236}">
                    <a16:creationId xmlns:a16="http://schemas.microsoft.com/office/drawing/2014/main" id="{B60EF760-8A88-A349-94C3-405CF5958F76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2B490E56-634F-0946-A88C-61EF79E6ADB5}"/>
                </a:ext>
              </a:extLst>
            </p:cNvPr>
            <p:cNvGrpSpPr/>
            <p:nvPr/>
          </p:nvGrpSpPr>
          <p:grpSpPr>
            <a:xfrm rot="16200000">
              <a:off x="4712890" y="2216958"/>
              <a:ext cx="2011680" cy="493776"/>
              <a:chOff x="734436" y="2656442"/>
              <a:chExt cx="1840995" cy="448057"/>
            </a:xfrm>
          </p:grpSpPr>
          <p:sp>
            <p:nvSpPr>
              <p:cNvPr id="89" name="Google Shape;154;p17">
                <a:extLst>
                  <a:ext uri="{FF2B5EF4-FFF2-40B4-BE49-F238E27FC236}">
                    <a16:creationId xmlns:a16="http://schemas.microsoft.com/office/drawing/2014/main" id="{3FC78FCE-2A96-464B-9FBD-D2B0CA7E2F6A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154;p17">
                <a:extLst>
                  <a:ext uri="{FF2B5EF4-FFF2-40B4-BE49-F238E27FC236}">
                    <a16:creationId xmlns:a16="http://schemas.microsoft.com/office/drawing/2014/main" id="{2B7A06D2-4348-9245-B5E7-BBD8C610E941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154;p17">
                <a:extLst>
                  <a:ext uri="{FF2B5EF4-FFF2-40B4-BE49-F238E27FC236}">
                    <a16:creationId xmlns:a16="http://schemas.microsoft.com/office/drawing/2014/main" id="{D617A4F2-146A-2C44-BCBE-E869654974CE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154;p17">
                <a:extLst>
                  <a:ext uri="{FF2B5EF4-FFF2-40B4-BE49-F238E27FC236}">
                    <a16:creationId xmlns:a16="http://schemas.microsoft.com/office/drawing/2014/main" id="{9F2E6949-78A1-7F46-92DA-779595D8C91B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154;p17">
                <a:extLst>
                  <a:ext uri="{FF2B5EF4-FFF2-40B4-BE49-F238E27FC236}">
                    <a16:creationId xmlns:a16="http://schemas.microsoft.com/office/drawing/2014/main" id="{1864E880-E4A9-A343-901C-163C7B7FE1DE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154;p17">
                <a:extLst>
                  <a:ext uri="{FF2B5EF4-FFF2-40B4-BE49-F238E27FC236}">
                    <a16:creationId xmlns:a16="http://schemas.microsoft.com/office/drawing/2014/main" id="{083314D9-FDD0-034E-B01E-2880100D28B2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153;p17">
                <a:extLst>
                  <a:ext uri="{FF2B5EF4-FFF2-40B4-BE49-F238E27FC236}">
                    <a16:creationId xmlns:a16="http://schemas.microsoft.com/office/drawing/2014/main" id="{6CA5356C-246A-424B-BA42-AAC6DF2B8C3B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15FD5349-3688-2544-968B-D8956F2FBD77}"/>
                </a:ext>
              </a:extLst>
            </p:cNvPr>
            <p:cNvGrpSpPr/>
            <p:nvPr/>
          </p:nvGrpSpPr>
          <p:grpSpPr>
            <a:xfrm rot="16200000">
              <a:off x="5227243" y="2216958"/>
              <a:ext cx="2011680" cy="493776"/>
              <a:chOff x="734436" y="2656442"/>
              <a:chExt cx="1840995" cy="448057"/>
            </a:xfrm>
          </p:grpSpPr>
          <p:sp>
            <p:nvSpPr>
              <p:cNvPr id="105" name="Google Shape;154;p17">
                <a:extLst>
                  <a:ext uri="{FF2B5EF4-FFF2-40B4-BE49-F238E27FC236}">
                    <a16:creationId xmlns:a16="http://schemas.microsoft.com/office/drawing/2014/main" id="{2C7E2C56-7404-A14A-A92D-B0EF408D5CF4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54;p17">
                <a:extLst>
                  <a:ext uri="{FF2B5EF4-FFF2-40B4-BE49-F238E27FC236}">
                    <a16:creationId xmlns:a16="http://schemas.microsoft.com/office/drawing/2014/main" id="{AECD370C-E19C-2740-BC32-8A244C13E6CD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54;p17">
                <a:extLst>
                  <a:ext uri="{FF2B5EF4-FFF2-40B4-BE49-F238E27FC236}">
                    <a16:creationId xmlns:a16="http://schemas.microsoft.com/office/drawing/2014/main" id="{BA98D20D-2AE9-B64F-9493-4453711B9846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54;p17">
                <a:extLst>
                  <a:ext uri="{FF2B5EF4-FFF2-40B4-BE49-F238E27FC236}">
                    <a16:creationId xmlns:a16="http://schemas.microsoft.com/office/drawing/2014/main" id="{63245A33-593C-E340-880F-5E87DA8280B3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54;p17">
                <a:extLst>
                  <a:ext uri="{FF2B5EF4-FFF2-40B4-BE49-F238E27FC236}">
                    <a16:creationId xmlns:a16="http://schemas.microsoft.com/office/drawing/2014/main" id="{DACC49DA-04BE-0643-832B-C05E4BE739CC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54;p17">
                <a:extLst>
                  <a:ext uri="{FF2B5EF4-FFF2-40B4-BE49-F238E27FC236}">
                    <a16:creationId xmlns:a16="http://schemas.microsoft.com/office/drawing/2014/main" id="{3F75A196-A32A-064B-93AB-0AEC494A836E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53;p17">
                <a:extLst>
                  <a:ext uri="{FF2B5EF4-FFF2-40B4-BE49-F238E27FC236}">
                    <a16:creationId xmlns:a16="http://schemas.microsoft.com/office/drawing/2014/main" id="{E6C97CAA-68A6-4E49-98B2-2DF49FDFC341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6313FE2-8CE0-D842-A789-4235A27C6DF2}"/>
                </a:ext>
              </a:extLst>
            </p:cNvPr>
            <p:cNvGrpSpPr/>
            <p:nvPr/>
          </p:nvGrpSpPr>
          <p:grpSpPr>
            <a:xfrm rot="16200000">
              <a:off x="5742709" y="2216958"/>
              <a:ext cx="2011680" cy="493776"/>
              <a:chOff x="734436" y="2656442"/>
              <a:chExt cx="1840995" cy="448057"/>
            </a:xfrm>
          </p:grpSpPr>
          <p:sp>
            <p:nvSpPr>
              <p:cNvPr id="113" name="Google Shape;154;p17">
                <a:extLst>
                  <a:ext uri="{FF2B5EF4-FFF2-40B4-BE49-F238E27FC236}">
                    <a16:creationId xmlns:a16="http://schemas.microsoft.com/office/drawing/2014/main" id="{2FBB3B63-06E5-834D-888D-3A86D1DFE54B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54;p17">
                <a:extLst>
                  <a:ext uri="{FF2B5EF4-FFF2-40B4-BE49-F238E27FC236}">
                    <a16:creationId xmlns:a16="http://schemas.microsoft.com/office/drawing/2014/main" id="{4A6ECA4B-95B0-6D42-B5A1-54B64CD43A5E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54;p17">
                <a:extLst>
                  <a:ext uri="{FF2B5EF4-FFF2-40B4-BE49-F238E27FC236}">
                    <a16:creationId xmlns:a16="http://schemas.microsoft.com/office/drawing/2014/main" id="{5B759C71-8971-D447-B24A-173251475019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54;p17">
                <a:extLst>
                  <a:ext uri="{FF2B5EF4-FFF2-40B4-BE49-F238E27FC236}">
                    <a16:creationId xmlns:a16="http://schemas.microsoft.com/office/drawing/2014/main" id="{B5D8C3F3-9B42-004D-954F-18CF8CAE48CE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54;p17">
                <a:extLst>
                  <a:ext uri="{FF2B5EF4-FFF2-40B4-BE49-F238E27FC236}">
                    <a16:creationId xmlns:a16="http://schemas.microsoft.com/office/drawing/2014/main" id="{BA5CA7C4-0199-E645-AA01-F8BC6B40DA38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54;p17">
                <a:extLst>
                  <a:ext uri="{FF2B5EF4-FFF2-40B4-BE49-F238E27FC236}">
                    <a16:creationId xmlns:a16="http://schemas.microsoft.com/office/drawing/2014/main" id="{9A60120B-5A8E-3543-A71F-35E2182BE688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53;p17">
                <a:extLst>
                  <a:ext uri="{FF2B5EF4-FFF2-40B4-BE49-F238E27FC236}">
                    <a16:creationId xmlns:a16="http://schemas.microsoft.com/office/drawing/2014/main" id="{5EB64F87-A9E1-7748-98CC-EDB4C3213AF7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B5CA906-9D45-9344-B87F-910B781B4CD8}"/>
              </a:ext>
            </a:extLst>
          </p:cNvPr>
          <p:cNvGrpSpPr/>
          <p:nvPr/>
        </p:nvGrpSpPr>
        <p:grpSpPr>
          <a:xfrm>
            <a:off x="39640" y="3453244"/>
            <a:ext cx="1436528" cy="1351303"/>
            <a:chOff x="-249558" y="3404672"/>
            <a:chExt cx="1436528" cy="1351303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63A1FC4-3305-F840-9E89-BDABF795D430}"/>
                </a:ext>
              </a:extLst>
            </p:cNvPr>
            <p:cNvSpPr/>
            <p:nvPr/>
          </p:nvSpPr>
          <p:spPr>
            <a:xfrm>
              <a:off x="-10728" y="3650633"/>
              <a:ext cx="1197698" cy="11053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6892373-D031-7E4A-84C9-C5A229671E47}"/>
                </a:ext>
              </a:extLst>
            </p:cNvPr>
            <p:cNvSpPr/>
            <p:nvPr/>
          </p:nvSpPr>
          <p:spPr>
            <a:xfrm>
              <a:off x="-10730" y="3613903"/>
              <a:ext cx="1197698" cy="75553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Active area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D10A6A98-5741-C54C-A98D-DC3160BE7B5D}"/>
                </a:ext>
              </a:extLst>
            </p:cNvPr>
            <p:cNvSpPr txBox="1"/>
            <p:nvPr/>
          </p:nvSpPr>
          <p:spPr>
            <a:xfrm>
              <a:off x="223275" y="4414885"/>
              <a:ext cx="729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Balcony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16C20DB-80C3-F242-8375-46A163A16365}"/>
                </a:ext>
              </a:extLst>
            </p:cNvPr>
            <p:cNvSpPr txBox="1"/>
            <p:nvPr/>
          </p:nvSpPr>
          <p:spPr>
            <a:xfrm rot="16200000">
              <a:off x="-298913" y="4067249"/>
              <a:ext cx="308558" cy="20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144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16780CBB-1B0A-BD41-A8A1-0C59C818FFB4}"/>
                </a:ext>
              </a:extLst>
            </p:cNvPr>
            <p:cNvSpPr txBox="1"/>
            <p:nvPr/>
          </p:nvSpPr>
          <p:spPr>
            <a:xfrm>
              <a:off x="358533" y="3404672"/>
              <a:ext cx="308558" cy="20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192</a:t>
              </a:r>
            </a:p>
          </p:txBody>
        </p:sp>
      </p:grp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77668EB1-CD76-8C41-A533-DA2D598F841B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7E6F70C9-06B6-5842-A912-BB82A5682F29}"/>
              </a:ext>
            </a:extLst>
          </p:cNvPr>
          <p:cNvSpPr txBox="1"/>
          <p:nvPr/>
        </p:nvSpPr>
        <p:spPr>
          <a:xfrm rot="16200000">
            <a:off x="4325520" y="2715026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5" name="Content Placeholder 14" descr="Diagram&#10;&#10;Description automatically generated">
            <a:extLst>
              <a:ext uri="{FF2B5EF4-FFF2-40B4-BE49-F238E27FC236}">
                <a16:creationId xmlns:a16="http://schemas.microsoft.com/office/drawing/2014/main" id="{466D16A0-3947-2148-8764-B1907B6349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633" t="57832" r="25616" b="3352"/>
          <a:stretch/>
        </p:blipFill>
        <p:spPr>
          <a:xfrm>
            <a:off x="4929309" y="1456462"/>
            <a:ext cx="2145417" cy="310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154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Tile to Interposer/analog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783" y="707673"/>
            <a:ext cx="3538725" cy="2145853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Baseline until now was</a:t>
            </a:r>
          </a:p>
          <a:p>
            <a:pPr marL="742950" lvl="1" indent="-285750"/>
            <a:r>
              <a:rPr lang="en-US" sz="1600" dirty="0"/>
              <a:t>6 tile rows</a:t>
            </a:r>
          </a:p>
          <a:p>
            <a:pPr marL="742950" lvl="1" indent="-285750"/>
            <a:r>
              <a:rPr lang="en-US" sz="1600" dirty="0"/>
              <a:t>Evaluating impact on 5 tile rows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Connectors</a:t>
            </a:r>
          </a:p>
          <a:p>
            <a:pPr marL="742950" lvl="1" indent="-285750"/>
            <a:r>
              <a:rPr lang="en-US" sz="1600" dirty="0"/>
              <a:t>Tile connector to interposer</a:t>
            </a:r>
          </a:p>
          <a:p>
            <a:pPr marL="742950" lvl="1" indent="-285750"/>
            <a:r>
              <a:rPr lang="en-US" sz="1600" dirty="0"/>
              <a:t>Interposer to digital board </a:t>
            </a:r>
          </a:p>
          <a:p>
            <a:pPr marL="742950" lvl="1" indent="-285750"/>
            <a:r>
              <a:rPr lang="en-US" sz="1600" dirty="0"/>
              <a:t>Power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Tile support electronics</a:t>
            </a:r>
          </a:p>
          <a:p>
            <a:pPr marL="742950" lvl="1" indent="-285750"/>
            <a:r>
              <a:rPr lang="en-US" sz="1600" dirty="0"/>
              <a:t>LDO, ADC, DAC, temp. sensor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C54AD-5F76-8D48-93CF-1E879642767A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664B64-18C4-8E46-96D3-9E9DC9180B78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871D7-26A1-844D-9645-54FEDFFD5147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726A3-B3A6-1E4B-8705-8AD61B1C4017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7C57F1-FE91-E24C-A2DA-83A29DAAF6D4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6993069-A1CE-7D43-AF2A-51E42A64BF8D}"/>
              </a:ext>
            </a:extLst>
          </p:cNvPr>
          <p:cNvGrpSpPr/>
          <p:nvPr/>
        </p:nvGrpSpPr>
        <p:grpSpPr>
          <a:xfrm>
            <a:off x="1457538" y="3040955"/>
            <a:ext cx="1936179" cy="1998574"/>
            <a:chOff x="529372" y="2340777"/>
            <a:chExt cx="1936179" cy="199857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D76E79-4BC2-4046-815D-AC279D62C6C0}"/>
                </a:ext>
              </a:extLst>
            </p:cNvPr>
            <p:cNvSpPr txBox="1"/>
            <p:nvPr/>
          </p:nvSpPr>
          <p:spPr>
            <a:xfrm>
              <a:off x="1432925" y="234077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768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75BF83E-F7DD-C042-A02D-F4CCFB8684C7}"/>
                </a:ext>
              </a:extLst>
            </p:cNvPr>
            <p:cNvSpPr txBox="1"/>
            <p:nvPr/>
          </p:nvSpPr>
          <p:spPr>
            <a:xfrm rot="16200000">
              <a:off x="429344" y="326640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720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EB10484-0D8A-A848-AB36-B0C8DEB03D5D}"/>
                </a:ext>
              </a:extLst>
            </p:cNvPr>
            <p:cNvSpPr txBox="1"/>
            <p:nvPr/>
          </p:nvSpPr>
          <p:spPr>
            <a:xfrm rot="10800000">
              <a:off x="1899511" y="2833427"/>
              <a:ext cx="517483" cy="273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1536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94DBBB0-B076-9F42-973D-62D7189AC3CA}"/>
                </a:ext>
              </a:extLst>
            </p:cNvPr>
            <p:cNvGrpSpPr/>
            <p:nvPr/>
          </p:nvGrpSpPr>
          <p:grpSpPr>
            <a:xfrm rot="16200000">
              <a:off x="253535" y="3322066"/>
              <a:ext cx="1636323" cy="398245"/>
              <a:chOff x="734436" y="2656442"/>
              <a:chExt cx="1840995" cy="448057"/>
            </a:xfrm>
          </p:grpSpPr>
          <p:sp>
            <p:nvSpPr>
              <p:cNvPr id="81" name="Google Shape;154;p17">
                <a:extLst>
                  <a:ext uri="{FF2B5EF4-FFF2-40B4-BE49-F238E27FC236}">
                    <a16:creationId xmlns:a16="http://schemas.microsoft.com/office/drawing/2014/main" id="{A02A76C8-574A-3F45-B302-AD9C9F9FDE6F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154;p17">
                <a:extLst>
                  <a:ext uri="{FF2B5EF4-FFF2-40B4-BE49-F238E27FC236}">
                    <a16:creationId xmlns:a16="http://schemas.microsoft.com/office/drawing/2014/main" id="{C6583986-EA33-5B46-9038-647CFD0280E7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154;p17">
                <a:extLst>
                  <a:ext uri="{FF2B5EF4-FFF2-40B4-BE49-F238E27FC236}">
                    <a16:creationId xmlns:a16="http://schemas.microsoft.com/office/drawing/2014/main" id="{61910EB7-3D21-A345-8309-B79AA12B7AC0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154;p17">
                <a:extLst>
                  <a:ext uri="{FF2B5EF4-FFF2-40B4-BE49-F238E27FC236}">
                    <a16:creationId xmlns:a16="http://schemas.microsoft.com/office/drawing/2014/main" id="{1E56BBBB-322E-B047-8213-4CADC8692B45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154;p17">
                <a:extLst>
                  <a:ext uri="{FF2B5EF4-FFF2-40B4-BE49-F238E27FC236}">
                    <a16:creationId xmlns:a16="http://schemas.microsoft.com/office/drawing/2014/main" id="{4AEC5CB4-E524-114F-9996-B43CD5AB0B4B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154;p17">
                <a:extLst>
                  <a:ext uri="{FF2B5EF4-FFF2-40B4-BE49-F238E27FC236}">
                    <a16:creationId xmlns:a16="http://schemas.microsoft.com/office/drawing/2014/main" id="{2CAF946D-1EE7-804F-AB60-CFA9054AB858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153;p17">
                <a:extLst>
                  <a:ext uri="{FF2B5EF4-FFF2-40B4-BE49-F238E27FC236}">
                    <a16:creationId xmlns:a16="http://schemas.microsoft.com/office/drawing/2014/main" id="{636906CB-70E1-5A40-9EA3-61D98BAC80B0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505CE5D-987A-774C-B092-3B1D04171EFD}"/>
                </a:ext>
              </a:extLst>
            </p:cNvPr>
            <p:cNvGrpSpPr/>
            <p:nvPr/>
          </p:nvGrpSpPr>
          <p:grpSpPr>
            <a:xfrm rot="16200000">
              <a:off x="651779" y="3322067"/>
              <a:ext cx="1636323" cy="398245"/>
              <a:chOff x="734436" y="2656442"/>
              <a:chExt cx="1840995" cy="448057"/>
            </a:xfrm>
          </p:grpSpPr>
          <p:sp>
            <p:nvSpPr>
              <p:cNvPr id="74" name="Google Shape;154;p17">
                <a:extLst>
                  <a:ext uri="{FF2B5EF4-FFF2-40B4-BE49-F238E27FC236}">
                    <a16:creationId xmlns:a16="http://schemas.microsoft.com/office/drawing/2014/main" id="{4A238875-E8BB-D140-B258-F51D81B46E28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154;p17">
                <a:extLst>
                  <a:ext uri="{FF2B5EF4-FFF2-40B4-BE49-F238E27FC236}">
                    <a16:creationId xmlns:a16="http://schemas.microsoft.com/office/drawing/2014/main" id="{BD0CBC79-FD8A-8D4F-9402-7A490F8F19D5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154;p17">
                <a:extLst>
                  <a:ext uri="{FF2B5EF4-FFF2-40B4-BE49-F238E27FC236}">
                    <a16:creationId xmlns:a16="http://schemas.microsoft.com/office/drawing/2014/main" id="{AC79AD19-2B14-6D43-B2D6-66E0DD8C129E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154;p17">
                <a:extLst>
                  <a:ext uri="{FF2B5EF4-FFF2-40B4-BE49-F238E27FC236}">
                    <a16:creationId xmlns:a16="http://schemas.microsoft.com/office/drawing/2014/main" id="{3233D719-C605-FE4E-9A60-71A9DBCD2399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154;p17">
                <a:extLst>
                  <a:ext uri="{FF2B5EF4-FFF2-40B4-BE49-F238E27FC236}">
                    <a16:creationId xmlns:a16="http://schemas.microsoft.com/office/drawing/2014/main" id="{7143DE25-4DFB-7647-AC8C-FD538727A66B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154;p17">
                <a:extLst>
                  <a:ext uri="{FF2B5EF4-FFF2-40B4-BE49-F238E27FC236}">
                    <a16:creationId xmlns:a16="http://schemas.microsoft.com/office/drawing/2014/main" id="{9144BBF5-8288-A646-BF15-4B418748D423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153;p17">
                <a:extLst>
                  <a:ext uri="{FF2B5EF4-FFF2-40B4-BE49-F238E27FC236}">
                    <a16:creationId xmlns:a16="http://schemas.microsoft.com/office/drawing/2014/main" id="{ADE8FF42-713A-2E49-8E72-B4A9816CB430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BF4C560-254B-F340-8E17-3C420F665A4D}"/>
                </a:ext>
              </a:extLst>
            </p:cNvPr>
            <p:cNvGrpSpPr/>
            <p:nvPr/>
          </p:nvGrpSpPr>
          <p:grpSpPr>
            <a:xfrm rot="16200000">
              <a:off x="1050023" y="3322067"/>
              <a:ext cx="1636323" cy="398245"/>
              <a:chOff x="734436" y="2656442"/>
              <a:chExt cx="1840995" cy="448057"/>
            </a:xfrm>
          </p:grpSpPr>
          <p:sp>
            <p:nvSpPr>
              <p:cNvPr id="67" name="Google Shape;154;p17">
                <a:extLst>
                  <a:ext uri="{FF2B5EF4-FFF2-40B4-BE49-F238E27FC236}">
                    <a16:creationId xmlns:a16="http://schemas.microsoft.com/office/drawing/2014/main" id="{F2326160-2E22-174C-8202-9A33691256EC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154;p17">
                <a:extLst>
                  <a:ext uri="{FF2B5EF4-FFF2-40B4-BE49-F238E27FC236}">
                    <a16:creationId xmlns:a16="http://schemas.microsoft.com/office/drawing/2014/main" id="{3F641ED9-9508-5D47-BC7A-0C6522EC8DF6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154;p17">
                <a:extLst>
                  <a:ext uri="{FF2B5EF4-FFF2-40B4-BE49-F238E27FC236}">
                    <a16:creationId xmlns:a16="http://schemas.microsoft.com/office/drawing/2014/main" id="{005A16B1-F7A0-F648-993C-046354F60C92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154;p17">
                <a:extLst>
                  <a:ext uri="{FF2B5EF4-FFF2-40B4-BE49-F238E27FC236}">
                    <a16:creationId xmlns:a16="http://schemas.microsoft.com/office/drawing/2014/main" id="{8E3C8ED5-698F-8642-825F-BBFD02810EE0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154;p17">
                <a:extLst>
                  <a:ext uri="{FF2B5EF4-FFF2-40B4-BE49-F238E27FC236}">
                    <a16:creationId xmlns:a16="http://schemas.microsoft.com/office/drawing/2014/main" id="{69F80B47-0401-1346-B157-02D0F2A5F5CF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154;p17">
                <a:extLst>
                  <a:ext uri="{FF2B5EF4-FFF2-40B4-BE49-F238E27FC236}">
                    <a16:creationId xmlns:a16="http://schemas.microsoft.com/office/drawing/2014/main" id="{048D9DDC-C2CA-E24A-B38D-4D12D1D93627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153;p17">
                <a:extLst>
                  <a:ext uri="{FF2B5EF4-FFF2-40B4-BE49-F238E27FC236}">
                    <a16:creationId xmlns:a16="http://schemas.microsoft.com/office/drawing/2014/main" id="{E8F9B9E0-012F-8247-B5D5-F741919C5EAC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F421389-C533-5E40-9492-A8F9F09DEACF}"/>
                </a:ext>
              </a:extLst>
            </p:cNvPr>
            <p:cNvGrpSpPr/>
            <p:nvPr/>
          </p:nvGrpSpPr>
          <p:grpSpPr>
            <a:xfrm rot="16200000">
              <a:off x="1448267" y="3322067"/>
              <a:ext cx="1636323" cy="398245"/>
              <a:chOff x="734436" y="2656442"/>
              <a:chExt cx="1840995" cy="448057"/>
            </a:xfrm>
          </p:grpSpPr>
          <p:sp>
            <p:nvSpPr>
              <p:cNvPr id="60" name="Google Shape;154;p17">
                <a:extLst>
                  <a:ext uri="{FF2B5EF4-FFF2-40B4-BE49-F238E27FC236}">
                    <a16:creationId xmlns:a16="http://schemas.microsoft.com/office/drawing/2014/main" id="{86C30B9F-58BB-1B45-8572-AF665F7AA83A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154;p17">
                <a:extLst>
                  <a:ext uri="{FF2B5EF4-FFF2-40B4-BE49-F238E27FC236}">
                    <a16:creationId xmlns:a16="http://schemas.microsoft.com/office/drawing/2014/main" id="{15872C90-DF24-6F42-9A92-CFB8D826F085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154;p17">
                <a:extLst>
                  <a:ext uri="{FF2B5EF4-FFF2-40B4-BE49-F238E27FC236}">
                    <a16:creationId xmlns:a16="http://schemas.microsoft.com/office/drawing/2014/main" id="{826D09A3-CA29-0941-BDAD-DC932DE15A7A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154;p17">
                <a:extLst>
                  <a:ext uri="{FF2B5EF4-FFF2-40B4-BE49-F238E27FC236}">
                    <a16:creationId xmlns:a16="http://schemas.microsoft.com/office/drawing/2014/main" id="{33178A16-DC9A-8647-B74B-BB536D07D0CF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154;p17">
                <a:extLst>
                  <a:ext uri="{FF2B5EF4-FFF2-40B4-BE49-F238E27FC236}">
                    <a16:creationId xmlns:a16="http://schemas.microsoft.com/office/drawing/2014/main" id="{888C422C-E846-7C41-9668-32D4DB77D4E7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154;p17">
                <a:extLst>
                  <a:ext uri="{FF2B5EF4-FFF2-40B4-BE49-F238E27FC236}">
                    <a16:creationId xmlns:a16="http://schemas.microsoft.com/office/drawing/2014/main" id="{37387555-A19F-894F-B4DC-B0B5DD55BE65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153;p17">
                <a:extLst>
                  <a:ext uri="{FF2B5EF4-FFF2-40B4-BE49-F238E27FC236}">
                    <a16:creationId xmlns:a16="http://schemas.microsoft.com/office/drawing/2014/main" id="{0368A2B2-FFC0-E448-8328-A1297A425EF7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6F750BF-AC27-D545-981D-3AA5FC086044}"/>
              </a:ext>
            </a:extLst>
          </p:cNvPr>
          <p:cNvGrpSpPr/>
          <p:nvPr/>
        </p:nvGrpSpPr>
        <p:grpSpPr>
          <a:xfrm>
            <a:off x="4956050" y="1458006"/>
            <a:ext cx="2039387" cy="2011680"/>
            <a:chOff x="4956050" y="1458006"/>
            <a:chExt cx="2039387" cy="201168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A1E0771-9DBB-FA4D-A400-2D589DC8B2DA}"/>
                </a:ext>
              </a:extLst>
            </p:cNvPr>
            <p:cNvGrpSpPr/>
            <p:nvPr/>
          </p:nvGrpSpPr>
          <p:grpSpPr>
            <a:xfrm rot="16200000">
              <a:off x="4197098" y="2216958"/>
              <a:ext cx="2011680" cy="493776"/>
              <a:chOff x="734436" y="2656442"/>
              <a:chExt cx="1840995" cy="448057"/>
            </a:xfrm>
          </p:grpSpPr>
          <p:sp>
            <p:nvSpPr>
              <p:cNvPr id="53" name="Google Shape;154;p17">
                <a:extLst>
                  <a:ext uri="{FF2B5EF4-FFF2-40B4-BE49-F238E27FC236}">
                    <a16:creationId xmlns:a16="http://schemas.microsoft.com/office/drawing/2014/main" id="{77F9C0F5-E61C-D642-9C5F-344171F6291C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" name="Google Shape;154;p17">
                <a:extLst>
                  <a:ext uri="{FF2B5EF4-FFF2-40B4-BE49-F238E27FC236}">
                    <a16:creationId xmlns:a16="http://schemas.microsoft.com/office/drawing/2014/main" id="{48DE4924-0B2F-964A-B2B1-4164CE60C006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Google Shape;154;p17">
                <a:extLst>
                  <a:ext uri="{FF2B5EF4-FFF2-40B4-BE49-F238E27FC236}">
                    <a16:creationId xmlns:a16="http://schemas.microsoft.com/office/drawing/2014/main" id="{98301BB0-7470-8543-A3C3-70ECE0E0EBB9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" name="Google Shape;154;p17">
                <a:extLst>
                  <a:ext uri="{FF2B5EF4-FFF2-40B4-BE49-F238E27FC236}">
                    <a16:creationId xmlns:a16="http://schemas.microsoft.com/office/drawing/2014/main" id="{5C2DCBD5-7530-0944-937E-4384FFE9B76D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154;p17">
                <a:extLst>
                  <a:ext uri="{FF2B5EF4-FFF2-40B4-BE49-F238E27FC236}">
                    <a16:creationId xmlns:a16="http://schemas.microsoft.com/office/drawing/2014/main" id="{59774DC4-8B4B-C44F-A6DD-148A34B858C3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154;p17">
                <a:extLst>
                  <a:ext uri="{FF2B5EF4-FFF2-40B4-BE49-F238E27FC236}">
                    <a16:creationId xmlns:a16="http://schemas.microsoft.com/office/drawing/2014/main" id="{8D9046FD-5F5C-1247-A0C9-0BE9E0560320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153;p17">
                <a:extLst>
                  <a:ext uri="{FF2B5EF4-FFF2-40B4-BE49-F238E27FC236}">
                    <a16:creationId xmlns:a16="http://schemas.microsoft.com/office/drawing/2014/main" id="{B60EF760-8A88-A349-94C3-405CF5958F76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2B490E56-634F-0946-A88C-61EF79E6ADB5}"/>
                </a:ext>
              </a:extLst>
            </p:cNvPr>
            <p:cNvGrpSpPr/>
            <p:nvPr/>
          </p:nvGrpSpPr>
          <p:grpSpPr>
            <a:xfrm rot="16200000">
              <a:off x="4712890" y="2216958"/>
              <a:ext cx="2011680" cy="493776"/>
              <a:chOff x="734436" y="2656442"/>
              <a:chExt cx="1840995" cy="448057"/>
            </a:xfrm>
          </p:grpSpPr>
          <p:sp>
            <p:nvSpPr>
              <p:cNvPr id="89" name="Google Shape;154;p17">
                <a:extLst>
                  <a:ext uri="{FF2B5EF4-FFF2-40B4-BE49-F238E27FC236}">
                    <a16:creationId xmlns:a16="http://schemas.microsoft.com/office/drawing/2014/main" id="{3FC78FCE-2A96-464B-9FBD-D2B0CA7E2F6A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154;p17">
                <a:extLst>
                  <a:ext uri="{FF2B5EF4-FFF2-40B4-BE49-F238E27FC236}">
                    <a16:creationId xmlns:a16="http://schemas.microsoft.com/office/drawing/2014/main" id="{2B7A06D2-4348-9245-B5E7-BBD8C610E941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154;p17">
                <a:extLst>
                  <a:ext uri="{FF2B5EF4-FFF2-40B4-BE49-F238E27FC236}">
                    <a16:creationId xmlns:a16="http://schemas.microsoft.com/office/drawing/2014/main" id="{D617A4F2-146A-2C44-BCBE-E869654974CE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154;p17">
                <a:extLst>
                  <a:ext uri="{FF2B5EF4-FFF2-40B4-BE49-F238E27FC236}">
                    <a16:creationId xmlns:a16="http://schemas.microsoft.com/office/drawing/2014/main" id="{9F2E6949-78A1-7F46-92DA-779595D8C91B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154;p17">
                <a:extLst>
                  <a:ext uri="{FF2B5EF4-FFF2-40B4-BE49-F238E27FC236}">
                    <a16:creationId xmlns:a16="http://schemas.microsoft.com/office/drawing/2014/main" id="{1864E880-E4A9-A343-901C-163C7B7FE1DE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154;p17">
                <a:extLst>
                  <a:ext uri="{FF2B5EF4-FFF2-40B4-BE49-F238E27FC236}">
                    <a16:creationId xmlns:a16="http://schemas.microsoft.com/office/drawing/2014/main" id="{083314D9-FDD0-034E-B01E-2880100D28B2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153;p17">
                <a:extLst>
                  <a:ext uri="{FF2B5EF4-FFF2-40B4-BE49-F238E27FC236}">
                    <a16:creationId xmlns:a16="http://schemas.microsoft.com/office/drawing/2014/main" id="{6CA5356C-246A-424B-BA42-AAC6DF2B8C3B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15FD5349-3688-2544-968B-D8956F2FBD77}"/>
                </a:ext>
              </a:extLst>
            </p:cNvPr>
            <p:cNvGrpSpPr/>
            <p:nvPr/>
          </p:nvGrpSpPr>
          <p:grpSpPr>
            <a:xfrm rot="16200000">
              <a:off x="5227243" y="2216958"/>
              <a:ext cx="2011680" cy="493776"/>
              <a:chOff x="734436" y="2656442"/>
              <a:chExt cx="1840995" cy="448057"/>
            </a:xfrm>
          </p:grpSpPr>
          <p:sp>
            <p:nvSpPr>
              <p:cNvPr id="105" name="Google Shape;154;p17">
                <a:extLst>
                  <a:ext uri="{FF2B5EF4-FFF2-40B4-BE49-F238E27FC236}">
                    <a16:creationId xmlns:a16="http://schemas.microsoft.com/office/drawing/2014/main" id="{2C7E2C56-7404-A14A-A92D-B0EF408D5CF4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54;p17">
                <a:extLst>
                  <a:ext uri="{FF2B5EF4-FFF2-40B4-BE49-F238E27FC236}">
                    <a16:creationId xmlns:a16="http://schemas.microsoft.com/office/drawing/2014/main" id="{AECD370C-E19C-2740-BC32-8A244C13E6CD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54;p17">
                <a:extLst>
                  <a:ext uri="{FF2B5EF4-FFF2-40B4-BE49-F238E27FC236}">
                    <a16:creationId xmlns:a16="http://schemas.microsoft.com/office/drawing/2014/main" id="{BA98D20D-2AE9-B64F-9493-4453711B9846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54;p17">
                <a:extLst>
                  <a:ext uri="{FF2B5EF4-FFF2-40B4-BE49-F238E27FC236}">
                    <a16:creationId xmlns:a16="http://schemas.microsoft.com/office/drawing/2014/main" id="{63245A33-593C-E340-880F-5E87DA8280B3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54;p17">
                <a:extLst>
                  <a:ext uri="{FF2B5EF4-FFF2-40B4-BE49-F238E27FC236}">
                    <a16:creationId xmlns:a16="http://schemas.microsoft.com/office/drawing/2014/main" id="{DACC49DA-04BE-0643-832B-C05E4BE739CC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54;p17">
                <a:extLst>
                  <a:ext uri="{FF2B5EF4-FFF2-40B4-BE49-F238E27FC236}">
                    <a16:creationId xmlns:a16="http://schemas.microsoft.com/office/drawing/2014/main" id="{3F75A196-A32A-064B-93AB-0AEC494A836E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53;p17">
                <a:extLst>
                  <a:ext uri="{FF2B5EF4-FFF2-40B4-BE49-F238E27FC236}">
                    <a16:creationId xmlns:a16="http://schemas.microsoft.com/office/drawing/2014/main" id="{E6C97CAA-68A6-4E49-98B2-2DF49FDFC341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6313FE2-8CE0-D842-A789-4235A27C6DF2}"/>
                </a:ext>
              </a:extLst>
            </p:cNvPr>
            <p:cNvGrpSpPr/>
            <p:nvPr/>
          </p:nvGrpSpPr>
          <p:grpSpPr>
            <a:xfrm rot="16200000">
              <a:off x="5742709" y="2216958"/>
              <a:ext cx="2011680" cy="493776"/>
              <a:chOff x="734436" y="2656442"/>
              <a:chExt cx="1840995" cy="448057"/>
            </a:xfrm>
          </p:grpSpPr>
          <p:sp>
            <p:nvSpPr>
              <p:cNvPr id="113" name="Google Shape;154;p17">
                <a:extLst>
                  <a:ext uri="{FF2B5EF4-FFF2-40B4-BE49-F238E27FC236}">
                    <a16:creationId xmlns:a16="http://schemas.microsoft.com/office/drawing/2014/main" id="{2FBB3B63-06E5-834D-888D-3A86D1DFE54B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54;p17">
                <a:extLst>
                  <a:ext uri="{FF2B5EF4-FFF2-40B4-BE49-F238E27FC236}">
                    <a16:creationId xmlns:a16="http://schemas.microsoft.com/office/drawing/2014/main" id="{4A6ECA4B-95B0-6D42-B5A1-54B64CD43A5E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54;p17">
                <a:extLst>
                  <a:ext uri="{FF2B5EF4-FFF2-40B4-BE49-F238E27FC236}">
                    <a16:creationId xmlns:a16="http://schemas.microsoft.com/office/drawing/2014/main" id="{5B759C71-8971-D447-B24A-173251475019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54;p17">
                <a:extLst>
                  <a:ext uri="{FF2B5EF4-FFF2-40B4-BE49-F238E27FC236}">
                    <a16:creationId xmlns:a16="http://schemas.microsoft.com/office/drawing/2014/main" id="{B5D8C3F3-9B42-004D-954F-18CF8CAE48CE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54;p17">
                <a:extLst>
                  <a:ext uri="{FF2B5EF4-FFF2-40B4-BE49-F238E27FC236}">
                    <a16:creationId xmlns:a16="http://schemas.microsoft.com/office/drawing/2014/main" id="{BA5CA7C4-0199-E645-AA01-F8BC6B40DA38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54;p17">
                <a:extLst>
                  <a:ext uri="{FF2B5EF4-FFF2-40B4-BE49-F238E27FC236}">
                    <a16:creationId xmlns:a16="http://schemas.microsoft.com/office/drawing/2014/main" id="{9A60120B-5A8E-3543-A71F-35E2182BE688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53;p17">
                <a:extLst>
                  <a:ext uri="{FF2B5EF4-FFF2-40B4-BE49-F238E27FC236}">
                    <a16:creationId xmlns:a16="http://schemas.microsoft.com/office/drawing/2014/main" id="{5EB64F87-A9E1-7748-98CC-EDB4C3213AF7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B5CA906-9D45-9344-B87F-910B781B4CD8}"/>
              </a:ext>
            </a:extLst>
          </p:cNvPr>
          <p:cNvGrpSpPr/>
          <p:nvPr/>
        </p:nvGrpSpPr>
        <p:grpSpPr>
          <a:xfrm>
            <a:off x="39640" y="3453244"/>
            <a:ext cx="1436528" cy="1351303"/>
            <a:chOff x="-249558" y="3404672"/>
            <a:chExt cx="1436528" cy="1351303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63A1FC4-3305-F840-9E89-BDABF795D430}"/>
                </a:ext>
              </a:extLst>
            </p:cNvPr>
            <p:cNvSpPr/>
            <p:nvPr/>
          </p:nvSpPr>
          <p:spPr>
            <a:xfrm>
              <a:off x="-10728" y="3650633"/>
              <a:ext cx="1197698" cy="11053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6892373-D031-7E4A-84C9-C5A229671E47}"/>
                </a:ext>
              </a:extLst>
            </p:cNvPr>
            <p:cNvSpPr/>
            <p:nvPr/>
          </p:nvSpPr>
          <p:spPr>
            <a:xfrm>
              <a:off x="-10730" y="3613903"/>
              <a:ext cx="1197698" cy="75553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Active area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D10A6A98-5741-C54C-A98D-DC3160BE7B5D}"/>
                </a:ext>
              </a:extLst>
            </p:cNvPr>
            <p:cNvSpPr txBox="1"/>
            <p:nvPr/>
          </p:nvSpPr>
          <p:spPr>
            <a:xfrm>
              <a:off x="223275" y="4414885"/>
              <a:ext cx="729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Balcony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16C20DB-80C3-F242-8375-46A163A16365}"/>
                </a:ext>
              </a:extLst>
            </p:cNvPr>
            <p:cNvSpPr txBox="1"/>
            <p:nvPr/>
          </p:nvSpPr>
          <p:spPr>
            <a:xfrm rot="16200000">
              <a:off x="-298913" y="4067249"/>
              <a:ext cx="308558" cy="20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144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16780CBB-1B0A-BD41-A8A1-0C59C818FFB4}"/>
                </a:ext>
              </a:extLst>
            </p:cNvPr>
            <p:cNvSpPr txBox="1"/>
            <p:nvPr/>
          </p:nvSpPr>
          <p:spPr>
            <a:xfrm>
              <a:off x="358533" y="3404672"/>
              <a:ext cx="308558" cy="20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192</a:t>
              </a:r>
            </a:p>
          </p:txBody>
        </p:sp>
      </p:grp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77668EB1-CD76-8C41-A533-DA2D598F841B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7E6F70C9-06B6-5842-A912-BB82A5682F29}"/>
              </a:ext>
            </a:extLst>
          </p:cNvPr>
          <p:cNvSpPr txBox="1"/>
          <p:nvPr/>
        </p:nvSpPr>
        <p:spPr>
          <a:xfrm rot="16200000">
            <a:off x="4325520" y="2715026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2" name="Picture 141" descr="Chart&#10;&#10;Description automatically generated with medium confidence">
            <a:extLst>
              <a:ext uri="{FF2B5EF4-FFF2-40B4-BE49-F238E27FC236}">
                <a16:creationId xmlns:a16="http://schemas.microsoft.com/office/drawing/2014/main" id="{60DBF329-6756-9643-8BB7-D3F5008B62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831" t="57026" r="26167" b="9309"/>
          <a:stretch/>
        </p:blipFill>
        <p:spPr>
          <a:xfrm>
            <a:off x="4945011" y="1447780"/>
            <a:ext cx="2163671" cy="26673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D9969B-08EA-3E47-B81D-5644CF583B2E}"/>
              </a:ext>
            </a:extLst>
          </p:cNvPr>
          <p:cNvSpPr txBox="1"/>
          <p:nvPr/>
        </p:nvSpPr>
        <p:spPr>
          <a:xfrm>
            <a:off x="6501661" y="4375024"/>
            <a:ext cx="2294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Envelope violation will go away when overlap is defined. </a:t>
            </a:r>
          </a:p>
        </p:txBody>
      </p:sp>
    </p:spTree>
    <p:extLst>
      <p:ext uri="{BB962C8B-B14F-4D97-AF65-F5344CB8AC3E}">
        <p14:creationId xmlns:p14="http://schemas.microsoft.com/office/powerpoint/2010/main" val="3922961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ePix</a:t>
            </a:r>
            <a:r>
              <a:rPr lang="en-US" dirty="0"/>
              <a:t> HR Interposer quad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775" y="725629"/>
            <a:ext cx="4161468" cy="309845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Interposer left and right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Connectors</a:t>
            </a:r>
          </a:p>
          <a:p>
            <a:pPr marL="742950" lvl="1" indent="-285750"/>
            <a:r>
              <a:rPr lang="en-US" sz="1600" dirty="0"/>
              <a:t>Tile connector to interposer</a:t>
            </a:r>
          </a:p>
          <a:p>
            <a:pPr marL="742950" lvl="1" indent="-285750"/>
            <a:r>
              <a:rPr lang="en-US" sz="1600" dirty="0"/>
              <a:t>Interposer to digital board </a:t>
            </a:r>
          </a:p>
          <a:p>
            <a:pPr marL="742950" lvl="1" indent="-285750"/>
            <a:r>
              <a:rPr lang="en-US" sz="1600" dirty="0"/>
              <a:t>Power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Tile support electronics</a:t>
            </a:r>
          </a:p>
          <a:p>
            <a:pPr marL="742950" lvl="1" indent="-285750"/>
            <a:r>
              <a:rPr lang="en-US" sz="1600" dirty="0"/>
              <a:t>LDO, ADC, DAC, temp. sensor</a:t>
            </a:r>
          </a:p>
          <a:p>
            <a:pPr marL="742950" lvl="1" indent="-285750"/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C54AD-5F76-8D48-93CF-1E879642767A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664B64-18C4-8E46-96D3-9E9DC9180B78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871D7-26A1-844D-9645-54FEDFFD5147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726A3-B3A6-1E4B-8705-8AD61B1C4017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7C57F1-FE91-E24C-A2DA-83A29DAAF6D4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CEF825-6BD7-ED4F-B3F7-2893EE192814}"/>
              </a:ext>
            </a:extLst>
          </p:cNvPr>
          <p:cNvSpPr txBox="1"/>
          <p:nvPr/>
        </p:nvSpPr>
        <p:spPr>
          <a:xfrm rot="16200000">
            <a:off x="4213803" y="272926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77668EB1-CD76-8C41-A533-DA2D598F841B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61B9876-DFF3-6C45-974B-702D4F39FC09}"/>
              </a:ext>
            </a:extLst>
          </p:cNvPr>
          <p:cNvSpPr/>
          <p:nvPr/>
        </p:nvSpPr>
        <p:spPr>
          <a:xfrm>
            <a:off x="5329371" y="4322736"/>
            <a:ext cx="568427" cy="25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Power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E068A6A-7DB4-E744-AABF-800F2C62D020}"/>
              </a:ext>
            </a:extLst>
          </p:cNvPr>
          <p:cNvGrpSpPr/>
          <p:nvPr/>
        </p:nvGrpSpPr>
        <p:grpSpPr>
          <a:xfrm>
            <a:off x="5340100" y="1552304"/>
            <a:ext cx="1717615" cy="2324161"/>
            <a:chOff x="5340100" y="1552304"/>
            <a:chExt cx="1717615" cy="232416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3C8B6FD-2BD8-914A-9AF3-61800457D448}"/>
                </a:ext>
              </a:extLst>
            </p:cNvPr>
            <p:cNvSpPr/>
            <p:nvPr/>
          </p:nvSpPr>
          <p:spPr>
            <a:xfrm rot="5400000">
              <a:off x="5939141" y="2667836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A0788AF7-F4C8-0244-975F-402A129C6DC6}"/>
                </a:ext>
              </a:extLst>
            </p:cNvPr>
            <p:cNvSpPr/>
            <p:nvPr/>
          </p:nvSpPr>
          <p:spPr>
            <a:xfrm rot="5400000">
              <a:off x="5939141" y="2362759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BD10DD07-7358-7D40-9F89-37CB3D603DD5}"/>
                </a:ext>
              </a:extLst>
            </p:cNvPr>
            <p:cNvSpPr/>
            <p:nvPr/>
          </p:nvSpPr>
          <p:spPr>
            <a:xfrm rot="5400000">
              <a:off x="5939141" y="2087925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E06FDDE6-50D3-784E-B70F-D8B803922A7A}"/>
                </a:ext>
              </a:extLst>
            </p:cNvPr>
            <p:cNvSpPr/>
            <p:nvPr/>
          </p:nvSpPr>
          <p:spPr>
            <a:xfrm rot="5400000">
              <a:off x="5939141" y="1553093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248E4317-FD25-B148-822C-7DE6DDFBECA6}"/>
                </a:ext>
              </a:extLst>
            </p:cNvPr>
            <p:cNvSpPr/>
            <p:nvPr/>
          </p:nvSpPr>
          <p:spPr>
            <a:xfrm rot="5400000">
              <a:off x="5939141" y="1800660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3F59AA1E-2FA7-A94C-85F3-865DDF55713E}"/>
                </a:ext>
              </a:extLst>
            </p:cNvPr>
            <p:cNvSpPr/>
            <p:nvPr/>
          </p:nvSpPr>
          <p:spPr>
            <a:xfrm rot="5400000">
              <a:off x="5939141" y="1319825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4C2FBF7B-E8A1-D547-B4BD-1FDF9219D0B1}"/>
                </a:ext>
              </a:extLst>
            </p:cNvPr>
            <p:cNvSpPr/>
            <p:nvPr/>
          </p:nvSpPr>
          <p:spPr>
            <a:xfrm rot="5400000">
              <a:off x="5900736" y="3239019"/>
              <a:ext cx="76810" cy="11980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753720DD-4C7F-E449-BEEF-DB029994A175}"/>
                </a:ext>
              </a:extLst>
            </p:cNvPr>
            <p:cNvSpPr/>
            <p:nvPr/>
          </p:nvSpPr>
          <p:spPr>
            <a:xfrm rot="5400000">
              <a:off x="5977546" y="991668"/>
              <a:ext cx="76810" cy="11980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0952A700-EA95-5E4E-AC4B-65F7FBB9F33A}"/>
                </a:ext>
              </a:extLst>
            </p:cNvPr>
            <p:cNvSpPr/>
            <p:nvPr/>
          </p:nvSpPr>
          <p:spPr>
            <a:xfrm rot="5400000">
              <a:off x="5375239" y="3046945"/>
              <a:ext cx="1058521" cy="34564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Left Arrow 10">
              <a:extLst>
                <a:ext uri="{FF2B5EF4-FFF2-40B4-BE49-F238E27FC236}">
                  <a16:creationId xmlns:a16="http://schemas.microsoft.com/office/drawing/2014/main" id="{36C213C6-9271-9B40-AD6D-F1F659DB538B}"/>
                </a:ext>
              </a:extLst>
            </p:cNvPr>
            <p:cNvSpPr/>
            <p:nvPr/>
          </p:nvSpPr>
          <p:spPr>
            <a:xfrm rot="5400000">
              <a:off x="5447904" y="1909193"/>
              <a:ext cx="913190" cy="34564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EA3FC0D-BE1F-A845-AC80-5A98603AF9E1}"/>
                </a:ext>
              </a:extLst>
            </p:cNvPr>
            <p:cNvSpPr txBox="1"/>
            <p:nvPr/>
          </p:nvSpPr>
          <p:spPr>
            <a:xfrm>
              <a:off x="6018648" y="2361295"/>
              <a:ext cx="1039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Data flow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242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ePix</a:t>
            </a:r>
            <a:r>
              <a:rPr lang="en-US" dirty="0"/>
              <a:t> HR Digital Quad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4293" y="932198"/>
            <a:ext cx="3919128" cy="402017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Digital left and right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 board per quad</a:t>
            </a:r>
          </a:p>
          <a:p>
            <a:pPr marL="742950" lvl="1" indent="-285750"/>
            <a:r>
              <a:rPr lang="en-US" sz="1400" dirty="0"/>
              <a:t>One large FPGA</a:t>
            </a:r>
          </a:p>
          <a:p>
            <a:pPr marL="742950" lvl="1" indent="-285750"/>
            <a:r>
              <a:rPr lang="en-US" sz="1400" dirty="0"/>
              <a:t>FO</a:t>
            </a:r>
          </a:p>
          <a:p>
            <a:pPr marL="742950" lvl="1" indent="-285750"/>
            <a:r>
              <a:rPr lang="en-US" sz="1400" dirty="0"/>
              <a:t>Local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Functionalities</a:t>
            </a:r>
          </a:p>
          <a:p>
            <a:pPr marL="742950" lvl="1" indent="-285750"/>
            <a:r>
              <a:rPr lang="en-US" sz="1400" dirty="0"/>
              <a:t>ASIC control, configuration and data readout</a:t>
            </a:r>
          </a:p>
          <a:p>
            <a:pPr marL="742950" lvl="1" indent="-285750"/>
            <a:r>
              <a:rPr lang="en-US" sz="1400" dirty="0"/>
              <a:t>Support electronics control</a:t>
            </a:r>
          </a:p>
          <a:p>
            <a:pPr marL="742950" lvl="1" indent="-285750"/>
            <a:r>
              <a:rPr lang="en-US" sz="1400" dirty="0"/>
              <a:t>Data communication to DAQ</a:t>
            </a:r>
          </a:p>
          <a:p>
            <a:pPr marL="976313" lvl="2" indent="-285750"/>
            <a:endParaRPr lang="en-US" sz="1200" dirty="0"/>
          </a:p>
          <a:p>
            <a:pPr marL="976313" lvl="2" indent="-285750"/>
            <a:endParaRPr lang="en-US" sz="1200" dirty="0"/>
          </a:p>
          <a:p>
            <a:pPr marL="742950" lvl="1" indent="-285750"/>
            <a:endParaRPr lang="en-US" sz="1400" dirty="0"/>
          </a:p>
          <a:p>
            <a:pPr marL="742950" lvl="1" indent="-285750"/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61B9876-DFF3-6C45-974B-702D4F39FC09}"/>
              </a:ext>
            </a:extLst>
          </p:cNvPr>
          <p:cNvSpPr/>
          <p:nvPr/>
        </p:nvSpPr>
        <p:spPr>
          <a:xfrm>
            <a:off x="5796596" y="4192994"/>
            <a:ext cx="568427" cy="25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Power?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85A76C-C113-294E-8D94-486D8D62FDA6}"/>
              </a:ext>
            </a:extLst>
          </p:cNvPr>
          <p:cNvSpPr/>
          <p:nvPr/>
        </p:nvSpPr>
        <p:spPr>
          <a:xfrm>
            <a:off x="6239018" y="2062202"/>
            <a:ext cx="1316803" cy="1290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9A84751-F213-A347-8E39-1B331ABD0CC4}"/>
              </a:ext>
            </a:extLst>
          </p:cNvPr>
          <p:cNvSpPr/>
          <p:nvPr/>
        </p:nvSpPr>
        <p:spPr>
          <a:xfrm>
            <a:off x="5260535" y="4234196"/>
            <a:ext cx="313866" cy="2304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FO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5F270BD-9878-5B4A-8017-A8BCCE3D5AF3}"/>
              </a:ext>
            </a:extLst>
          </p:cNvPr>
          <p:cNvCxnSpPr/>
          <p:nvPr/>
        </p:nvCxnSpPr>
        <p:spPr>
          <a:xfrm>
            <a:off x="5417468" y="4464626"/>
            <a:ext cx="0" cy="4111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DD39ADAC-D340-874B-909F-D22B52B852FE}"/>
              </a:ext>
            </a:extLst>
          </p:cNvPr>
          <p:cNvSpPr/>
          <p:nvPr/>
        </p:nvSpPr>
        <p:spPr>
          <a:xfrm rot="5400000">
            <a:off x="6000839" y="3239019"/>
            <a:ext cx="76810" cy="11980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F278C59-25A3-9247-8599-6223F5DFA7DB}"/>
              </a:ext>
            </a:extLst>
          </p:cNvPr>
          <p:cNvSpPr/>
          <p:nvPr/>
        </p:nvSpPr>
        <p:spPr>
          <a:xfrm rot="5400000">
            <a:off x="6000839" y="991668"/>
            <a:ext cx="76810" cy="11980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A64EE09-2C9A-AD4F-A599-E5C65BB45FA8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65F4E19-1680-FB48-A86D-3372ADB43C8E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7C98B36-E370-0E4B-AA89-5A564891F96B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23B4D8E-CA89-D247-90A7-7AA2508BABDC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868FE92-2CA4-B249-AEBE-8E0E8672CBB1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48588CC-39A9-5F49-9C13-9E63205067EB}"/>
              </a:ext>
            </a:extLst>
          </p:cNvPr>
          <p:cNvSpPr txBox="1"/>
          <p:nvPr/>
        </p:nvSpPr>
        <p:spPr>
          <a:xfrm rot="16200000">
            <a:off x="4213803" y="272926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DC935C3-F4C1-EC42-8AD4-C5C10A081FF6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1B8F450-0C72-D74E-AE12-7669D21D1713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532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DB1BB6-B695-CD4C-933E-A942C3096E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839B0B-E1AF-0E4C-A45D-C16C114FE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</a:t>
            </a:r>
            <a:r>
              <a:rPr lang="en-US" baseline="30000" dirty="0"/>
              <a:t>nd</a:t>
            </a:r>
            <a:r>
              <a:rPr lang="en-US" dirty="0"/>
              <a:t> TXI camera meeting 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1C2FE5-F814-954C-9F82-4615BE40539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Review goals and requirements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Concept design evolution </a:t>
            </a:r>
          </a:p>
          <a:p>
            <a:pPr marL="800100" lvl="1" indent="-342900" fontAlgn="base"/>
            <a:r>
              <a:rPr lang="en-US" sz="1400" dirty="0"/>
              <a:t>Mechanical / cooling</a:t>
            </a:r>
          </a:p>
          <a:p>
            <a:pPr marL="800100" lvl="1" indent="-342900" fontAlgn="base"/>
            <a:r>
              <a:rPr lang="en-US" sz="1400" dirty="0"/>
              <a:t>Electronics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Teams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78751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estimation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45967" y="1508968"/>
            <a:ext cx="2160281" cy="2061316"/>
          </a:xfrm>
        </p:spPr>
        <p:txBody>
          <a:bodyPr vert="horz" lIns="0" tIns="0" rIns="0" bIns="0" rtlCol="0" anchor="t"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>
                <a:latin typeface="Arial"/>
                <a:cs typeface="Arial"/>
              </a:rPr>
              <a:t>Power supply voltage level</a:t>
            </a:r>
          </a:p>
          <a:p>
            <a:pPr marL="600075" lvl="1" indent="-257175"/>
            <a:r>
              <a:rPr lang="en-US" sz="900" dirty="0">
                <a:latin typeface="Arial"/>
                <a:cs typeface="Arial"/>
              </a:rPr>
              <a:t>2.5V @ 2.1A</a:t>
            </a:r>
            <a:endParaRPr lang="en-US" sz="900" dirty="0"/>
          </a:p>
          <a:p>
            <a:pPr marL="600075" lvl="1" indent="-257175"/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/>
              <a:t>LVDS </a:t>
            </a:r>
          </a:p>
          <a:p>
            <a:pPr marL="600075" lvl="1" indent="-257175"/>
            <a:r>
              <a:rPr lang="en-US" sz="825" dirty="0"/>
              <a:t>12 IOs for data transmission per ASIC</a:t>
            </a:r>
            <a:endParaRPr lang="en-US" sz="788" dirty="0"/>
          </a:p>
          <a:p>
            <a:pPr marL="600075" lvl="1" indent="-257175"/>
            <a:r>
              <a:rPr lang="en-US" sz="825" dirty="0"/>
              <a:t>2 IOs clock receiver</a:t>
            </a:r>
            <a:endParaRPr lang="en-US" sz="788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latin typeface="Arial"/>
                <a:cs typeface="Arial"/>
              </a:rPr>
              <a:t>single ended</a:t>
            </a:r>
          </a:p>
          <a:p>
            <a:pPr marL="600075" lvl="1" indent="-257175"/>
            <a:r>
              <a:rPr lang="en-US" sz="900" dirty="0"/>
              <a:t>17 control lines inputs and output</a:t>
            </a:r>
          </a:p>
          <a:p>
            <a:pPr marL="600075" lvl="1" indent="-257175"/>
            <a:r>
              <a:rPr lang="en-US" sz="900" dirty="0"/>
              <a:t>1 x Analog monitor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2824571" y="2059192"/>
            <a:ext cx="2165753" cy="1895140"/>
          </a:xfrm>
        </p:spPr>
        <p:txBody>
          <a:bodyPr vert="horz" lIns="0" tIns="0" rIns="0" bIns="0" rtlCol="0" anchor="t"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>
                <a:latin typeface="Arial"/>
                <a:cs typeface="Arial"/>
              </a:rPr>
              <a:t>Power supply voltage level</a:t>
            </a:r>
          </a:p>
          <a:p>
            <a:pPr marL="600075" lvl="1" indent="-257175"/>
            <a:r>
              <a:rPr lang="en-US" sz="900" dirty="0">
                <a:latin typeface="Arial"/>
                <a:cs typeface="Arial"/>
              </a:rPr>
              <a:t>2.5V @ 8.4A</a:t>
            </a: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/>
              <a:t>LVDS </a:t>
            </a:r>
          </a:p>
          <a:p>
            <a:pPr marL="600075" lvl="1" indent="-257175"/>
            <a:r>
              <a:rPr lang="en-US" sz="825" dirty="0"/>
              <a:t>72 data transmission per module</a:t>
            </a:r>
          </a:p>
          <a:p>
            <a:pPr marL="600075" lvl="1" indent="-257175"/>
            <a:r>
              <a:rPr lang="en-US" sz="825" dirty="0"/>
              <a:t>3 clock receiver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latin typeface="Arial"/>
                <a:cs typeface="Arial"/>
              </a:rPr>
              <a:t>single ended</a:t>
            </a:r>
          </a:p>
          <a:p>
            <a:pPr marL="600075" lvl="1" indent="-257175"/>
            <a:r>
              <a:rPr lang="en-US" sz="900" dirty="0"/>
              <a:t>20 control lines inputs and output</a:t>
            </a:r>
          </a:p>
          <a:p>
            <a:pPr marL="600075" lvl="1" indent="-257175"/>
            <a:r>
              <a:rPr lang="en-US" sz="900" dirty="0"/>
              <a:t>3 x Analog monitor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392236" y="2459490"/>
            <a:ext cx="2252164" cy="19557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>
                <a:latin typeface="Arial"/>
                <a:cs typeface="Arial"/>
              </a:rPr>
              <a:t>Power supply voltage level</a:t>
            </a:r>
          </a:p>
          <a:p>
            <a:pPr marL="600075" lvl="1" indent="-257175"/>
            <a:r>
              <a:rPr lang="en-US" sz="900" dirty="0">
                <a:latin typeface="Arial"/>
                <a:cs typeface="Arial"/>
              </a:rPr>
              <a:t>2.5V @ 50A</a:t>
            </a: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/>
              <a:t>LVDS </a:t>
            </a:r>
          </a:p>
          <a:p>
            <a:pPr marL="600075" lvl="1" indent="-257175"/>
            <a:r>
              <a:rPr lang="en-US" sz="825" dirty="0"/>
              <a:t>432 data transmission per camera</a:t>
            </a:r>
          </a:p>
          <a:p>
            <a:pPr marL="600075" lvl="1" indent="-257175"/>
            <a:r>
              <a:rPr lang="en-US" sz="825" dirty="0"/>
              <a:t>6 clock receiver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latin typeface="Arial"/>
                <a:cs typeface="Arial"/>
              </a:rPr>
              <a:t>single ended</a:t>
            </a:r>
          </a:p>
          <a:p>
            <a:pPr marL="600075" lvl="1" indent="-257175"/>
            <a:r>
              <a:rPr lang="en-US" sz="900" dirty="0"/>
              <a:t>68 control lines inputs and output</a:t>
            </a:r>
          </a:p>
          <a:p>
            <a:pPr marL="600075" lvl="1" indent="-257175"/>
            <a:r>
              <a:rPr lang="en-US" sz="900" dirty="0"/>
              <a:t>18 Analog monitor</a:t>
            </a:r>
          </a:p>
          <a:p>
            <a:pPr marL="257175" indent="-257175">
              <a:buFont typeface="Arial" pitchFamily="34" charset="0"/>
              <a:buChar char="•"/>
            </a:pP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2691495" y="2059192"/>
            <a:ext cx="2125980" cy="3512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193830" y="1499500"/>
            <a:ext cx="2125980" cy="399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5340100" y="2462444"/>
            <a:ext cx="2125980" cy="378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FDF35C-85AE-2443-9865-967B89CF57B1}"/>
              </a:ext>
            </a:extLst>
          </p:cNvPr>
          <p:cNvSpPr txBox="1"/>
          <p:nvPr/>
        </p:nvSpPr>
        <p:spPr>
          <a:xfrm>
            <a:off x="348884" y="1182746"/>
            <a:ext cx="19544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 </a:t>
            </a:r>
            <a:r>
              <a:rPr lang="en-US" sz="1350" dirty="0" err="1"/>
              <a:t>ePix</a:t>
            </a:r>
            <a:r>
              <a:rPr lang="en-US" sz="1350" dirty="0"/>
              <a:t> 10k ASIC(5.2W)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BC91D4-2877-AD42-BF86-B31CCBEAC99D}"/>
              </a:ext>
            </a:extLst>
          </p:cNvPr>
          <p:cNvSpPr txBox="1"/>
          <p:nvPr/>
        </p:nvSpPr>
        <p:spPr>
          <a:xfrm>
            <a:off x="2574940" y="1710806"/>
            <a:ext cx="20506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4 </a:t>
            </a:r>
            <a:r>
              <a:rPr lang="en-US" sz="1350" dirty="0" err="1"/>
              <a:t>ePix</a:t>
            </a:r>
            <a:r>
              <a:rPr lang="en-US" sz="1350" dirty="0"/>
              <a:t> 10k ASIC(20.8W)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602FA4-CC47-094E-9B87-5C571547CAB5}"/>
              </a:ext>
            </a:extLst>
          </p:cNvPr>
          <p:cNvSpPr txBox="1"/>
          <p:nvPr/>
        </p:nvSpPr>
        <p:spPr>
          <a:xfrm>
            <a:off x="5215257" y="1728385"/>
            <a:ext cx="3965343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48/40 </a:t>
            </a:r>
            <a:r>
              <a:rPr lang="en-US" sz="1350" dirty="0" err="1"/>
              <a:t>ePix</a:t>
            </a:r>
            <a:r>
              <a:rPr lang="en-US" sz="1350" dirty="0"/>
              <a:t> 10k ASIC (249.6W/216W) / ½ camera</a:t>
            </a:r>
          </a:p>
          <a:p>
            <a:r>
              <a:rPr lang="en-US" sz="1100" dirty="0"/>
              <a:t>or</a:t>
            </a:r>
          </a:p>
          <a:p>
            <a:r>
              <a:rPr lang="en-US" sz="1350" dirty="0"/>
              <a:t>24/20 </a:t>
            </a:r>
            <a:r>
              <a:rPr lang="en-US" sz="1350" dirty="0" err="1"/>
              <a:t>ePix</a:t>
            </a:r>
            <a:r>
              <a:rPr lang="en-US" sz="1350" dirty="0"/>
              <a:t> 10k ASIC (124.8W/108W) / ¼ camera</a:t>
            </a:r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072454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" name="Elbow Connector 33">
            <a:extLst>
              <a:ext uri="{FF2B5EF4-FFF2-40B4-BE49-F238E27FC236}">
                <a16:creationId xmlns:a16="http://schemas.microsoft.com/office/drawing/2014/main" id="{96CE71D9-CD4A-854D-AA99-967F019A1B6D}"/>
              </a:ext>
            </a:extLst>
          </p:cNvPr>
          <p:cNvCxnSpPr>
            <a:cxnSpLocks/>
            <a:stCxn id="57" idx="3"/>
          </p:cNvCxnSpPr>
          <p:nvPr/>
        </p:nvCxnSpPr>
        <p:spPr>
          <a:xfrm>
            <a:off x="920614" y="2316320"/>
            <a:ext cx="1540081" cy="321995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33">
            <a:extLst>
              <a:ext uri="{FF2B5EF4-FFF2-40B4-BE49-F238E27FC236}">
                <a16:creationId xmlns:a16="http://schemas.microsoft.com/office/drawing/2014/main" id="{C25F9F0E-28BE-0140-AFB9-1DBF27BE4E04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920790" y="2521803"/>
            <a:ext cx="1530252" cy="111618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33">
            <a:extLst>
              <a:ext uri="{FF2B5EF4-FFF2-40B4-BE49-F238E27FC236}">
                <a16:creationId xmlns:a16="http://schemas.microsoft.com/office/drawing/2014/main" id="{1BDCD82E-C9C4-AA43-A58F-2877BAE5AB19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920790" y="2634698"/>
            <a:ext cx="1541274" cy="92588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33">
            <a:extLst>
              <a:ext uri="{FF2B5EF4-FFF2-40B4-BE49-F238E27FC236}">
                <a16:creationId xmlns:a16="http://schemas.microsoft.com/office/drawing/2014/main" id="{17033676-CF00-A347-8899-E25E90649F4F}"/>
              </a:ext>
            </a:extLst>
          </p:cNvPr>
          <p:cNvCxnSpPr>
            <a:cxnSpLocks/>
            <a:stCxn id="60" idx="3"/>
          </p:cNvCxnSpPr>
          <p:nvPr/>
        </p:nvCxnSpPr>
        <p:spPr>
          <a:xfrm flipV="1">
            <a:off x="920614" y="2634698"/>
            <a:ext cx="1541450" cy="296465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">
            <a:extLst>
              <a:ext uri="{FF2B5EF4-FFF2-40B4-BE49-F238E27FC236}">
                <a16:creationId xmlns:a16="http://schemas.microsoft.com/office/drawing/2014/main" id="{F7B41107-5F50-1040-B91A-C11CF8AB00BC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920614" y="3018527"/>
            <a:ext cx="1541450" cy="47213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3">
            <a:extLst>
              <a:ext uri="{FF2B5EF4-FFF2-40B4-BE49-F238E27FC236}">
                <a16:creationId xmlns:a16="http://schemas.microsoft.com/office/drawing/2014/main" id="{8F454A8A-BACD-DA4A-BFFE-33C71976517E}"/>
              </a:ext>
            </a:extLst>
          </p:cNvPr>
          <p:cNvCxnSpPr>
            <a:cxnSpLocks/>
            <a:stCxn id="64" idx="3"/>
          </p:cNvCxnSpPr>
          <p:nvPr/>
        </p:nvCxnSpPr>
        <p:spPr>
          <a:xfrm flipV="1">
            <a:off x="920790" y="3018527"/>
            <a:ext cx="1541274" cy="67761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3">
            <a:extLst>
              <a:ext uri="{FF2B5EF4-FFF2-40B4-BE49-F238E27FC236}">
                <a16:creationId xmlns:a16="http://schemas.microsoft.com/office/drawing/2014/main" id="{FCD35D83-26A0-DC4E-9E12-60A7F9039C12}"/>
              </a:ext>
            </a:extLst>
          </p:cNvPr>
          <p:cNvCxnSpPr>
            <a:cxnSpLocks/>
            <a:stCxn id="65" idx="3"/>
          </p:cNvCxnSpPr>
          <p:nvPr/>
        </p:nvCxnSpPr>
        <p:spPr>
          <a:xfrm flipV="1">
            <a:off x="920790" y="3018527"/>
            <a:ext cx="1541274" cy="88310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3">
            <a:extLst>
              <a:ext uri="{FF2B5EF4-FFF2-40B4-BE49-F238E27FC236}">
                <a16:creationId xmlns:a16="http://schemas.microsoft.com/office/drawing/2014/main" id="{DCA52EE0-3BE4-C248-9D30-59423F637331}"/>
              </a:ext>
            </a:extLst>
          </p:cNvPr>
          <p:cNvCxnSpPr>
            <a:cxnSpLocks/>
            <a:stCxn id="66" idx="3"/>
          </p:cNvCxnSpPr>
          <p:nvPr/>
        </p:nvCxnSpPr>
        <p:spPr>
          <a:xfrm flipV="1">
            <a:off x="920614" y="3018527"/>
            <a:ext cx="1541450" cy="108697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33">
            <a:extLst>
              <a:ext uri="{FF2B5EF4-FFF2-40B4-BE49-F238E27FC236}">
                <a16:creationId xmlns:a16="http://schemas.microsoft.com/office/drawing/2014/main" id="{5CAA36B1-4C9B-E340-8BEA-D21E3728DC46}"/>
              </a:ext>
            </a:extLst>
          </p:cNvPr>
          <p:cNvCxnSpPr>
            <a:cxnSpLocks/>
            <a:stCxn id="53" idx="3"/>
          </p:cNvCxnSpPr>
          <p:nvPr/>
        </p:nvCxnSpPr>
        <p:spPr>
          <a:xfrm>
            <a:off x="920614" y="2010481"/>
            <a:ext cx="1538046" cy="619299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B42123-E41A-4455-A78F-83FEDC9049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C5D3CF-60E2-4EC7-8AA5-98E7C51E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flow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6B0C7D-1FAE-44F0-8BFB-41B767EBEB65}"/>
              </a:ext>
            </a:extLst>
          </p:cNvPr>
          <p:cNvSpPr/>
          <p:nvPr/>
        </p:nvSpPr>
        <p:spPr>
          <a:xfrm>
            <a:off x="2462064" y="2464257"/>
            <a:ext cx="1070877" cy="749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/>
              <a:t>FPGA </a:t>
            </a:r>
          </a:p>
          <a:p>
            <a:pPr algn="ctr"/>
            <a:r>
              <a:rPr lang="en-US" sz="1013" dirty="0"/>
              <a:t>+</a:t>
            </a:r>
          </a:p>
          <a:p>
            <a:pPr algn="ctr"/>
            <a:r>
              <a:rPr lang="en-US" sz="1013" dirty="0"/>
              <a:t>HBM*</a:t>
            </a:r>
          </a:p>
        </p:txBody>
      </p:sp>
      <p:cxnSp>
        <p:nvCxnSpPr>
          <p:cNvPr id="21" name="Elbow Connector 28">
            <a:extLst>
              <a:ext uri="{FF2B5EF4-FFF2-40B4-BE49-F238E27FC236}">
                <a16:creationId xmlns:a16="http://schemas.microsoft.com/office/drawing/2014/main" id="{8E5F1F54-FE08-4D61-8228-ECBF6AED1876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920614" y="1395638"/>
            <a:ext cx="1541450" cy="1244283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30">
            <a:extLst>
              <a:ext uri="{FF2B5EF4-FFF2-40B4-BE49-F238E27FC236}">
                <a16:creationId xmlns:a16="http://schemas.microsoft.com/office/drawing/2014/main" id="{787D6200-3567-4CDC-AEBF-285968C684B5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920790" y="1601121"/>
            <a:ext cx="1541274" cy="1038800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33">
            <a:extLst>
              <a:ext uri="{FF2B5EF4-FFF2-40B4-BE49-F238E27FC236}">
                <a16:creationId xmlns:a16="http://schemas.microsoft.com/office/drawing/2014/main" id="{DC57AFA0-0D6F-4918-B1AE-D75A5CE883A7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920790" y="1806604"/>
            <a:ext cx="1541274" cy="833317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78BB0AD-A93A-4750-BED2-FDC1C682EB13}"/>
              </a:ext>
            </a:extLst>
          </p:cNvPr>
          <p:cNvSpPr/>
          <p:nvPr/>
        </p:nvSpPr>
        <p:spPr>
          <a:xfrm>
            <a:off x="3915364" y="2494410"/>
            <a:ext cx="840836" cy="257175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50Gbps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A161F48-2D16-4414-B3B7-1384FDE9E736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3532941" y="2622998"/>
            <a:ext cx="382424" cy="0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0C743312-0759-48AB-86C6-ACB49D97BD38}"/>
              </a:ext>
            </a:extLst>
          </p:cNvPr>
          <p:cNvSpPr/>
          <p:nvPr/>
        </p:nvSpPr>
        <p:spPr>
          <a:xfrm>
            <a:off x="2325000" y="1932491"/>
            <a:ext cx="565785" cy="257175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Mon.</a:t>
            </a:r>
          </a:p>
          <a:p>
            <a:pPr algn="ctr"/>
            <a:r>
              <a:rPr lang="en-US" sz="675" dirty="0"/>
              <a:t>ADC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16CF158-0FE0-4F64-9C13-BB9ACC0701CD}"/>
              </a:ext>
            </a:extLst>
          </p:cNvPr>
          <p:cNvSpPr/>
          <p:nvPr/>
        </p:nvSpPr>
        <p:spPr>
          <a:xfrm>
            <a:off x="2632623" y="1572719"/>
            <a:ext cx="729760" cy="162852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Power supply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31EA6DB-DB7C-4EFF-8E3C-F0981AA08696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2607892" y="2189667"/>
            <a:ext cx="0" cy="2665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86">
            <a:extLst>
              <a:ext uri="{FF2B5EF4-FFF2-40B4-BE49-F238E27FC236}">
                <a16:creationId xmlns:a16="http://schemas.microsoft.com/office/drawing/2014/main" id="{016FB634-44B7-438E-90D8-03FC8CE1261B}"/>
              </a:ext>
            </a:extLst>
          </p:cNvPr>
          <p:cNvSpPr/>
          <p:nvPr/>
        </p:nvSpPr>
        <p:spPr>
          <a:xfrm rot="20958765">
            <a:off x="4690349" y="1964078"/>
            <a:ext cx="318386" cy="606647"/>
          </a:xfrm>
          <a:custGeom>
            <a:avLst/>
            <a:gdLst>
              <a:gd name="connsiteX0" fmla="*/ 10160 w 426730"/>
              <a:gd name="connsiteY0" fmla="*/ 0 h 1137920"/>
              <a:gd name="connsiteX1" fmla="*/ 426720 w 426730"/>
              <a:gd name="connsiteY1" fmla="*/ 487680 h 1137920"/>
              <a:gd name="connsiteX2" fmla="*/ 0 w 426730"/>
              <a:gd name="connsiteY2" fmla="*/ 1137920 h 113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6730" h="1137920">
                <a:moveTo>
                  <a:pt x="10160" y="0"/>
                </a:moveTo>
                <a:cubicBezTo>
                  <a:pt x="219286" y="149013"/>
                  <a:pt x="428413" y="298027"/>
                  <a:pt x="426720" y="487680"/>
                </a:cubicBezTo>
                <a:cubicBezTo>
                  <a:pt x="425027" y="677333"/>
                  <a:pt x="212513" y="907626"/>
                  <a:pt x="0" y="113792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1994F8-06BC-44BA-9133-97AFE6B7E85A}"/>
              </a:ext>
            </a:extLst>
          </p:cNvPr>
          <p:cNvSpPr txBox="1"/>
          <p:nvPr/>
        </p:nvSpPr>
        <p:spPr>
          <a:xfrm>
            <a:off x="4472824" y="2202951"/>
            <a:ext cx="56618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/>
              <a:t>MM - FO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B969EF-478B-4653-AAC8-11315EF7B592}"/>
              </a:ext>
            </a:extLst>
          </p:cNvPr>
          <p:cNvSpPr/>
          <p:nvPr/>
        </p:nvSpPr>
        <p:spPr>
          <a:xfrm>
            <a:off x="3107047" y="1941022"/>
            <a:ext cx="565785" cy="257175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/>
              <a:t>OSCs</a:t>
            </a:r>
          </a:p>
          <a:p>
            <a:pPr algn="ctr"/>
            <a:endParaRPr lang="en-US" sz="675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B80E5E6-94FD-4F53-BB04-2F82FF7E9A92}"/>
              </a:ext>
            </a:extLst>
          </p:cNvPr>
          <p:cNvCxnSpPr>
            <a:cxnSpLocks/>
          </p:cNvCxnSpPr>
          <p:nvPr/>
        </p:nvCxnSpPr>
        <p:spPr>
          <a:xfrm>
            <a:off x="3422631" y="2206201"/>
            <a:ext cx="0" cy="2447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5A64AEA-34CF-451C-941E-92883E1B2FA7}"/>
              </a:ext>
            </a:extLst>
          </p:cNvPr>
          <p:cNvSpPr/>
          <p:nvPr/>
        </p:nvSpPr>
        <p:spPr>
          <a:xfrm>
            <a:off x="3919432" y="2902311"/>
            <a:ext cx="848554" cy="37906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LCLS-II timing (Optional)</a:t>
            </a:r>
          </a:p>
        </p:txBody>
      </p:sp>
      <p:cxnSp>
        <p:nvCxnSpPr>
          <p:cNvPr id="40" name="Elbow Connector 66">
            <a:extLst>
              <a:ext uri="{FF2B5EF4-FFF2-40B4-BE49-F238E27FC236}">
                <a16:creationId xmlns:a16="http://schemas.microsoft.com/office/drawing/2014/main" id="{F26D6A22-DA67-4E33-BD28-7F82277140F4}"/>
              </a:ext>
            </a:extLst>
          </p:cNvPr>
          <p:cNvCxnSpPr>
            <a:cxnSpLocks/>
            <a:stCxn id="39" idx="1"/>
            <a:endCxn id="20" idx="3"/>
          </p:cNvCxnSpPr>
          <p:nvPr/>
        </p:nvCxnSpPr>
        <p:spPr>
          <a:xfrm rot="10800000">
            <a:off x="3532941" y="2839069"/>
            <a:ext cx="386490" cy="252771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FDB126C-AFF7-4E3E-ABA6-14F3E5ACB000}"/>
              </a:ext>
            </a:extLst>
          </p:cNvPr>
          <p:cNvCxnSpPr/>
          <p:nvPr/>
        </p:nvCxnSpPr>
        <p:spPr>
          <a:xfrm>
            <a:off x="4813247" y="3111729"/>
            <a:ext cx="248978" cy="0"/>
          </a:xfrm>
          <a:prstGeom prst="straightConnector1">
            <a:avLst/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BEE9C17D-3036-4337-A1E9-8B44C2811FD1}"/>
              </a:ext>
            </a:extLst>
          </p:cNvPr>
          <p:cNvSpPr/>
          <p:nvPr/>
        </p:nvSpPr>
        <p:spPr>
          <a:xfrm>
            <a:off x="3923185" y="3416660"/>
            <a:ext cx="848554" cy="467747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Control &amp; Mon. link (1Gbps)</a:t>
            </a:r>
          </a:p>
          <a:p>
            <a:pPr algn="ctr"/>
            <a:r>
              <a:rPr lang="en-US" sz="788" dirty="0"/>
              <a:t>(Optional)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A4A0C0C-E628-4859-85CE-424BE0515BBF}"/>
              </a:ext>
            </a:extLst>
          </p:cNvPr>
          <p:cNvCxnSpPr/>
          <p:nvPr/>
        </p:nvCxnSpPr>
        <p:spPr>
          <a:xfrm>
            <a:off x="4830678" y="3606190"/>
            <a:ext cx="248978" cy="0"/>
          </a:xfrm>
          <a:prstGeom prst="straightConnector1">
            <a:avLst/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 descr="https://www.xilinx.com/content/dam/xilinx/imgs/kits/u200-front-angle-p.jpg">
            <a:extLst>
              <a:ext uri="{FF2B5EF4-FFF2-40B4-BE49-F238E27FC236}">
                <a16:creationId xmlns:a16="http://schemas.microsoft.com/office/drawing/2014/main" id="{4101DFE7-CBE1-4512-8B66-3E96396A8A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529" l="4199" r="98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5903" y="1510570"/>
            <a:ext cx="1093288" cy="60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Freeform 55">
            <a:extLst>
              <a:ext uri="{FF2B5EF4-FFF2-40B4-BE49-F238E27FC236}">
                <a16:creationId xmlns:a16="http://schemas.microsoft.com/office/drawing/2014/main" id="{4B10FEF5-1F68-4370-9D42-A2D461EB4084}"/>
              </a:ext>
            </a:extLst>
          </p:cNvPr>
          <p:cNvSpPr/>
          <p:nvPr/>
        </p:nvSpPr>
        <p:spPr>
          <a:xfrm flipV="1">
            <a:off x="4809713" y="1199698"/>
            <a:ext cx="318386" cy="456124"/>
          </a:xfrm>
          <a:custGeom>
            <a:avLst/>
            <a:gdLst>
              <a:gd name="connsiteX0" fmla="*/ 10160 w 426730"/>
              <a:gd name="connsiteY0" fmla="*/ 0 h 1137920"/>
              <a:gd name="connsiteX1" fmla="*/ 426720 w 426730"/>
              <a:gd name="connsiteY1" fmla="*/ 487680 h 1137920"/>
              <a:gd name="connsiteX2" fmla="*/ 0 w 426730"/>
              <a:gd name="connsiteY2" fmla="*/ 1137920 h 113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6730" h="1137920">
                <a:moveTo>
                  <a:pt x="10160" y="0"/>
                </a:moveTo>
                <a:cubicBezTo>
                  <a:pt x="219286" y="149013"/>
                  <a:pt x="428413" y="298027"/>
                  <a:pt x="426720" y="487680"/>
                </a:cubicBezTo>
                <a:cubicBezTo>
                  <a:pt x="425027" y="677333"/>
                  <a:pt x="212513" y="907626"/>
                  <a:pt x="0" y="113792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47" name="Elbow Connector 118">
            <a:extLst>
              <a:ext uri="{FF2B5EF4-FFF2-40B4-BE49-F238E27FC236}">
                <a16:creationId xmlns:a16="http://schemas.microsoft.com/office/drawing/2014/main" id="{EED0E2A7-BA91-4853-859E-5A250EDF5042}"/>
              </a:ext>
            </a:extLst>
          </p:cNvPr>
          <p:cNvCxnSpPr>
            <a:cxnSpLocks/>
            <a:stCxn id="42" idx="1"/>
            <a:endCxn id="20" idx="3"/>
          </p:cNvCxnSpPr>
          <p:nvPr/>
        </p:nvCxnSpPr>
        <p:spPr>
          <a:xfrm rot="10800000">
            <a:off x="3532941" y="2839070"/>
            <a:ext cx="390244" cy="811464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99B5CC8-7371-4A36-BA61-423F364EF1E0}"/>
              </a:ext>
            </a:extLst>
          </p:cNvPr>
          <p:cNvSpPr txBox="1"/>
          <p:nvPr/>
        </p:nvSpPr>
        <p:spPr>
          <a:xfrm>
            <a:off x="4329593" y="1201693"/>
            <a:ext cx="55015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/>
              <a:t>SM - 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E67675-EB89-4399-ADC7-7E961D360E86}"/>
              </a:ext>
            </a:extLst>
          </p:cNvPr>
          <p:cNvSpPr txBox="1"/>
          <p:nvPr/>
        </p:nvSpPr>
        <p:spPr>
          <a:xfrm rot="5400000">
            <a:off x="578023" y="2976476"/>
            <a:ext cx="1747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…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38B8240-60AB-4A77-9E23-08AC2F4D5293}"/>
              </a:ext>
            </a:extLst>
          </p:cNvPr>
          <p:cNvSpPr txBox="1"/>
          <p:nvPr/>
        </p:nvSpPr>
        <p:spPr>
          <a:xfrm>
            <a:off x="117020" y="762313"/>
            <a:ext cx="1353319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x6 ASICs carriers and concentrator cards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3FF92EA-7F23-4170-88D8-F247A9AB7550}"/>
              </a:ext>
            </a:extLst>
          </p:cNvPr>
          <p:cNvSpPr/>
          <p:nvPr/>
        </p:nvSpPr>
        <p:spPr>
          <a:xfrm>
            <a:off x="189943" y="4820478"/>
            <a:ext cx="66502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*High Bandwidth Memory can be used to improve on camera processing. Example VUP37 with 8GB HBM</a:t>
            </a:r>
          </a:p>
          <a:p>
            <a:endParaRPr lang="en-US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E58DBA-0BA0-47DD-A9DF-C5774276D1BE}"/>
              </a:ext>
            </a:extLst>
          </p:cNvPr>
          <p:cNvSpPr txBox="1"/>
          <p:nvPr/>
        </p:nvSpPr>
        <p:spPr>
          <a:xfrm>
            <a:off x="5276963" y="689921"/>
            <a:ext cx="3788422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Each ASICs carrier board is connected to a concentrator card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Concentrator I/O requirements:</a:t>
            </a: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48 IO/module =&gt; </a:t>
            </a:r>
            <a:r>
              <a:rPr lang="en-US" sz="1200" dirty="0">
                <a:solidFill>
                  <a:srgbClr val="FF0000"/>
                </a:solidFill>
                <a:latin typeface="Arial"/>
                <a:cs typeface="Arial"/>
              </a:rPr>
              <a:t>288 IO/Quad</a:t>
            </a:r>
          </a:p>
          <a:p>
            <a:pPr marL="300038" lvl="1"/>
            <a:r>
              <a:rPr lang="en-US" sz="900" dirty="0">
                <a:latin typeface="Arial"/>
                <a:cs typeface="Arial"/>
              </a:rPr>
              <a:t>         (6 x 2 IOs per line x 4 ASICs x 1 modules)</a:t>
            </a: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200" dirty="0">
                <a:cs typeface="Arial"/>
              </a:rPr>
              <a:t>44 (Ideal) / 23 (w/o monitors) IO/module for ASIC control =&gt;</a:t>
            </a:r>
            <a:r>
              <a:rPr lang="en-US" sz="1200" dirty="0">
                <a:solidFill>
                  <a:srgbClr val="FF0000"/>
                </a:solidFill>
                <a:cs typeface="Arial"/>
              </a:rPr>
              <a:t>130 IO/Quad</a:t>
            </a:r>
            <a:endParaRPr lang="en-US" sz="1200" dirty="0">
              <a:cs typeface="Arial"/>
            </a:endParaRP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12 Analog monitoring ADC </a:t>
            </a:r>
            <a:r>
              <a:rPr lang="en-US" sz="1200" dirty="0">
                <a:cs typeface="Arial"/>
              </a:rPr>
              <a:t>IO /module </a:t>
            </a:r>
            <a:endParaRPr lang="en-US" sz="1200" dirty="0">
              <a:latin typeface="Arial"/>
              <a:cs typeface="Arial"/>
            </a:endParaRP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8 Digital monitoring </a:t>
            </a:r>
            <a:r>
              <a:rPr lang="en-US" sz="1200" dirty="0">
                <a:cs typeface="Arial"/>
              </a:rPr>
              <a:t>IO/module 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dirty="0"/>
              <a:t> </a:t>
            </a:r>
          </a:p>
          <a:p>
            <a:pPr marL="257175" indent="-214313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Data volume at 5kFPS</a:t>
            </a:r>
            <a:endParaRPr lang="en-US" sz="1200" dirty="0"/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000" b="1" dirty="0">
                <a:latin typeface="Arial"/>
                <a:cs typeface="Arial"/>
              </a:rPr>
              <a:t>8.5Gbps/module</a:t>
            </a:r>
          </a:p>
          <a:p>
            <a:pPr marL="300038" lvl="1"/>
            <a:r>
              <a:rPr lang="en-US" sz="900" dirty="0">
                <a:latin typeface="Arial"/>
                <a:cs typeface="Arial"/>
              </a:rPr>
              <a:t>        (144*192 pixels * 4 ASICs * 16 b * 5kFPS, 66b/64b)</a:t>
            </a: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000" b="1" dirty="0">
                <a:cs typeface="Arial"/>
              </a:rPr>
              <a:t>51Gbps/quad </a:t>
            </a:r>
            <a:r>
              <a:rPr lang="en-US" sz="900" dirty="0">
                <a:cs typeface="Arial"/>
              </a:rPr>
              <a:t>(6 modules per quad)</a:t>
            </a:r>
            <a:r>
              <a:rPr lang="en-US" sz="900" dirty="0">
                <a:latin typeface="Arial"/>
                <a:cs typeface="Arial"/>
              </a:rPr>
              <a:t> </a:t>
            </a: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000" b="1" dirty="0">
                <a:cs typeface="Arial"/>
              </a:rPr>
              <a:t>42.5Gbps/quad </a:t>
            </a:r>
            <a:r>
              <a:rPr lang="en-US" sz="900" dirty="0">
                <a:cs typeface="Arial"/>
              </a:rPr>
              <a:t>(6 modules per quad)</a:t>
            </a:r>
            <a:r>
              <a:rPr lang="en-US" sz="900" dirty="0">
                <a:latin typeface="Arial"/>
                <a:cs typeface="Arial"/>
              </a:rPr>
              <a:t>   </a:t>
            </a:r>
          </a:p>
          <a:p>
            <a:pPr marL="300038" lvl="1"/>
            <a:r>
              <a:rPr lang="en-US" sz="900" dirty="0">
                <a:latin typeface="Arial"/>
                <a:cs typeface="Arial"/>
              </a:rPr>
              <a:t>    </a:t>
            </a:r>
          </a:p>
          <a:p>
            <a:pPr marL="257175" indent="-214313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Data transmission </a:t>
            </a:r>
            <a:r>
              <a:rPr lang="en-US" sz="1200" b="1" dirty="0">
                <a:latin typeface="Arial"/>
                <a:cs typeface="Arial"/>
              </a:rPr>
              <a:t>50Gbps/40Gbps* </a:t>
            </a:r>
            <a:r>
              <a:rPr lang="en-US" sz="1200" dirty="0">
                <a:latin typeface="Arial"/>
                <a:cs typeface="Arial"/>
              </a:rPr>
              <a:t>out  </a:t>
            </a:r>
          </a:p>
          <a:p>
            <a:pPr marL="557213" lvl="1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"/>
                <a:cs typeface="Arial"/>
              </a:rPr>
              <a:t>2x25Gbps lanes/</a:t>
            </a:r>
            <a:r>
              <a:rPr lang="en-US" sz="1100" dirty="0">
                <a:cs typeface="Arial"/>
              </a:rPr>
              <a:t>4x10Gbps lanes</a:t>
            </a:r>
            <a:endParaRPr lang="en-US" sz="1100" dirty="0">
              <a:latin typeface="Arial"/>
              <a:cs typeface="Arial"/>
            </a:endParaRPr>
          </a:p>
          <a:p>
            <a:pPr marL="557213" lvl="1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"/>
                <a:cs typeface="Arial"/>
              </a:rPr>
              <a:t>Assume a lossless compression will be used.</a:t>
            </a:r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A2E2995-83E6-9541-B6B5-403F21603DC4}"/>
              </a:ext>
            </a:extLst>
          </p:cNvPr>
          <p:cNvGrpSpPr/>
          <p:nvPr/>
        </p:nvGrpSpPr>
        <p:grpSpPr>
          <a:xfrm>
            <a:off x="246991" y="1268124"/>
            <a:ext cx="756098" cy="858142"/>
            <a:chOff x="377423" y="1770468"/>
            <a:chExt cx="756098" cy="85814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E927A28-E5E2-4041-BA8E-679DFFB4920F}"/>
                </a:ext>
              </a:extLst>
            </p:cNvPr>
            <p:cNvSpPr/>
            <p:nvPr/>
          </p:nvSpPr>
          <p:spPr>
            <a:xfrm>
              <a:off x="377423" y="1770468"/>
              <a:ext cx="756098" cy="8581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A0873CF-3B39-4AB0-8BAF-7823864F2734}"/>
                </a:ext>
              </a:extLst>
            </p:cNvPr>
            <p:cNvSpPr/>
            <p:nvPr/>
          </p:nvSpPr>
          <p:spPr>
            <a:xfrm>
              <a:off x="485261" y="1810617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ASIC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B9BC74-EA43-4524-9C6E-9F22B30D8B24}"/>
                </a:ext>
              </a:extLst>
            </p:cNvPr>
            <p:cNvSpPr/>
            <p:nvPr/>
          </p:nvSpPr>
          <p:spPr>
            <a:xfrm>
              <a:off x="485437" y="201610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012A448-F9B6-4266-861E-71DD1C5A71DF}"/>
                </a:ext>
              </a:extLst>
            </p:cNvPr>
            <p:cNvSpPr/>
            <p:nvPr/>
          </p:nvSpPr>
          <p:spPr>
            <a:xfrm>
              <a:off x="485437" y="2221583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4A299B6-74C3-8B47-A25C-06BADD4D6040}"/>
                </a:ext>
              </a:extLst>
            </p:cNvPr>
            <p:cNvSpPr/>
            <p:nvPr/>
          </p:nvSpPr>
          <p:spPr>
            <a:xfrm>
              <a:off x="485261" y="242546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9CEED80-A339-5C4C-9C36-59571247D7DC}"/>
              </a:ext>
            </a:extLst>
          </p:cNvPr>
          <p:cNvGrpSpPr/>
          <p:nvPr/>
        </p:nvGrpSpPr>
        <p:grpSpPr>
          <a:xfrm>
            <a:off x="246991" y="2188806"/>
            <a:ext cx="756098" cy="858142"/>
            <a:chOff x="377423" y="1770468"/>
            <a:chExt cx="756098" cy="858142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8C1C245-18EF-FB41-8DD3-245F440E9CC1}"/>
                </a:ext>
              </a:extLst>
            </p:cNvPr>
            <p:cNvSpPr/>
            <p:nvPr/>
          </p:nvSpPr>
          <p:spPr>
            <a:xfrm>
              <a:off x="377423" y="1770468"/>
              <a:ext cx="756098" cy="8581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495C2F8-2925-3C47-BA86-0A5802D23D02}"/>
                </a:ext>
              </a:extLst>
            </p:cNvPr>
            <p:cNvSpPr/>
            <p:nvPr/>
          </p:nvSpPr>
          <p:spPr>
            <a:xfrm>
              <a:off x="485261" y="1810617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ASIC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BF55A74-1601-0647-9277-D6E50E1633D6}"/>
                </a:ext>
              </a:extLst>
            </p:cNvPr>
            <p:cNvSpPr/>
            <p:nvPr/>
          </p:nvSpPr>
          <p:spPr>
            <a:xfrm>
              <a:off x="485437" y="201610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49E2507-F62D-5149-A163-F8896526E054}"/>
                </a:ext>
              </a:extLst>
            </p:cNvPr>
            <p:cNvSpPr/>
            <p:nvPr/>
          </p:nvSpPr>
          <p:spPr>
            <a:xfrm>
              <a:off x="485437" y="2221583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1049B76-F9A2-354D-8E68-593222BC342E}"/>
                </a:ext>
              </a:extLst>
            </p:cNvPr>
            <p:cNvSpPr/>
            <p:nvPr/>
          </p:nvSpPr>
          <p:spPr>
            <a:xfrm>
              <a:off x="485261" y="242546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14EE508-931A-8D4D-A12E-E5459BB278BE}"/>
              </a:ext>
            </a:extLst>
          </p:cNvPr>
          <p:cNvGrpSpPr/>
          <p:nvPr/>
        </p:nvGrpSpPr>
        <p:grpSpPr>
          <a:xfrm>
            <a:off x="246991" y="3363147"/>
            <a:ext cx="756098" cy="858142"/>
            <a:chOff x="377423" y="1770468"/>
            <a:chExt cx="756098" cy="858142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60C3D28-2992-BE4C-BE89-0A7F1A9B42FC}"/>
                </a:ext>
              </a:extLst>
            </p:cNvPr>
            <p:cNvSpPr/>
            <p:nvPr/>
          </p:nvSpPr>
          <p:spPr>
            <a:xfrm>
              <a:off x="377423" y="1770468"/>
              <a:ext cx="756098" cy="8581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8F283ED-6329-CD48-871F-683C9C752974}"/>
                </a:ext>
              </a:extLst>
            </p:cNvPr>
            <p:cNvSpPr/>
            <p:nvPr/>
          </p:nvSpPr>
          <p:spPr>
            <a:xfrm>
              <a:off x="485261" y="1810617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ASIC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9EF1499-4337-8F4D-8033-414475877111}"/>
                </a:ext>
              </a:extLst>
            </p:cNvPr>
            <p:cNvSpPr/>
            <p:nvPr/>
          </p:nvSpPr>
          <p:spPr>
            <a:xfrm>
              <a:off x="485437" y="201610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D0D44C5-2C5F-824D-B909-14CC51FA1176}"/>
                </a:ext>
              </a:extLst>
            </p:cNvPr>
            <p:cNvSpPr/>
            <p:nvPr/>
          </p:nvSpPr>
          <p:spPr>
            <a:xfrm>
              <a:off x="485437" y="2221583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E90BDD1-D635-FC46-B4B5-9269C7C2170B}"/>
                </a:ext>
              </a:extLst>
            </p:cNvPr>
            <p:cNvSpPr/>
            <p:nvPr/>
          </p:nvSpPr>
          <p:spPr>
            <a:xfrm>
              <a:off x="485261" y="242546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72579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DB1BB6-B695-CD4C-933E-A942C3096E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839B0B-E1AF-0E4C-A45D-C16C114FE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</a:t>
            </a:r>
            <a:r>
              <a:rPr lang="en-US" baseline="30000" dirty="0"/>
              <a:t>nd</a:t>
            </a:r>
            <a:r>
              <a:rPr lang="en-US" dirty="0"/>
              <a:t> TXI camera meeting 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1C2FE5-F814-954C-9F82-4615BE40539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Review goals and requirements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Concept design evolution </a:t>
            </a:r>
          </a:p>
          <a:p>
            <a:pPr marL="800100" lvl="1" indent="-342900" fontAlgn="base"/>
            <a:r>
              <a:rPr lang="en-US" sz="1400" dirty="0"/>
              <a:t>Mechanical / cooling</a:t>
            </a:r>
          </a:p>
          <a:p>
            <a:pPr marL="800100" lvl="1" indent="-342900" fontAlgn="base"/>
            <a:r>
              <a:rPr lang="en-US" sz="1400" dirty="0"/>
              <a:t>Electronics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b="1" dirty="0"/>
              <a:t>Teams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07236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26FE8B-A9FD-0A40-98B0-8668A64945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34193C-3BB9-2944-98EA-D33789E9A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groups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7BBEEB-9D04-5B44-9AB6-B61FBD7C3AA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Overall mechanics </a:t>
            </a:r>
          </a:p>
          <a:p>
            <a:pPr marL="800100" lvl="1" indent="-342900"/>
            <a:r>
              <a:rPr lang="en-US" sz="1600" dirty="0"/>
              <a:t>Andy, Serge, </a:t>
            </a:r>
            <a:r>
              <a:rPr lang="en-US" sz="1600" dirty="0" err="1"/>
              <a:t>MMcK</a:t>
            </a:r>
            <a:r>
              <a:rPr lang="en-US" sz="1600" dirty="0"/>
              <a:t> and design team (1/month)</a:t>
            </a:r>
          </a:p>
          <a:p>
            <a:pPr marL="800100" lvl="1" indent="-342900"/>
            <a:r>
              <a:rPr lang="en-US" sz="1600" dirty="0"/>
              <a:t>external interface, requirements, constraints</a:t>
            </a:r>
          </a:p>
          <a:p>
            <a:pPr marL="800100" lvl="1" indent="-342900"/>
            <a:r>
              <a:rPr lang="en-US" sz="1600" dirty="0"/>
              <a:t>Jaw movement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Internal electro-mechanical system </a:t>
            </a:r>
          </a:p>
          <a:p>
            <a:pPr marL="800100" lvl="1" indent="-342900"/>
            <a:r>
              <a:rPr lang="en-US" sz="1600" dirty="0"/>
              <a:t>Chris K., Angelo D., Martin N., Marco O., Maciej K., Bojan M., </a:t>
            </a:r>
            <a:r>
              <a:rPr lang="en-US" sz="1600" dirty="0" err="1"/>
              <a:t>Umanath</a:t>
            </a:r>
            <a:r>
              <a:rPr lang="en-US" sz="1600" dirty="0"/>
              <a:t> K., Steve B. and Dionisio D.) weekly</a:t>
            </a:r>
          </a:p>
          <a:p>
            <a:pPr marL="800100" lvl="1" indent="-342900"/>
            <a:r>
              <a:rPr lang="en-US" sz="1600" dirty="0"/>
              <a:t>Mechanical support and cooling</a:t>
            </a:r>
          </a:p>
          <a:p>
            <a:pPr marL="800100" lvl="1" indent="-342900"/>
            <a:r>
              <a:rPr lang="en-US" sz="1600" dirty="0"/>
              <a:t>Tile, analog and digital board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Software/Firmware weekly (not started yet)</a:t>
            </a:r>
          </a:p>
          <a:p>
            <a:pPr marL="800100" lvl="1" indent="-342900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Maciej K., Larry R., Dionisio D.</a:t>
            </a:r>
          </a:p>
          <a:p>
            <a:pPr marL="800100" lvl="1" indent="-342900"/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 collection, aggregation, pre-processing and transmission</a:t>
            </a:r>
          </a:p>
        </p:txBody>
      </p:sp>
    </p:spTree>
    <p:extLst>
      <p:ext uri="{BB962C8B-B14F-4D97-AF65-F5344CB8AC3E}">
        <p14:creationId xmlns:p14="http://schemas.microsoft.com/office/powerpoint/2010/main" val="2385168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DB1BB6-B695-CD4C-933E-A942C3096E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839B0B-E1AF-0E4C-A45D-C16C114FE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</a:t>
            </a:r>
            <a:r>
              <a:rPr lang="en-US" baseline="30000" dirty="0"/>
              <a:t>nd</a:t>
            </a:r>
            <a:r>
              <a:rPr lang="en-US" dirty="0"/>
              <a:t> TXI camera meeting 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1C2FE5-F814-954C-9F82-4615BE40539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Review goals and requirements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Concept design evolution </a:t>
            </a:r>
          </a:p>
          <a:p>
            <a:pPr marL="800100" lvl="1" indent="-342900" fontAlgn="base"/>
            <a:r>
              <a:rPr lang="en-US" sz="1400" dirty="0"/>
              <a:t>Mechanical / cooling</a:t>
            </a:r>
          </a:p>
          <a:p>
            <a:pPr marL="800100" lvl="1" indent="-342900" fontAlgn="base"/>
            <a:r>
              <a:rPr lang="en-US" sz="1400" dirty="0"/>
              <a:t>Electronics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Teams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b="1" dirty="0"/>
              <a:t>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470642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 and Deliverables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29183744"/>
              </p:ext>
            </p:extLst>
          </p:nvPr>
        </p:nvGraphicFramePr>
        <p:xfrm>
          <a:off x="1312780" y="721828"/>
          <a:ext cx="6518439" cy="3520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1755">
                  <a:extLst>
                    <a:ext uri="{9D8B030D-6E8A-4147-A177-3AD203B41FA5}">
                      <a16:colId xmlns:a16="http://schemas.microsoft.com/office/drawing/2014/main" val="878547911"/>
                    </a:ext>
                  </a:extLst>
                </a:gridCol>
                <a:gridCol w="1399314">
                  <a:extLst>
                    <a:ext uri="{9D8B030D-6E8A-4147-A177-3AD203B41FA5}">
                      <a16:colId xmlns:a16="http://schemas.microsoft.com/office/drawing/2014/main" val="3025829987"/>
                    </a:ext>
                  </a:extLst>
                </a:gridCol>
                <a:gridCol w="2327370">
                  <a:extLst>
                    <a:ext uri="{9D8B030D-6E8A-4147-A177-3AD203B41FA5}">
                      <a16:colId xmlns:a16="http://schemas.microsoft.com/office/drawing/2014/main" val="2972208446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r>
                        <a:rPr lang="en-US" sz="900" dirty="0"/>
                        <a:t>Key Milestones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Planned</a:t>
                      </a:r>
                      <a:r>
                        <a:rPr lang="en-US" sz="900" baseline="0" dirty="0"/>
                        <a:t> Date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Goal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59203014"/>
                  </a:ext>
                </a:extLst>
              </a:tr>
              <a:tr h="224447">
                <a:tc>
                  <a:txBody>
                    <a:bodyPr/>
                    <a:lstStyle/>
                    <a:p>
                      <a:r>
                        <a:rPr lang="en-US" sz="900" dirty="0"/>
                        <a:t>Conceptual Design Review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01/13/2021 - Today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Project High level review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19118540"/>
                  </a:ext>
                </a:extLst>
              </a:tr>
              <a:tr h="222698">
                <a:tc>
                  <a:txBody>
                    <a:bodyPr/>
                    <a:lstStyle/>
                    <a:p>
                      <a:r>
                        <a:rPr lang="en-US" sz="900" dirty="0"/>
                        <a:t>Kick-off meeting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02/19/2021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Start design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44278987"/>
                  </a:ext>
                </a:extLst>
              </a:tr>
              <a:tr h="222698">
                <a:tc>
                  <a:txBody>
                    <a:bodyPr/>
                    <a:lstStyle/>
                    <a:p>
                      <a:r>
                        <a:rPr lang="en-US" sz="900" b="1" dirty="0"/>
                        <a:t>Mechanical Design Review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05/15/2021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Structural and cooling design review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692813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900" dirty="0"/>
                        <a:t>Electro-mechanical design concept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05/31/2021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Detector concept development</a:t>
                      </a:r>
                    </a:p>
                    <a:p>
                      <a:r>
                        <a:rPr lang="en-US" sz="900" dirty="0"/>
                        <a:t>including hutch integration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6139957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US" sz="900" dirty="0"/>
                        <a:t>Preliminary Design Review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06/01/2021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Concept review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0357398"/>
                  </a:ext>
                </a:extLst>
              </a:tr>
              <a:tr h="232614">
                <a:tc>
                  <a:txBody>
                    <a:bodyPr/>
                    <a:lstStyle/>
                    <a:p>
                      <a:r>
                        <a:rPr lang="en-US" sz="900" dirty="0"/>
                        <a:t>Detailed Electro-mechanical design completed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10/20/2021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Complete Detector design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4691005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US" sz="900" dirty="0"/>
                        <a:t>Final Design Review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10/21/2021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Manufacturability review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79570485"/>
                  </a:ext>
                </a:extLst>
              </a:tr>
              <a:tr h="232614">
                <a:tc>
                  <a:txBody>
                    <a:bodyPr/>
                    <a:lstStyle/>
                    <a:p>
                      <a:pPr marL="0" indent="0" fontAlgn="base">
                        <a:buClr>
                          <a:srgbClr val="C00000"/>
                        </a:buClr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Components fabrication starts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10/22/2021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Parts fabrication and procurement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92921848"/>
                  </a:ext>
                </a:extLst>
              </a:tr>
              <a:tr h="2326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Firmware Design completed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12/08/2021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Fully operational boards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55434903"/>
                  </a:ext>
                </a:extLst>
              </a:tr>
              <a:tr h="232614">
                <a:tc>
                  <a:txBody>
                    <a:bodyPr/>
                    <a:lstStyle/>
                    <a:p>
                      <a:pPr marL="0" indent="0" fontAlgn="base">
                        <a:buClr>
                          <a:srgbClr val="C00000"/>
                        </a:buClr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Components fabrication completed with qualification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01/07/2022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Parts fabricated and qualified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344360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Modules and Detector Assembled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08/22/2022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Assembled deliverables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907551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Detector Characterization and Integration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08/23/2022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Parameter optimization and hutch integration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0378093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Detector Delivery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09/21/2022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Transfer to operations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7719988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Project closeout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09/22/2022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28036827"/>
                  </a:ext>
                </a:extLst>
              </a:tr>
            </a:tbl>
          </a:graphicData>
        </a:graphic>
      </p:graphicFrame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C18C74A5-EA4A-4001-957B-A747F0BCF8B3}"/>
              </a:ext>
            </a:extLst>
          </p:cNvPr>
          <p:cNvSpPr txBox="1">
            <a:spLocks/>
          </p:cNvSpPr>
          <p:nvPr/>
        </p:nvSpPr>
        <p:spPr>
          <a:xfrm>
            <a:off x="1736327" y="4242367"/>
            <a:ext cx="5832972" cy="74889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81E32"/>
              </a:buClr>
            </a:pPr>
            <a:r>
              <a:rPr lang="en-US" sz="1350" dirty="0">
                <a:solidFill>
                  <a:srgbClr val="C00000"/>
                </a:solidFill>
              </a:rPr>
              <a:t>Deliverables:</a:t>
            </a:r>
          </a:p>
          <a:p>
            <a:pPr marL="257175" indent="-257175" fontAlgn="base">
              <a:buClr>
                <a:srgbClr val="981E32"/>
              </a:buClr>
              <a:buFont typeface="Arial" pitchFamily="34" charset="0"/>
              <a:buChar char="•"/>
            </a:pPr>
            <a:r>
              <a:rPr lang="en-US" sz="1350" dirty="0"/>
              <a:t>1 ePixHR10k 2.6MPix </a:t>
            </a:r>
            <a:r>
              <a:rPr lang="en-US" sz="1350" b="1" dirty="0"/>
              <a:t>(or 2.1MPix) </a:t>
            </a:r>
            <a:r>
              <a:rPr lang="en-US" sz="1350" dirty="0"/>
              <a:t>with a 2 jaws design at 5KHz</a:t>
            </a:r>
          </a:p>
          <a:p>
            <a:pPr marL="257175" indent="-257175" fontAlgn="base">
              <a:buClr>
                <a:srgbClr val="981E32"/>
              </a:buClr>
              <a:buFont typeface="Arial" pitchFamily="34" charset="0"/>
              <a:buChar char="•"/>
            </a:pPr>
            <a:r>
              <a:rPr lang="en-US" sz="1350" dirty="0"/>
              <a:t>2 ePixHR10k 110kPix at 5kHz (single planar module)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CE7C5C-4833-694B-9D2F-65D68A5E5AA6}"/>
              </a:ext>
            </a:extLst>
          </p:cNvPr>
          <p:cNvSpPr txBox="1"/>
          <p:nvPr/>
        </p:nvSpPr>
        <p:spPr>
          <a:xfrm rot="19349921">
            <a:off x="7601664" y="1222786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New!</a:t>
            </a:r>
          </a:p>
        </p:txBody>
      </p:sp>
    </p:spTree>
    <p:extLst>
      <p:ext uri="{BB962C8B-B14F-4D97-AF65-F5344CB8AC3E}">
        <p14:creationId xmlns:p14="http://schemas.microsoft.com/office/powerpoint/2010/main" val="1153167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A7146E-5AA5-6F49-BEA0-67206E6E9D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1AA1B6-2CE8-4F49-B198-B441797B8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641C5-0441-8A41-9E39-A105187AE2CC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6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062C8A-7194-6640-BB62-91CA8FF4F1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12E35A-90CB-B445-AD26-38C3ED9A4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Electromechanical interface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D7897D-643E-3248-92CE-AAB576ACD65F}"/>
              </a:ext>
            </a:extLst>
          </p:cNvPr>
          <p:cNvSpPr/>
          <p:nvPr/>
        </p:nvSpPr>
        <p:spPr>
          <a:xfrm>
            <a:off x="1488814" y="2417861"/>
            <a:ext cx="60295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2"/>
              </a:rPr>
              <a:t>https://confluence.slac.stanford.edu/display/ppareg/AIR+X-ray+Detectors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F5EDEB-B1FD-6B46-AA8D-C5547C67DE87}"/>
              </a:ext>
            </a:extLst>
          </p:cNvPr>
          <p:cNvSpPr txBox="1"/>
          <p:nvPr/>
        </p:nvSpPr>
        <p:spPr>
          <a:xfrm>
            <a:off x="577880" y="180365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Resources page about the project</a:t>
            </a:r>
          </a:p>
        </p:txBody>
      </p:sp>
    </p:spTree>
    <p:extLst>
      <p:ext uri="{BB962C8B-B14F-4D97-AF65-F5344CB8AC3E}">
        <p14:creationId xmlns:p14="http://schemas.microsoft.com/office/powerpoint/2010/main" val="2060625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C90E30-C233-324B-9FDC-95C52BF561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9A09F0-8E6B-A249-B7E3-8FE805868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topics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57200" y="766714"/>
            <a:ext cx="4230015" cy="396511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Progress report on mechanical design concept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C2334854-4C99-FB4D-985E-841FB595C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136"/>
          <a:stretch/>
        </p:blipFill>
        <p:spPr>
          <a:xfrm>
            <a:off x="4879240" y="680103"/>
            <a:ext cx="3563320" cy="405172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30" y="2913272"/>
            <a:ext cx="3212933" cy="182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071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F58DFC-DFAA-EB40-BBCD-F014A32634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259B65-B358-5543-860B-08E4168AF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ePix</a:t>
            </a:r>
            <a:r>
              <a:rPr lang="en-US" dirty="0"/>
              <a:t> HR quad Tile – Board view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C783D5B-1FED-4B8D-A2A4-ED53B46A78C4}"/>
              </a:ext>
            </a:extLst>
          </p:cNvPr>
          <p:cNvSpPr/>
          <p:nvPr/>
        </p:nvSpPr>
        <p:spPr>
          <a:xfrm>
            <a:off x="2105441" y="807838"/>
            <a:ext cx="52198" cy="6981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C19582F-167C-4BB0-A149-077D9C56816E}"/>
              </a:ext>
            </a:extLst>
          </p:cNvPr>
          <p:cNvSpPr/>
          <p:nvPr/>
        </p:nvSpPr>
        <p:spPr>
          <a:xfrm>
            <a:off x="1840276" y="796678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E305F3F-FEAA-4A37-AB70-2AB09B9662D2}"/>
              </a:ext>
            </a:extLst>
          </p:cNvPr>
          <p:cNvSpPr/>
          <p:nvPr/>
        </p:nvSpPr>
        <p:spPr>
          <a:xfrm>
            <a:off x="2156228" y="1198492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C3C9C189-742A-4FCC-9CC9-4D6EC649BB17}"/>
              </a:ext>
            </a:extLst>
          </p:cNvPr>
          <p:cNvSpPr/>
          <p:nvPr/>
        </p:nvSpPr>
        <p:spPr>
          <a:xfrm>
            <a:off x="2011702" y="1880381"/>
            <a:ext cx="52198" cy="21125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353AE29B-8AC6-4F2B-A7E0-ACD9865A8A3B}"/>
              </a:ext>
            </a:extLst>
          </p:cNvPr>
          <p:cNvSpPr/>
          <p:nvPr/>
        </p:nvSpPr>
        <p:spPr>
          <a:xfrm>
            <a:off x="2066471" y="3690041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2D96F4F-6565-4A45-BDB8-5D7B6827C5D2}"/>
              </a:ext>
            </a:extLst>
          </p:cNvPr>
          <p:cNvSpPr/>
          <p:nvPr/>
        </p:nvSpPr>
        <p:spPr>
          <a:xfrm>
            <a:off x="1759812" y="1873321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34B2A56-4729-4F3E-A139-B51A3CE3A230}"/>
              </a:ext>
            </a:extLst>
          </p:cNvPr>
          <p:cNvCxnSpPr/>
          <p:nvPr/>
        </p:nvCxnSpPr>
        <p:spPr>
          <a:xfrm flipH="1">
            <a:off x="1508761" y="1495157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A1807B-7614-465B-9D37-1379C9C2ECDB}"/>
              </a:ext>
            </a:extLst>
          </p:cNvPr>
          <p:cNvCxnSpPr>
            <a:cxnSpLocks/>
          </p:cNvCxnSpPr>
          <p:nvPr/>
        </p:nvCxnSpPr>
        <p:spPr>
          <a:xfrm>
            <a:off x="1621798" y="674665"/>
            <a:ext cx="4646" cy="914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B96B316-1CFF-4595-B0C7-C16C3CF0213F}"/>
              </a:ext>
            </a:extLst>
          </p:cNvPr>
          <p:cNvSpPr txBox="1"/>
          <p:nvPr/>
        </p:nvSpPr>
        <p:spPr>
          <a:xfrm>
            <a:off x="986683" y="1019082"/>
            <a:ext cx="61106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40mm</a:t>
            </a:r>
            <a:endParaRPr lang="en-US" sz="1200" dirty="0"/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72C572DE-8D28-4845-AA79-8D0CCC7140E2}"/>
              </a:ext>
            </a:extLst>
          </p:cNvPr>
          <p:cNvCxnSpPr>
            <a:cxnSpLocks/>
          </p:cNvCxnSpPr>
          <p:nvPr/>
        </p:nvCxnSpPr>
        <p:spPr>
          <a:xfrm flipH="1">
            <a:off x="1550577" y="807498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F5CE6ED-EE6F-48AE-A47B-6B4E82ED2C01}"/>
              </a:ext>
            </a:extLst>
          </p:cNvPr>
          <p:cNvCxnSpPr>
            <a:cxnSpLocks/>
          </p:cNvCxnSpPr>
          <p:nvPr/>
        </p:nvCxnSpPr>
        <p:spPr>
          <a:xfrm flipH="1">
            <a:off x="1535164" y="398670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A1B2023E-5DE8-425B-B28D-AED7F9D55F80}"/>
              </a:ext>
            </a:extLst>
          </p:cNvPr>
          <p:cNvCxnSpPr>
            <a:cxnSpLocks/>
          </p:cNvCxnSpPr>
          <p:nvPr/>
        </p:nvCxnSpPr>
        <p:spPr>
          <a:xfrm>
            <a:off x="1620323" y="1744433"/>
            <a:ext cx="4646" cy="2271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A999F56-4F1A-4C34-80AE-A92335ACC535}"/>
              </a:ext>
            </a:extLst>
          </p:cNvPr>
          <p:cNvSpPr txBox="1"/>
          <p:nvPr/>
        </p:nvSpPr>
        <p:spPr>
          <a:xfrm>
            <a:off x="985207" y="2088850"/>
            <a:ext cx="61106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70mm</a:t>
            </a:r>
            <a:endParaRPr lang="en-US" sz="1200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1CFAC00-1D23-4533-951E-90143756B4D5}"/>
              </a:ext>
            </a:extLst>
          </p:cNvPr>
          <p:cNvCxnSpPr>
            <a:cxnSpLocks/>
          </p:cNvCxnSpPr>
          <p:nvPr/>
        </p:nvCxnSpPr>
        <p:spPr>
          <a:xfrm flipH="1">
            <a:off x="1549102" y="187726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8515476-12A3-420D-B28B-A001606ED2BA}"/>
              </a:ext>
            </a:extLst>
          </p:cNvPr>
          <p:cNvSpPr txBox="1"/>
          <p:nvPr/>
        </p:nvSpPr>
        <p:spPr>
          <a:xfrm>
            <a:off x="2559831" y="755978"/>
            <a:ext cx="212988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Shortest (mated) flex 40mm with </a:t>
            </a:r>
            <a:r>
              <a:rPr lang="en-US" sz="1200" dirty="0"/>
              <a:t>10mm flexible length.</a:t>
            </a:r>
            <a:endParaRPr lang="en-US" dirty="0"/>
          </a:p>
          <a:p>
            <a:endParaRPr lang="en-US" sz="1200" dirty="0">
              <a:cs typeface="Arial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1A66F05-0BF1-492F-BC36-23B5AA0EBFF7}"/>
              </a:ext>
            </a:extLst>
          </p:cNvPr>
          <p:cNvSpPr txBox="1"/>
          <p:nvPr/>
        </p:nvSpPr>
        <p:spPr>
          <a:xfrm>
            <a:off x="2462833" y="3655690"/>
            <a:ext cx="212988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Arial"/>
              </a:rPr>
              <a:t>Longest (mated) flex 70mm with 40 mm flexible length.</a:t>
            </a:r>
          </a:p>
        </p:txBody>
      </p:sp>
      <p:pic>
        <p:nvPicPr>
          <p:cNvPr id="5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3FFE8E1D-1F93-4BEF-B7F4-6A4E31E17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939" y="1494654"/>
            <a:ext cx="2743200" cy="33460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344F57-47DE-DA46-89C6-C73C7BC20135}"/>
              </a:ext>
            </a:extLst>
          </p:cNvPr>
          <p:cNvSpPr/>
          <p:nvPr/>
        </p:nvSpPr>
        <p:spPr>
          <a:xfrm>
            <a:off x="499739" y="4499935"/>
            <a:ext cx="2404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SEAM8-50-S02.0-S-04-2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D431DC-B5B0-DE47-9419-52C43A8DC3D4}"/>
              </a:ext>
            </a:extLst>
          </p:cNvPr>
          <p:cNvSpPr/>
          <p:nvPr/>
        </p:nvSpPr>
        <p:spPr>
          <a:xfrm>
            <a:off x="503190" y="4731034"/>
            <a:ext cx="2244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SEAF8-50-1-S-04-2-RA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69BCEE-4792-FF45-BFF3-8FEF9A923540}"/>
              </a:ext>
            </a:extLst>
          </p:cNvPr>
          <p:cNvSpPr txBox="1"/>
          <p:nvPr/>
        </p:nvSpPr>
        <p:spPr>
          <a:xfrm>
            <a:off x="201446" y="417310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Connectors: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DC95F5-A5FD-7541-ADF9-24954E557160}"/>
              </a:ext>
            </a:extLst>
          </p:cNvPr>
          <p:cNvSpPr/>
          <p:nvPr/>
        </p:nvSpPr>
        <p:spPr>
          <a:xfrm>
            <a:off x="6026959" y="2264510"/>
            <a:ext cx="1847871" cy="169994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14FA0B-7079-BF4F-83B5-6A31E1305C14}"/>
              </a:ext>
            </a:extLst>
          </p:cNvPr>
          <p:cNvSpPr txBox="1"/>
          <p:nvPr/>
        </p:nvSpPr>
        <p:spPr>
          <a:xfrm>
            <a:off x="6631137" y="2340535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50 mm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780079E-982B-AA41-9B15-5E28BEED7359}"/>
              </a:ext>
            </a:extLst>
          </p:cNvPr>
          <p:cNvSpPr/>
          <p:nvPr/>
        </p:nvSpPr>
        <p:spPr>
          <a:xfrm>
            <a:off x="5450873" y="610376"/>
            <a:ext cx="3063240" cy="115174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Google Shape;154;p17">
            <a:extLst>
              <a:ext uri="{FF2B5EF4-FFF2-40B4-BE49-F238E27FC236}">
                <a16:creationId xmlns:a16="http://schemas.microsoft.com/office/drawing/2014/main" id="{95507392-4FE5-BD43-B524-24166B983158}"/>
              </a:ext>
            </a:extLst>
          </p:cNvPr>
          <p:cNvSpPr/>
          <p:nvPr/>
        </p:nvSpPr>
        <p:spPr>
          <a:xfrm rot="10800000">
            <a:off x="5450873" y="627510"/>
            <a:ext cx="758952" cy="548733"/>
          </a:xfrm>
          <a:prstGeom prst="rect">
            <a:avLst/>
          </a:prstGeom>
          <a:solidFill>
            <a:schemeClr val="bg2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154;p17">
            <a:extLst>
              <a:ext uri="{FF2B5EF4-FFF2-40B4-BE49-F238E27FC236}">
                <a16:creationId xmlns:a16="http://schemas.microsoft.com/office/drawing/2014/main" id="{E641CB5B-BE88-BA4E-B8E7-DD288A336271}"/>
              </a:ext>
            </a:extLst>
          </p:cNvPr>
          <p:cNvSpPr/>
          <p:nvPr/>
        </p:nvSpPr>
        <p:spPr>
          <a:xfrm rot="10800000">
            <a:off x="6196897" y="627511"/>
            <a:ext cx="758952" cy="548733"/>
          </a:xfrm>
          <a:prstGeom prst="rect">
            <a:avLst/>
          </a:prstGeom>
          <a:solidFill>
            <a:schemeClr val="bg2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154;p17">
            <a:extLst>
              <a:ext uri="{FF2B5EF4-FFF2-40B4-BE49-F238E27FC236}">
                <a16:creationId xmlns:a16="http://schemas.microsoft.com/office/drawing/2014/main" id="{67D02422-5906-A345-8427-65BF193550B4}"/>
              </a:ext>
            </a:extLst>
          </p:cNvPr>
          <p:cNvSpPr/>
          <p:nvPr/>
        </p:nvSpPr>
        <p:spPr>
          <a:xfrm rot="10800000">
            <a:off x="6971519" y="627510"/>
            <a:ext cx="758952" cy="548733"/>
          </a:xfrm>
          <a:prstGeom prst="rect">
            <a:avLst/>
          </a:prstGeom>
          <a:solidFill>
            <a:schemeClr val="bg2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154;p17">
            <a:extLst>
              <a:ext uri="{FF2B5EF4-FFF2-40B4-BE49-F238E27FC236}">
                <a16:creationId xmlns:a16="http://schemas.microsoft.com/office/drawing/2014/main" id="{547E50F6-A4C2-B947-9A61-A2367334B6E1}"/>
              </a:ext>
            </a:extLst>
          </p:cNvPr>
          <p:cNvSpPr/>
          <p:nvPr/>
        </p:nvSpPr>
        <p:spPr>
          <a:xfrm rot="10800000">
            <a:off x="7744152" y="627510"/>
            <a:ext cx="758952" cy="548733"/>
          </a:xfrm>
          <a:prstGeom prst="rect">
            <a:avLst/>
          </a:prstGeom>
          <a:solidFill>
            <a:schemeClr val="bg2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5E8428B-313A-8B41-A26B-45D01B467DDE}"/>
              </a:ext>
            </a:extLst>
          </p:cNvPr>
          <p:cNvSpPr txBox="1"/>
          <p:nvPr/>
        </p:nvSpPr>
        <p:spPr>
          <a:xfrm>
            <a:off x="6620713" y="1944077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46 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34572D-0E35-DE4E-9E9E-4B6CC4C241E9}"/>
              </a:ext>
            </a:extLst>
          </p:cNvPr>
          <p:cNvSpPr txBox="1"/>
          <p:nvPr/>
        </p:nvSpPr>
        <p:spPr>
          <a:xfrm>
            <a:off x="7793673" y="1888495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15.5 mm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7BCB779-C69B-7443-A1D8-E286E082FB43}"/>
              </a:ext>
            </a:extLst>
          </p:cNvPr>
          <p:cNvSpPr txBox="1"/>
          <p:nvPr/>
        </p:nvSpPr>
        <p:spPr>
          <a:xfrm>
            <a:off x="5305634" y="1916566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15.5 mm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59754D1-4A03-2A4B-BA30-F595CA072142}"/>
              </a:ext>
            </a:extLst>
          </p:cNvPr>
          <p:cNvSpPr/>
          <p:nvPr/>
        </p:nvSpPr>
        <p:spPr>
          <a:xfrm>
            <a:off x="5583020" y="1505999"/>
            <a:ext cx="227814" cy="1804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59754D1-4A03-2A4B-BA30-F595CA072142}"/>
              </a:ext>
            </a:extLst>
          </p:cNvPr>
          <p:cNvSpPr/>
          <p:nvPr/>
        </p:nvSpPr>
        <p:spPr>
          <a:xfrm>
            <a:off x="5600004" y="1256656"/>
            <a:ext cx="227814" cy="1804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58427" y="1445350"/>
            <a:ext cx="1766714" cy="3206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51973" y="584076"/>
            <a:ext cx="3063240" cy="41012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439899" y="1135759"/>
            <a:ext cx="3063240" cy="650107"/>
            <a:chOff x="5451973" y="1142682"/>
            <a:chExt cx="3063240" cy="65010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BF9D4BE-C114-024B-864B-7202C2A50916}"/>
                </a:ext>
              </a:extLst>
            </p:cNvPr>
            <p:cNvSpPr txBox="1"/>
            <p:nvPr/>
          </p:nvSpPr>
          <p:spPr>
            <a:xfrm>
              <a:off x="5874442" y="1142682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77mm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C3B7184-365D-DF4E-841B-B3525C87DAFD}"/>
                </a:ext>
              </a:extLst>
            </p:cNvPr>
            <p:cNvSpPr/>
            <p:nvPr/>
          </p:nvSpPr>
          <p:spPr>
            <a:xfrm>
              <a:off x="7355717" y="1477193"/>
              <a:ext cx="227814" cy="18048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C3B7184-365D-DF4E-841B-B3525C87DAFD}"/>
                </a:ext>
              </a:extLst>
            </p:cNvPr>
            <p:cNvSpPr/>
            <p:nvPr/>
          </p:nvSpPr>
          <p:spPr>
            <a:xfrm>
              <a:off x="7372701" y="1227850"/>
              <a:ext cx="227814" cy="18048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780079E-982B-AA41-9B15-5E28BEED7359}"/>
                </a:ext>
              </a:extLst>
            </p:cNvPr>
            <p:cNvSpPr/>
            <p:nvPr/>
          </p:nvSpPr>
          <p:spPr>
            <a:xfrm>
              <a:off x="5451973" y="1192567"/>
              <a:ext cx="3063240" cy="600222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59754D1-4A03-2A4B-BA30-F595CA072142}"/>
                </a:ext>
              </a:extLst>
            </p:cNvPr>
            <p:cNvSpPr/>
            <p:nvPr/>
          </p:nvSpPr>
          <p:spPr>
            <a:xfrm>
              <a:off x="5513592" y="1556489"/>
              <a:ext cx="227814" cy="18048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59754D1-4A03-2A4B-BA30-F595CA072142}"/>
                </a:ext>
              </a:extLst>
            </p:cNvPr>
            <p:cNvSpPr/>
            <p:nvPr/>
          </p:nvSpPr>
          <p:spPr>
            <a:xfrm>
              <a:off x="5573564" y="1362736"/>
              <a:ext cx="87832" cy="11206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59754D1-4A03-2A4B-BA30-F595CA072142}"/>
                </a:ext>
              </a:extLst>
            </p:cNvPr>
            <p:cNvSpPr/>
            <p:nvPr/>
          </p:nvSpPr>
          <p:spPr>
            <a:xfrm>
              <a:off x="8226192" y="1527963"/>
              <a:ext cx="227814" cy="18048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59754D1-4A03-2A4B-BA30-F595CA072142}"/>
                </a:ext>
              </a:extLst>
            </p:cNvPr>
            <p:cNvSpPr/>
            <p:nvPr/>
          </p:nvSpPr>
          <p:spPr>
            <a:xfrm>
              <a:off x="8243176" y="1278620"/>
              <a:ext cx="227814" cy="18048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Freeform 17"/>
          <p:cNvSpPr/>
          <p:nvPr/>
        </p:nvSpPr>
        <p:spPr>
          <a:xfrm>
            <a:off x="5747759" y="1109970"/>
            <a:ext cx="71846" cy="137160"/>
          </a:xfrm>
          <a:custGeom>
            <a:avLst/>
            <a:gdLst>
              <a:gd name="connsiteX0" fmla="*/ 0 w 71846"/>
              <a:gd name="connsiteY0" fmla="*/ 0 h 137160"/>
              <a:gd name="connsiteX1" fmla="*/ 32657 w 71846"/>
              <a:gd name="connsiteY1" fmla="*/ 6532 h 137160"/>
              <a:gd name="connsiteX2" fmla="*/ 65314 w 71846"/>
              <a:gd name="connsiteY2" fmla="*/ 39189 h 137160"/>
              <a:gd name="connsiteX3" fmla="*/ 71846 w 71846"/>
              <a:gd name="connsiteY3" fmla="*/ 58783 h 137160"/>
              <a:gd name="connsiteX4" fmla="*/ 58783 w 71846"/>
              <a:gd name="connsiteY4" fmla="*/ 111035 h 137160"/>
              <a:gd name="connsiteX5" fmla="*/ 19594 w 71846"/>
              <a:gd name="connsiteY5" fmla="*/ 130629 h 137160"/>
              <a:gd name="connsiteX6" fmla="*/ 6531 w 71846"/>
              <a:gd name="connsiteY6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46" h="137160">
                <a:moveTo>
                  <a:pt x="0" y="0"/>
                </a:moveTo>
                <a:cubicBezTo>
                  <a:pt x="10886" y="2177"/>
                  <a:pt x="22263" y="2634"/>
                  <a:pt x="32657" y="6532"/>
                </a:cubicBezTo>
                <a:cubicBezTo>
                  <a:pt x="48734" y="12561"/>
                  <a:pt x="57945" y="24452"/>
                  <a:pt x="65314" y="39189"/>
                </a:cubicBezTo>
                <a:cubicBezTo>
                  <a:pt x="68393" y="45347"/>
                  <a:pt x="69669" y="52252"/>
                  <a:pt x="71846" y="58783"/>
                </a:cubicBezTo>
                <a:cubicBezTo>
                  <a:pt x="71521" y="60406"/>
                  <a:pt x="64137" y="104342"/>
                  <a:pt x="58783" y="111035"/>
                </a:cubicBezTo>
                <a:cubicBezTo>
                  <a:pt x="48420" y="123989"/>
                  <a:pt x="33515" y="125061"/>
                  <a:pt x="19594" y="130629"/>
                </a:cubicBezTo>
                <a:cubicBezTo>
                  <a:pt x="15074" y="132437"/>
                  <a:pt x="10885" y="134983"/>
                  <a:pt x="6531" y="13716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5886976" y="1118904"/>
            <a:ext cx="71846" cy="137160"/>
          </a:xfrm>
          <a:custGeom>
            <a:avLst/>
            <a:gdLst>
              <a:gd name="connsiteX0" fmla="*/ 0 w 71846"/>
              <a:gd name="connsiteY0" fmla="*/ 0 h 137160"/>
              <a:gd name="connsiteX1" fmla="*/ 32657 w 71846"/>
              <a:gd name="connsiteY1" fmla="*/ 6532 h 137160"/>
              <a:gd name="connsiteX2" fmla="*/ 65314 w 71846"/>
              <a:gd name="connsiteY2" fmla="*/ 39189 h 137160"/>
              <a:gd name="connsiteX3" fmla="*/ 71846 w 71846"/>
              <a:gd name="connsiteY3" fmla="*/ 58783 h 137160"/>
              <a:gd name="connsiteX4" fmla="*/ 58783 w 71846"/>
              <a:gd name="connsiteY4" fmla="*/ 111035 h 137160"/>
              <a:gd name="connsiteX5" fmla="*/ 19594 w 71846"/>
              <a:gd name="connsiteY5" fmla="*/ 130629 h 137160"/>
              <a:gd name="connsiteX6" fmla="*/ 6531 w 71846"/>
              <a:gd name="connsiteY6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46" h="137160">
                <a:moveTo>
                  <a:pt x="0" y="0"/>
                </a:moveTo>
                <a:cubicBezTo>
                  <a:pt x="10886" y="2177"/>
                  <a:pt x="22263" y="2634"/>
                  <a:pt x="32657" y="6532"/>
                </a:cubicBezTo>
                <a:cubicBezTo>
                  <a:pt x="48734" y="12561"/>
                  <a:pt x="57945" y="24452"/>
                  <a:pt x="65314" y="39189"/>
                </a:cubicBezTo>
                <a:cubicBezTo>
                  <a:pt x="68393" y="45347"/>
                  <a:pt x="69669" y="52252"/>
                  <a:pt x="71846" y="58783"/>
                </a:cubicBezTo>
                <a:cubicBezTo>
                  <a:pt x="71521" y="60406"/>
                  <a:pt x="64137" y="104342"/>
                  <a:pt x="58783" y="111035"/>
                </a:cubicBezTo>
                <a:cubicBezTo>
                  <a:pt x="48420" y="123989"/>
                  <a:pt x="33515" y="125061"/>
                  <a:pt x="19594" y="130629"/>
                </a:cubicBezTo>
                <a:cubicBezTo>
                  <a:pt x="15074" y="132437"/>
                  <a:pt x="10885" y="134983"/>
                  <a:pt x="6531" y="13716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6001108" y="1119496"/>
            <a:ext cx="71846" cy="137160"/>
          </a:xfrm>
          <a:custGeom>
            <a:avLst/>
            <a:gdLst>
              <a:gd name="connsiteX0" fmla="*/ 0 w 71846"/>
              <a:gd name="connsiteY0" fmla="*/ 0 h 137160"/>
              <a:gd name="connsiteX1" fmla="*/ 32657 w 71846"/>
              <a:gd name="connsiteY1" fmla="*/ 6532 h 137160"/>
              <a:gd name="connsiteX2" fmla="*/ 65314 w 71846"/>
              <a:gd name="connsiteY2" fmla="*/ 39189 h 137160"/>
              <a:gd name="connsiteX3" fmla="*/ 71846 w 71846"/>
              <a:gd name="connsiteY3" fmla="*/ 58783 h 137160"/>
              <a:gd name="connsiteX4" fmla="*/ 58783 w 71846"/>
              <a:gd name="connsiteY4" fmla="*/ 111035 h 137160"/>
              <a:gd name="connsiteX5" fmla="*/ 19594 w 71846"/>
              <a:gd name="connsiteY5" fmla="*/ 130629 h 137160"/>
              <a:gd name="connsiteX6" fmla="*/ 6531 w 71846"/>
              <a:gd name="connsiteY6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46" h="137160">
                <a:moveTo>
                  <a:pt x="0" y="0"/>
                </a:moveTo>
                <a:cubicBezTo>
                  <a:pt x="10886" y="2177"/>
                  <a:pt x="22263" y="2634"/>
                  <a:pt x="32657" y="6532"/>
                </a:cubicBezTo>
                <a:cubicBezTo>
                  <a:pt x="48734" y="12561"/>
                  <a:pt x="57945" y="24452"/>
                  <a:pt x="65314" y="39189"/>
                </a:cubicBezTo>
                <a:cubicBezTo>
                  <a:pt x="68393" y="45347"/>
                  <a:pt x="69669" y="52252"/>
                  <a:pt x="71846" y="58783"/>
                </a:cubicBezTo>
                <a:cubicBezTo>
                  <a:pt x="71521" y="60406"/>
                  <a:pt x="64137" y="104342"/>
                  <a:pt x="58783" y="111035"/>
                </a:cubicBezTo>
                <a:cubicBezTo>
                  <a:pt x="48420" y="123989"/>
                  <a:pt x="33515" y="125061"/>
                  <a:pt x="19594" y="130629"/>
                </a:cubicBezTo>
                <a:cubicBezTo>
                  <a:pt x="15074" y="132437"/>
                  <a:pt x="10885" y="134983"/>
                  <a:pt x="6531" y="13716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DB1BB6-B695-CD4C-933E-A942C3096E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839B0B-E1AF-0E4C-A45D-C16C114FE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</a:t>
            </a:r>
            <a:r>
              <a:rPr lang="en-US" baseline="30000" dirty="0"/>
              <a:t>nd</a:t>
            </a:r>
            <a:r>
              <a:rPr lang="en-US" dirty="0"/>
              <a:t> TXI camera meeting 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1C2FE5-F814-954C-9F82-4615BE40539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b="1" dirty="0"/>
              <a:t>Review goals and requirements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Concept design evolution </a:t>
            </a:r>
          </a:p>
          <a:p>
            <a:pPr marL="800100" lvl="1" indent="-342900" fontAlgn="base"/>
            <a:r>
              <a:rPr lang="en-US" sz="1400" dirty="0"/>
              <a:t>Mechanical / cooling</a:t>
            </a:r>
          </a:p>
          <a:p>
            <a:pPr marL="800100" lvl="1" indent="-342900" fontAlgn="base"/>
            <a:r>
              <a:rPr lang="en-US" sz="1400" dirty="0"/>
              <a:t>Electronics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Teams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504443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F58DFC-DFAA-EB40-BBCD-F014A32634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259B65-B358-5543-860B-08E4168AF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ePix</a:t>
            </a:r>
            <a:r>
              <a:rPr lang="en-US" dirty="0"/>
              <a:t> HR quad Tile – Ceramic substrate view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C783D5B-1FED-4B8D-A2A4-ED53B46A78C4}"/>
              </a:ext>
            </a:extLst>
          </p:cNvPr>
          <p:cNvSpPr/>
          <p:nvPr/>
        </p:nvSpPr>
        <p:spPr>
          <a:xfrm>
            <a:off x="2105441" y="807838"/>
            <a:ext cx="52198" cy="6981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C19582F-167C-4BB0-A149-077D9C56816E}"/>
              </a:ext>
            </a:extLst>
          </p:cNvPr>
          <p:cNvSpPr/>
          <p:nvPr/>
        </p:nvSpPr>
        <p:spPr>
          <a:xfrm>
            <a:off x="1840276" y="796678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E305F3F-FEAA-4A37-AB70-2AB09B9662D2}"/>
              </a:ext>
            </a:extLst>
          </p:cNvPr>
          <p:cNvSpPr/>
          <p:nvPr/>
        </p:nvSpPr>
        <p:spPr>
          <a:xfrm>
            <a:off x="2156228" y="1198492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C3C9C189-742A-4FCC-9CC9-4D6EC649BB17}"/>
              </a:ext>
            </a:extLst>
          </p:cNvPr>
          <p:cNvSpPr/>
          <p:nvPr/>
        </p:nvSpPr>
        <p:spPr>
          <a:xfrm>
            <a:off x="2011702" y="1880381"/>
            <a:ext cx="52198" cy="21125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353AE29B-8AC6-4F2B-A7E0-ACD9865A8A3B}"/>
              </a:ext>
            </a:extLst>
          </p:cNvPr>
          <p:cNvSpPr/>
          <p:nvPr/>
        </p:nvSpPr>
        <p:spPr>
          <a:xfrm>
            <a:off x="2066471" y="3690041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2D96F4F-6565-4A45-BDB8-5D7B6827C5D2}"/>
              </a:ext>
            </a:extLst>
          </p:cNvPr>
          <p:cNvSpPr/>
          <p:nvPr/>
        </p:nvSpPr>
        <p:spPr>
          <a:xfrm>
            <a:off x="1759812" y="1873321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34B2A56-4729-4F3E-A139-B51A3CE3A230}"/>
              </a:ext>
            </a:extLst>
          </p:cNvPr>
          <p:cNvCxnSpPr/>
          <p:nvPr/>
        </p:nvCxnSpPr>
        <p:spPr>
          <a:xfrm flipH="1">
            <a:off x="1508761" y="1495157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A1807B-7614-465B-9D37-1379C9C2ECDB}"/>
              </a:ext>
            </a:extLst>
          </p:cNvPr>
          <p:cNvCxnSpPr>
            <a:cxnSpLocks/>
          </p:cNvCxnSpPr>
          <p:nvPr/>
        </p:nvCxnSpPr>
        <p:spPr>
          <a:xfrm>
            <a:off x="1621798" y="674665"/>
            <a:ext cx="4646" cy="914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B96B316-1CFF-4595-B0C7-C16C3CF0213F}"/>
              </a:ext>
            </a:extLst>
          </p:cNvPr>
          <p:cNvSpPr txBox="1"/>
          <p:nvPr/>
        </p:nvSpPr>
        <p:spPr>
          <a:xfrm>
            <a:off x="986683" y="1019082"/>
            <a:ext cx="61106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40mm</a:t>
            </a:r>
            <a:endParaRPr lang="en-US" sz="1200" dirty="0"/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72C572DE-8D28-4845-AA79-8D0CCC7140E2}"/>
              </a:ext>
            </a:extLst>
          </p:cNvPr>
          <p:cNvCxnSpPr>
            <a:cxnSpLocks/>
          </p:cNvCxnSpPr>
          <p:nvPr/>
        </p:nvCxnSpPr>
        <p:spPr>
          <a:xfrm flipH="1">
            <a:off x="1550577" y="807498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F5CE6ED-EE6F-48AE-A47B-6B4E82ED2C01}"/>
              </a:ext>
            </a:extLst>
          </p:cNvPr>
          <p:cNvCxnSpPr>
            <a:cxnSpLocks/>
          </p:cNvCxnSpPr>
          <p:nvPr/>
        </p:nvCxnSpPr>
        <p:spPr>
          <a:xfrm flipH="1">
            <a:off x="1535164" y="398670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A1B2023E-5DE8-425B-B28D-AED7F9D55F80}"/>
              </a:ext>
            </a:extLst>
          </p:cNvPr>
          <p:cNvCxnSpPr>
            <a:cxnSpLocks/>
          </p:cNvCxnSpPr>
          <p:nvPr/>
        </p:nvCxnSpPr>
        <p:spPr>
          <a:xfrm>
            <a:off x="1620323" y="1744433"/>
            <a:ext cx="4646" cy="2271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A999F56-4F1A-4C34-80AE-A92335ACC535}"/>
              </a:ext>
            </a:extLst>
          </p:cNvPr>
          <p:cNvSpPr txBox="1"/>
          <p:nvPr/>
        </p:nvSpPr>
        <p:spPr>
          <a:xfrm>
            <a:off x="985207" y="2088850"/>
            <a:ext cx="61106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70mm</a:t>
            </a:r>
            <a:endParaRPr lang="en-US" sz="1200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1CFAC00-1D23-4533-951E-90143756B4D5}"/>
              </a:ext>
            </a:extLst>
          </p:cNvPr>
          <p:cNvCxnSpPr>
            <a:cxnSpLocks/>
          </p:cNvCxnSpPr>
          <p:nvPr/>
        </p:nvCxnSpPr>
        <p:spPr>
          <a:xfrm flipH="1">
            <a:off x="1549102" y="187726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8515476-12A3-420D-B28B-A001606ED2BA}"/>
              </a:ext>
            </a:extLst>
          </p:cNvPr>
          <p:cNvSpPr txBox="1"/>
          <p:nvPr/>
        </p:nvSpPr>
        <p:spPr>
          <a:xfrm>
            <a:off x="2559831" y="755978"/>
            <a:ext cx="212988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Shortest (mated) flex 40mm with </a:t>
            </a:r>
            <a:r>
              <a:rPr lang="en-US" sz="1200" dirty="0"/>
              <a:t>10mm flexible length.</a:t>
            </a:r>
            <a:endParaRPr lang="en-US" dirty="0"/>
          </a:p>
          <a:p>
            <a:endParaRPr lang="en-US" sz="1200" dirty="0">
              <a:cs typeface="Arial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1A66F05-0BF1-492F-BC36-23B5AA0EBFF7}"/>
              </a:ext>
            </a:extLst>
          </p:cNvPr>
          <p:cNvSpPr txBox="1"/>
          <p:nvPr/>
        </p:nvSpPr>
        <p:spPr>
          <a:xfrm>
            <a:off x="2462833" y="3655690"/>
            <a:ext cx="212988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Arial"/>
              </a:rPr>
              <a:t>Longest (mated) flex 70mm with 40 mm flexible length.</a:t>
            </a:r>
          </a:p>
        </p:txBody>
      </p:sp>
      <p:pic>
        <p:nvPicPr>
          <p:cNvPr id="5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3FFE8E1D-1F93-4BEF-B7F4-6A4E31E17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939" y="1494654"/>
            <a:ext cx="2743200" cy="33460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344F57-47DE-DA46-89C6-C73C7BC20135}"/>
              </a:ext>
            </a:extLst>
          </p:cNvPr>
          <p:cNvSpPr/>
          <p:nvPr/>
        </p:nvSpPr>
        <p:spPr>
          <a:xfrm>
            <a:off x="499739" y="4499935"/>
            <a:ext cx="2404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SEAM8-50-S02.0-S-04-2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D431DC-B5B0-DE47-9419-52C43A8DC3D4}"/>
              </a:ext>
            </a:extLst>
          </p:cNvPr>
          <p:cNvSpPr/>
          <p:nvPr/>
        </p:nvSpPr>
        <p:spPr>
          <a:xfrm>
            <a:off x="503190" y="4731034"/>
            <a:ext cx="2244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SEAF8-50-1-S-04-2-RA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69BCEE-4792-FF45-BFF3-8FEF9A923540}"/>
              </a:ext>
            </a:extLst>
          </p:cNvPr>
          <p:cNvSpPr txBox="1"/>
          <p:nvPr/>
        </p:nvSpPr>
        <p:spPr>
          <a:xfrm>
            <a:off x="201446" y="417310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Connectors: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DC95F5-A5FD-7541-ADF9-24954E557160}"/>
              </a:ext>
            </a:extLst>
          </p:cNvPr>
          <p:cNvSpPr/>
          <p:nvPr/>
        </p:nvSpPr>
        <p:spPr>
          <a:xfrm>
            <a:off x="6026959" y="2264510"/>
            <a:ext cx="1847871" cy="169994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14FA0B-7079-BF4F-83B5-6A31E1305C14}"/>
              </a:ext>
            </a:extLst>
          </p:cNvPr>
          <p:cNvSpPr txBox="1"/>
          <p:nvPr/>
        </p:nvSpPr>
        <p:spPr>
          <a:xfrm>
            <a:off x="6631137" y="2340535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50 mm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780079E-982B-AA41-9B15-5E28BEED7359}"/>
              </a:ext>
            </a:extLst>
          </p:cNvPr>
          <p:cNvSpPr/>
          <p:nvPr/>
        </p:nvSpPr>
        <p:spPr>
          <a:xfrm>
            <a:off x="5450873" y="610376"/>
            <a:ext cx="3063240" cy="115174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Google Shape;154;p17">
            <a:extLst>
              <a:ext uri="{FF2B5EF4-FFF2-40B4-BE49-F238E27FC236}">
                <a16:creationId xmlns:a16="http://schemas.microsoft.com/office/drawing/2014/main" id="{95507392-4FE5-BD43-B524-24166B983158}"/>
              </a:ext>
            </a:extLst>
          </p:cNvPr>
          <p:cNvSpPr/>
          <p:nvPr/>
        </p:nvSpPr>
        <p:spPr>
          <a:xfrm rot="10800000">
            <a:off x="5450873" y="627510"/>
            <a:ext cx="758952" cy="548733"/>
          </a:xfrm>
          <a:prstGeom prst="rect">
            <a:avLst/>
          </a:prstGeom>
          <a:solidFill>
            <a:schemeClr val="bg2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154;p17">
            <a:extLst>
              <a:ext uri="{FF2B5EF4-FFF2-40B4-BE49-F238E27FC236}">
                <a16:creationId xmlns:a16="http://schemas.microsoft.com/office/drawing/2014/main" id="{E641CB5B-BE88-BA4E-B8E7-DD288A336271}"/>
              </a:ext>
            </a:extLst>
          </p:cNvPr>
          <p:cNvSpPr/>
          <p:nvPr/>
        </p:nvSpPr>
        <p:spPr>
          <a:xfrm rot="10800000">
            <a:off x="6196897" y="627511"/>
            <a:ext cx="758952" cy="548733"/>
          </a:xfrm>
          <a:prstGeom prst="rect">
            <a:avLst/>
          </a:prstGeom>
          <a:solidFill>
            <a:schemeClr val="bg2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154;p17">
            <a:extLst>
              <a:ext uri="{FF2B5EF4-FFF2-40B4-BE49-F238E27FC236}">
                <a16:creationId xmlns:a16="http://schemas.microsoft.com/office/drawing/2014/main" id="{67D02422-5906-A345-8427-65BF193550B4}"/>
              </a:ext>
            </a:extLst>
          </p:cNvPr>
          <p:cNvSpPr/>
          <p:nvPr/>
        </p:nvSpPr>
        <p:spPr>
          <a:xfrm rot="10800000">
            <a:off x="6971519" y="627510"/>
            <a:ext cx="758952" cy="548733"/>
          </a:xfrm>
          <a:prstGeom prst="rect">
            <a:avLst/>
          </a:prstGeom>
          <a:solidFill>
            <a:schemeClr val="bg2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154;p17">
            <a:extLst>
              <a:ext uri="{FF2B5EF4-FFF2-40B4-BE49-F238E27FC236}">
                <a16:creationId xmlns:a16="http://schemas.microsoft.com/office/drawing/2014/main" id="{547E50F6-A4C2-B947-9A61-A2367334B6E1}"/>
              </a:ext>
            </a:extLst>
          </p:cNvPr>
          <p:cNvSpPr/>
          <p:nvPr/>
        </p:nvSpPr>
        <p:spPr>
          <a:xfrm rot="10800000">
            <a:off x="7744152" y="627510"/>
            <a:ext cx="758952" cy="548733"/>
          </a:xfrm>
          <a:prstGeom prst="rect">
            <a:avLst/>
          </a:prstGeom>
          <a:solidFill>
            <a:schemeClr val="bg2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5E8428B-313A-8B41-A26B-45D01B467DDE}"/>
              </a:ext>
            </a:extLst>
          </p:cNvPr>
          <p:cNvSpPr txBox="1"/>
          <p:nvPr/>
        </p:nvSpPr>
        <p:spPr>
          <a:xfrm>
            <a:off x="6620713" y="1944077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46 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34572D-0E35-DE4E-9E9E-4B6CC4C241E9}"/>
              </a:ext>
            </a:extLst>
          </p:cNvPr>
          <p:cNvSpPr txBox="1"/>
          <p:nvPr/>
        </p:nvSpPr>
        <p:spPr>
          <a:xfrm>
            <a:off x="7793673" y="1888495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15.5 mm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7BCB779-C69B-7443-A1D8-E286E082FB43}"/>
              </a:ext>
            </a:extLst>
          </p:cNvPr>
          <p:cNvSpPr txBox="1"/>
          <p:nvPr/>
        </p:nvSpPr>
        <p:spPr>
          <a:xfrm>
            <a:off x="5305634" y="1916566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15.5 mm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59754D1-4A03-2A4B-BA30-F595CA072142}"/>
              </a:ext>
            </a:extLst>
          </p:cNvPr>
          <p:cNvSpPr/>
          <p:nvPr/>
        </p:nvSpPr>
        <p:spPr>
          <a:xfrm>
            <a:off x="5499388" y="1512553"/>
            <a:ext cx="227814" cy="1804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59754D1-4A03-2A4B-BA30-F595CA072142}"/>
              </a:ext>
            </a:extLst>
          </p:cNvPr>
          <p:cNvSpPr/>
          <p:nvPr/>
        </p:nvSpPr>
        <p:spPr>
          <a:xfrm>
            <a:off x="5488806" y="1262981"/>
            <a:ext cx="227814" cy="1804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58427" y="1445350"/>
            <a:ext cx="1766714" cy="3206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51973" y="584076"/>
            <a:ext cx="3063240" cy="41012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6689881" y="1148502"/>
            <a:ext cx="1778397" cy="553024"/>
            <a:chOff x="6697023" y="1155425"/>
            <a:chExt cx="1778397" cy="55302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BF9D4BE-C114-024B-864B-7202C2A50916}"/>
                </a:ext>
              </a:extLst>
            </p:cNvPr>
            <p:cNvSpPr txBox="1"/>
            <p:nvPr/>
          </p:nvSpPr>
          <p:spPr>
            <a:xfrm>
              <a:off x="6697023" y="1155425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77mm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59754D1-4A03-2A4B-BA30-F595CA072142}"/>
                </a:ext>
              </a:extLst>
            </p:cNvPr>
            <p:cNvSpPr/>
            <p:nvPr/>
          </p:nvSpPr>
          <p:spPr>
            <a:xfrm>
              <a:off x="8247606" y="1527963"/>
              <a:ext cx="227814" cy="18048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59754D1-4A03-2A4B-BA30-F595CA072142}"/>
                </a:ext>
              </a:extLst>
            </p:cNvPr>
            <p:cNvSpPr/>
            <p:nvPr/>
          </p:nvSpPr>
          <p:spPr>
            <a:xfrm>
              <a:off x="8237003" y="1278620"/>
              <a:ext cx="227814" cy="18048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Freeform 17"/>
          <p:cNvSpPr/>
          <p:nvPr/>
        </p:nvSpPr>
        <p:spPr>
          <a:xfrm>
            <a:off x="5747759" y="1109970"/>
            <a:ext cx="71846" cy="137160"/>
          </a:xfrm>
          <a:custGeom>
            <a:avLst/>
            <a:gdLst>
              <a:gd name="connsiteX0" fmla="*/ 0 w 71846"/>
              <a:gd name="connsiteY0" fmla="*/ 0 h 137160"/>
              <a:gd name="connsiteX1" fmla="*/ 32657 w 71846"/>
              <a:gd name="connsiteY1" fmla="*/ 6532 h 137160"/>
              <a:gd name="connsiteX2" fmla="*/ 65314 w 71846"/>
              <a:gd name="connsiteY2" fmla="*/ 39189 h 137160"/>
              <a:gd name="connsiteX3" fmla="*/ 71846 w 71846"/>
              <a:gd name="connsiteY3" fmla="*/ 58783 h 137160"/>
              <a:gd name="connsiteX4" fmla="*/ 58783 w 71846"/>
              <a:gd name="connsiteY4" fmla="*/ 111035 h 137160"/>
              <a:gd name="connsiteX5" fmla="*/ 19594 w 71846"/>
              <a:gd name="connsiteY5" fmla="*/ 130629 h 137160"/>
              <a:gd name="connsiteX6" fmla="*/ 6531 w 71846"/>
              <a:gd name="connsiteY6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46" h="137160">
                <a:moveTo>
                  <a:pt x="0" y="0"/>
                </a:moveTo>
                <a:cubicBezTo>
                  <a:pt x="10886" y="2177"/>
                  <a:pt x="22263" y="2634"/>
                  <a:pt x="32657" y="6532"/>
                </a:cubicBezTo>
                <a:cubicBezTo>
                  <a:pt x="48734" y="12561"/>
                  <a:pt x="57945" y="24452"/>
                  <a:pt x="65314" y="39189"/>
                </a:cubicBezTo>
                <a:cubicBezTo>
                  <a:pt x="68393" y="45347"/>
                  <a:pt x="69669" y="52252"/>
                  <a:pt x="71846" y="58783"/>
                </a:cubicBezTo>
                <a:cubicBezTo>
                  <a:pt x="71521" y="60406"/>
                  <a:pt x="64137" y="104342"/>
                  <a:pt x="58783" y="111035"/>
                </a:cubicBezTo>
                <a:cubicBezTo>
                  <a:pt x="48420" y="123989"/>
                  <a:pt x="33515" y="125061"/>
                  <a:pt x="19594" y="130629"/>
                </a:cubicBezTo>
                <a:cubicBezTo>
                  <a:pt x="15074" y="132437"/>
                  <a:pt x="10885" y="134983"/>
                  <a:pt x="6531" y="13716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5886976" y="1118904"/>
            <a:ext cx="71846" cy="137160"/>
          </a:xfrm>
          <a:custGeom>
            <a:avLst/>
            <a:gdLst>
              <a:gd name="connsiteX0" fmla="*/ 0 w 71846"/>
              <a:gd name="connsiteY0" fmla="*/ 0 h 137160"/>
              <a:gd name="connsiteX1" fmla="*/ 32657 w 71846"/>
              <a:gd name="connsiteY1" fmla="*/ 6532 h 137160"/>
              <a:gd name="connsiteX2" fmla="*/ 65314 w 71846"/>
              <a:gd name="connsiteY2" fmla="*/ 39189 h 137160"/>
              <a:gd name="connsiteX3" fmla="*/ 71846 w 71846"/>
              <a:gd name="connsiteY3" fmla="*/ 58783 h 137160"/>
              <a:gd name="connsiteX4" fmla="*/ 58783 w 71846"/>
              <a:gd name="connsiteY4" fmla="*/ 111035 h 137160"/>
              <a:gd name="connsiteX5" fmla="*/ 19594 w 71846"/>
              <a:gd name="connsiteY5" fmla="*/ 130629 h 137160"/>
              <a:gd name="connsiteX6" fmla="*/ 6531 w 71846"/>
              <a:gd name="connsiteY6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46" h="137160">
                <a:moveTo>
                  <a:pt x="0" y="0"/>
                </a:moveTo>
                <a:cubicBezTo>
                  <a:pt x="10886" y="2177"/>
                  <a:pt x="22263" y="2634"/>
                  <a:pt x="32657" y="6532"/>
                </a:cubicBezTo>
                <a:cubicBezTo>
                  <a:pt x="48734" y="12561"/>
                  <a:pt x="57945" y="24452"/>
                  <a:pt x="65314" y="39189"/>
                </a:cubicBezTo>
                <a:cubicBezTo>
                  <a:pt x="68393" y="45347"/>
                  <a:pt x="69669" y="52252"/>
                  <a:pt x="71846" y="58783"/>
                </a:cubicBezTo>
                <a:cubicBezTo>
                  <a:pt x="71521" y="60406"/>
                  <a:pt x="64137" y="104342"/>
                  <a:pt x="58783" y="111035"/>
                </a:cubicBezTo>
                <a:cubicBezTo>
                  <a:pt x="48420" y="123989"/>
                  <a:pt x="33515" y="125061"/>
                  <a:pt x="19594" y="130629"/>
                </a:cubicBezTo>
                <a:cubicBezTo>
                  <a:pt x="15074" y="132437"/>
                  <a:pt x="10885" y="134983"/>
                  <a:pt x="6531" y="13716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6001108" y="1119496"/>
            <a:ext cx="71846" cy="137160"/>
          </a:xfrm>
          <a:custGeom>
            <a:avLst/>
            <a:gdLst>
              <a:gd name="connsiteX0" fmla="*/ 0 w 71846"/>
              <a:gd name="connsiteY0" fmla="*/ 0 h 137160"/>
              <a:gd name="connsiteX1" fmla="*/ 32657 w 71846"/>
              <a:gd name="connsiteY1" fmla="*/ 6532 h 137160"/>
              <a:gd name="connsiteX2" fmla="*/ 65314 w 71846"/>
              <a:gd name="connsiteY2" fmla="*/ 39189 h 137160"/>
              <a:gd name="connsiteX3" fmla="*/ 71846 w 71846"/>
              <a:gd name="connsiteY3" fmla="*/ 58783 h 137160"/>
              <a:gd name="connsiteX4" fmla="*/ 58783 w 71846"/>
              <a:gd name="connsiteY4" fmla="*/ 111035 h 137160"/>
              <a:gd name="connsiteX5" fmla="*/ 19594 w 71846"/>
              <a:gd name="connsiteY5" fmla="*/ 130629 h 137160"/>
              <a:gd name="connsiteX6" fmla="*/ 6531 w 71846"/>
              <a:gd name="connsiteY6" fmla="*/ 137160 h 13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46" h="137160">
                <a:moveTo>
                  <a:pt x="0" y="0"/>
                </a:moveTo>
                <a:cubicBezTo>
                  <a:pt x="10886" y="2177"/>
                  <a:pt x="22263" y="2634"/>
                  <a:pt x="32657" y="6532"/>
                </a:cubicBezTo>
                <a:cubicBezTo>
                  <a:pt x="48734" y="12561"/>
                  <a:pt x="57945" y="24452"/>
                  <a:pt x="65314" y="39189"/>
                </a:cubicBezTo>
                <a:cubicBezTo>
                  <a:pt x="68393" y="45347"/>
                  <a:pt x="69669" y="52252"/>
                  <a:pt x="71846" y="58783"/>
                </a:cubicBezTo>
                <a:cubicBezTo>
                  <a:pt x="71521" y="60406"/>
                  <a:pt x="64137" y="104342"/>
                  <a:pt x="58783" y="111035"/>
                </a:cubicBezTo>
                <a:cubicBezTo>
                  <a:pt x="48420" y="123989"/>
                  <a:pt x="33515" y="125061"/>
                  <a:pt x="19594" y="130629"/>
                </a:cubicBezTo>
                <a:cubicBezTo>
                  <a:pt x="15074" y="132437"/>
                  <a:pt x="10885" y="134983"/>
                  <a:pt x="6531" y="13716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65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F58DFC-DFAA-EB40-BBCD-F014A32634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259B65-B358-5543-860B-08E4168AF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available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C783D5B-1FED-4B8D-A2A4-ED53B46A78C4}"/>
              </a:ext>
            </a:extLst>
          </p:cNvPr>
          <p:cNvSpPr/>
          <p:nvPr/>
        </p:nvSpPr>
        <p:spPr>
          <a:xfrm>
            <a:off x="1180909" y="785589"/>
            <a:ext cx="52198" cy="6981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C19582F-167C-4BB0-A149-077D9C56816E}"/>
              </a:ext>
            </a:extLst>
          </p:cNvPr>
          <p:cNvSpPr/>
          <p:nvPr/>
        </p:nvSpPr>
        <p:spPr>
          <a:xfrm>
            <a:off x="915744" y="774429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E305F3F-FEAA-4A37-AB70-2AB09B9662D2}"/>
              </a:ext>
            </a:extLst>
          </p:cNvPr>
          <p:cNvSpPr/>
          <p:nvPr/>
        </p:nvSpPr>
        <p:spPr>
          <a:xfrm>
            <a:off x="1231696" y="1176243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C3C9C189-742A-4FCC-9CC9-4D6EC649BB17}"/>
              </a:ext>
            </a:extLst>
          </p:cNvPr>
          <p:cNvSpPr/>
          <p:nvPr/>
        </p:nvSpPr>
        <p:spPr>
          <a:xfrm>
            <a:off x="5216025" y="779785"/>
            <a:ext cx="52198" cy="21125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353AE29B-8AC6-4F2B-A7E0-ACD9865A8A3B}"/>
              </a:ext>
            </a:extLst>
          </p:cNvPr>
          <p:cNvSpPr/>
          <p:nvPr/>
        </p:nvSpPr>
        <p:spPr>
          <a:xfrm>
            <a:off x="5270794" y="2589445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2D96F4F-6565-4A45-BDB8-5D7B6827C5D2}"/>
              </a:ext>
            </a:extLst>
          </p:cNvPr>
          <p:cNvSpPr/>
          <p:nvPr/>
        </p:nvSpPr>
        <p:spPr>
          <a:xfrm>
            <a:off x="4964135" y="772725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34B2A56-4729-4F3E-A139-B51A3CE3A230}"/>
              </a:ext>
            </a:extLst>
          </p:cNvPr>
          <p:cNvCxnSpPr/>
          <p:nvPr/>
        </p:nvCxnSpPr>
        <p:spPr>
          <a:xfrm flipH="1">
            <a:off x="584229" y="1472908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A1807B-7614-465B-9D37-1379C9C2ECDB}"/>
              </a:ext>
            </a:extLst>
          </p:cNvPr>
          <p:cNvCxnSpPr>
            <a:cxnSpLocks/>
          </p:cNvCxnSpPr>
          <p:nvPr/>
        </p:nvCxnSpPr>
        <p:spPr>
          <a:xfrm>
            <a:off x="697266" y="652416"/>
            <a:ext cx="4646" cy="914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B96B316-1CFF-4595-B0C7-C16C3CF0213F}"/>
              </a:ext>
            </a:extLst>
          </p:cNvPr>
          <p:cNvSpPr txBox="1"/>
          <p:nvPr/>
        </p:nvSpPr>
        <p:spPr>
          <a:xfrm>
            <a:off x="62151" y="996833"/>
            <a:ext cx="61106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40mm</a:t>
            </a:r>
            <a:endParaRPr lang="en-US" sz="1200" dirty="0"/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72C572DE-8D28-4845-AA79-8D0CCC7140E2}"/>
              </a:ext>
            </a:extLst>
          </p:cNvPr>
          <p:cNvCxnSpPr>
            <a:cxnSpLocks/>
          </p:cNvCxnSpPr>
          <p:nvPr/>
        </p:nvCxnSpPr>
        <p:spPr>
          <a:xfrm flipH="1">
            <a:off x="626045" y="785249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F5CE6ED-EE6F-48AE-A47B-6B4E82ED2C01}"/>
              </a:ext>
            </a:extLst>
          </p:cNvPr>
          <p:cNvCxnSpPr>
            <a:cxnSpLocks/>
          </p:cNvCxnSpPr>
          <p:nvPr/>
        </p:nvCxnSpPr>
        <p:spPr>
          <a:xfrm flipH="1">
            <a:off x="4739487" y="2886109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A1B2023E-5DE8-425B-B28D-AED7F9D55F80}"/>
              </a:ext>
            </a:extLst>
          </p:cNvPr>
          <p:cNvCxnSpPr>
            <a:cxnSpLocks/>
          </p:cNvCxnSpPr>
          <p:nvPr/>
        </p:nvCxnSpPr>
        <p:spPr>
          <a:xfrm>
            <a:off x="4824646" y="643837"/>
            <a:ext cx="4646" cy="2271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A999F56-4F1A-4C34-80AE-A92335ACC535}"/>
              </a:ext>
            </a:extLst>
          </p:cNvPr>
          <p:cNvSpPr txBox="1"/>
          <p:nvPr/>
        </p:nvSpPr>
        <p:spPr>
          <a:xfrm>
            <a:off x="4189530" y="988254"/>
            <a:ext cx="61106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70mm</a:t>
            </a:r>
            <a:endParaRPr lang="en-US" sz="1200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1CFAC00-1D23-4533-951E-90143756B4D5}"/>
              </a:ext>
            </a:extLst>
          </p:cNvPr>
          <p:cNvCxnSpPr>
            <a:cxnSpLocks/>
          </p:cNvCxnSpPr>
          <p:nvPr/>
        </p:nvCxnSpPr>
        <p:spPr>
          <a:xfrm flipH="1">
            <a:off x="4753425" y="776670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8515476-12A3-420D-B28B-A001606ED2BA}"/>
              </a:ext>
            </a:extLst>
          </p:cNvPr>
          <p:cNvSpPr txBox="1"/>
          <p:nvPr/>
        </p:nvSpPr>
        <p:spPr>
          <a:xfrm>
            <a:off x="1635299" y="733729"/>
            <a:ext cx="212988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Shortest (mated) flex 40mm with </a:t>
            </a:r>
            <a:r>
              <a:rPr lang="en-US" sz="1200" dirty="0"/>
              <a:t>10mm flexible length.</a:t>
            </a:r>
            <a:endParaRPr lang="en-US" dirty="0"/>
          </a:p>
          <a:p>
            <a:endParaRPr lang="en-US" sz="1200" dirty="0">
              <a:cs typeface="Arial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1A66F05-0BF1-492F-BC36-23B5AA0EBFF7}"/>
              </a:ext>
            </a:extLst>
          </p:cNvPr>
          <p:cNvSpPr txBox="1"/>
          <p:nvPr/>
        </p:nvSpPr>
        <p:spPr>
          <a:xfrm>
            <a:off x="5728605" y="733728"/>
            <a:ext cx="212988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Arial"/>
              </a:rPr>
              <a:t>Longest (mated) flex 70mm </a:t>
            </a:r>
            <a:r>
              <a:rPr lang="en-US" sz="1200">
                <a:cs typeface="Arial"/>
              </a:rPr>
              <a:t>with 40 mm flexible length.</a:t>
            </a:r>
            <a:endParaRPr lang="en-US" sz="1200" dirty="0">
              <a:cs typeface="Arial"/>
            </a:endParaRPr>
          </a:p>
        </p:txBody>
      </p:sp>
      <p:pic>
        <p:nvPicPr>
          <p:cNvPr id="5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3FFE8E1D-1F93-4BEF-B7F4-6A4E31E17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939" y="1494654"/>
            <a:ext cx="2743200" cy="3346040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07900094-6FE4-48EB-9185-8F7EA19CA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62" y="2496411"/>
            <a:ext cx="2743200" cy="23389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344F57-47DE-DA46-89C6-C73C7BC20135}"/>
              </a:ext>
            </a:extLst>
          </p:cNvPr>
          <p:cNvSpPr/>
          <p:nvPr/>
        </p:nvSpPr>
        <p:spPr>
          <a:xfrm>
            <a:off x="3301355" y="3623403"/>
            <a:ext cx="2404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SEAM8-50-S02.0-S-04-2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D431DC-B5B0-DE47-9419-52C43A8DC3D4}"/>
              </a:ext>
            </a:extLst>
          </p:cNvPr>
          <p:cNvSpPr/>
          <p:nvPr/>
        </p:nvSpPr>
        <p:spPr>
          <a:xfrm>
            <a:off x="3304806" y="3854502"/>
            <a:ext cx="2244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SEAF8-50-1-S-04-2-RA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69BCEE-4792-FF45-BFF3-8FEF9A923540}"/>
              </a:ext>
            </a:extLst>
          </p:cNvPr>
          <p:cNvSpPr txBox="1"/>
          <p:nvPr/>
        </p:nvSpPr>
        <p:spPr>
          <a:xfrm>
            <a:off x="3003062" y="3296572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Connectors:</a:t>
            </a:r>
          </a:p>
        </p:txBody>
      </p:sp>
    </p:spTree>
    <p:extLst>
      <p:ext uri="{BB962C8B-B14F-4D97-AF65-F5344CB8AC3E}">
        <p14:creationId xmlns:p14="http://schemas.microsoft.com/office/powerpoint/2010/main" val="20255095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B00EC4-A478-FB4C-8F97-47F2E8D8D6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341BE-6AD6-FB43-85E6-7655ADA01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 Schematic, 2 layout (left and right)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B32738-9831-0B48-9775-2A96E4DE7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66E453-3D51-BF48-96CF-05B0C8615CD1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3010E8-E6A5-9744-A7F2-826BE95832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6EA2337-B7A7-8C44-B474-C0D3B8116544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46C3BF6-62EB-6F4D-BC0F-41F9554C8A21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E83F307-92F2-FB4C-BEFF-DE09B6349442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9F519F8-3287-7146-A610-D044317C0C5E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96C8A27-0BBA-9749-86E0-F445E9519934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37C9AE81-586D-C644-95AA-CBA9071FCB8E}"/>
              </a:ext>
            </a:extLst>
          </p:cNvPr>
          <p:cNvSpPr/>
          <p:nvPr/>
        </p:nvSpPr>
        <p:spPr>
          <a:xfrm>
            <a:off x="5329371" y="4322736"/>
            <a:ext cx="568427" cy="25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Power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BC141CA-F7C4-6B4E-A4ED-77CB0EBDD072}"/>
              </a:ext>
            </a:extLst>
          </p:cNvPr>
          <p:cNvCxnSpPr/>
          <p:nvPr/>
        </p:nvCxnSpPr>
        <p:spPr>
          <a:xfrm>
            <a:off x="1085404" y="843525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0E1CC82-9F8E-F441-B13C-90E7381847BC}"/>
              </a:ext>
            </a:extLst>
          </p:cNvPr>
          <p:cNvCxnSpPr/>
          <p:nvPr/>
        </p:nvCxnSpPr>
        <p:spPr>
          <a:xfrm flipH="1">
            <a:off x="931784" y="49151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3554134-F38C-7544-AC84-7C9538370D71}"/>
              </a:ext>
            </a:extLst>
          </p:cNvPr>
          <p:cNvCxnSpPr/>
          <p:nvPr/>
        </p:nvCxnSpPr>
        <p:spPr>
          <a:xfrm flipH="1">
            <a:off x="854974" y="1496410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AB02A92-AC54-2C47-9DD6-94E4447DFF6B}"/>
              </a:ext>
            </a:extLst>
          </p:cNvPr>
          <p:cNvCxnSpPr/>
          <p:nvPr/>
        </p:nvCxnSpPr>
        <p:spPr>
          <a:xfrm flipH="1">
            <a:off x="893379" y="958740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C3D428E-CB7E-2E48-A5B1-4B99B41F4D80}"/>
              </a:ext>
            </a:extLst>
          </p:cNvPr>
          <p:cNvSpPr txBox="1"/>
          <p:nvPr/>
        </p:nvSpPr>
        <p:spPr>
          <a:xfrm rot="16200000">
            <a:off x="545359" y="1087369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1F62202-095E-BA4F-9D42-D7B529856125}"/>
              </a:ext>
            </a:extLst>
          </p:cNvPr>
          <p:cNvSpPr txBox="1"/>
          <p:nvPr/>
        </p:nvSpPr>
        <p:spPr>
          <a:xfrm rot="16200000">
            <a:off x="507815" y="291336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0B69306-10C0-C646-8D36-290607D2DE22}"/>
              </a:ext>
            </a:extLst>
          </p:cNvPr>
          <p:cNvSpPr txBox="1"/>
          <p:nvPr/>
        </p:nvSpPr>
        <p:spPr>
          <a:xfrm>
            <a:off x="2271971" y="545323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F6521A2-21BE-DF44-8788-12CF7EC17242}"/>
              </a:ext>
            </a:extLst>
          </p:cNvPr>
          <p:cNvCxnSpPr/>
          <p:nvPr/>
        </p:nvCxnSpPr>
        <p:spPr>
          <a:xfrm flipH="1">
            <a:off x="120062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3FD6329-0B08-3F4B-A289-31237E303BFA}"/>
              </a:ext>
            </a:extLst>
          </p:cNvPr>
          <p:cNvCxnSpPr>
            <a:cxnSpLocks/>
          </p:cNvCxnSpPr>
          <p:nvPr/>
        </p:nvCxnSpPr>
        <p:spPr>
          <a:xfrm flipV="1">
            <a:off x="1276589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3023321-A907-3947-8F69-E82FEA08B571}"/>
              </a:ext>
            </a:extLst>
          </p:cNvPr>
          <p:cNvCxnSpPr>
            <a:cxnSpLocks/>
          </p:cNvCxnSpPr>
          <p:nvPr/>
        </p:nvCxnSpPr>
        <p:spPr>
          <a:xfrm flipV="1">
            <a:off x="4878400" y="525010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2078462-4A32-034A-8619-D0C3AA9D43DA}"/>
              </a:ext>
            </a:extLst>
          </p:cNvPr>
          <p:cNvGrpSpPr/>
          <p:nvPr/>
        </p:nvGrpSpPr>
        <p:grpSpPr>
          <a:xfrm>
            <a:off x="1234821" y="928503"/>
            <a:ext cx="3666006" cy="3839704"/>
            <a:chOff x="619856" y="857823"/>
            <a:chExt cx="3666006" cy="3839704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E0AAD6C-A62E-C441-A77B-866BF5FD4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</a:blip>
            <a:stretch>
              <a:fillRect/>
            </a:stretch>
          </p:blipFill>
          <p:spPr>
            <a:xfrm flipH="1">
              <a:off x="619856" y="857823"/>
              <a:ext cx="3657600" cy="36576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E2F27D8-F8B4-4745-9882-3F0707F326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782"/>
            <a:stretch/>
          </p:blipFill>
          <p:spPr>
            <a:xfrm flipH="1">
              <a:off x="628262" y="1397720"/>
              <a:ext cx="3657600" cy="3299807"/>
            </a:xfrm>
            <a:prstGeom prst="rect">
              <a:avLst/>
            </a:prstGeom>
          </p:spPr>
        </p:pic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FD5492A4-393F-3A4C-9E23-D3BC38FC4F4D}"/>
                </a:ext>
              </a:extLst>
            </p:cNvPr>
            <p:cNvGrpSpPr/>
            <p:nvPr/>
          </p:nvGrpSpPr>
          <p:grpSpPr>
            <a:xfrm>
              <a:off x="2502318" y="1629115"/>
              <a:ext cx="1717615" cy="2324161"/>
              <a:chOff x="2502318" y="1629115"/>
              <a:chExt cx="1717615" cy="2324161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3897B03-9BAA-1A41-9D42-7DAF68BE44BD}"/>
                  </a:ext>
                </a:extLst>
              </p:cNvPr>
              <p:cNvSpPr/>
              <p:nvPr/>
            </p:nvSpPr>
            <p:spPr>
              <a:xfrm rot="5400000">
                <a:off x="3101359" y="2744647"/>
                <a:ext cx="76810" cy="119808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6B0826A3-BD57-A84D-A4D5-AFE5EE3419A9}"/>
                  </a:ext>
                </a:extLst>
              </p:cNvPr>
              <p:cNvSpPr/>
              <p:nvPr/>
            </p:nvSpPr>
            <p:spPr>
              <a:xfrm rot="5400000">
                <a:off x="3101359" y="2439570"/>
                <a:ext cx="76810" cy="119808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C532E399-9AE3-0745-A4ED-BF488F7C8980}"/>
                  </a:ext>
                </a:extLst>
              </p:cNvPr>
              <p:cNvSpPr/>
              <p:nvPr/>
            </p:nvSpPr>
            <p:spPr>
              <a:xfrm rot="5400000">
                <a:off x="3101359" y="2164736"/>
                <a:ext cx="76810" cy="119808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E2750F64-8394-5C41-AEAA-AA923B857E8E}"/>
                  </a:ext>
                </a:extLst>
              </p:cNvPr>
              <p:cNvSpPr/>
              <p:nvPr/>
            </p:nvSpPr>
            <p:spPr>
              <a:xfrm rot="5400000">
                <a:off x="3101359" y="1629904"/>
                <a:ext cx="76810" cy="119808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00FEAF8-7C5B-3A41-BAD8-A0EE90A026BD}"/>
                  </a:ext>
                </a:extLst>
              </p:cNvPr>
              <p:cNvSpPr/>
              <p:nvPr/>
            </p:nvSpPr>
            <p:spPr>
              <a:xfrm rot="5400000">
                <a:off x="3101359" y="1877471"/>
                <a:ext cx="76810" cy="119808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104B2678-F0A3-3944-9D9C-C722AABB23A1}"/>
                  </a:ext>
                </a:extLst>
              </p:cNvPr>
              <p:cNvSpPr/>
              <p:nvPr/>
            </p:nvSpPr>
            <p:spPr>
              <a:xfrm rot="5400000">
                <a:off x="3101359" y="1396636"/>
                <a:ext cx="76810" cy="119808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2AE31A4B-89DA-F84D-BB50-75BBB57EB841}"/>
                  </a:ext>
                </a:extLst>
              </p:cNvPr>
              <p:cNvSpPr/>
              <p:nvPr/>
            </p:nvSpPr>
            <p:spPr>
              <a:xfrm rot="5400000">
                <a:off x="3062954" y="3315830"/>
                <a:ext cx="76810" cy="119808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7F1AFE50-FFC8-C149-97C6-849CD52D4635}"/>
                  </a:ext>
                </a:extLst>
              </p:cNvPr>
              <p:cNvSpPr/>
              <p:nvPr/>
            </p:nvSpPr>
            <p:spPr>
              <a:xfrm rot="5400000">
                <a:off x="3139764" y="1068479"/>
                <a:ext cx="76810" cy="119808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ight Arrow 55">
                <a:extLst>
                  <a:ext uri="{FF2B5EF4-FFF2-40B4-BE49-F238E27FC236}">
                    <a16:creationId xmlns:a16="http://schemas.microsoft.com/office/drawing/2014/main" id="{5F2C7507-D0B1-B44F-B7EC-73EC3CB56397}"/>
                  </a:ext>
                </a:extLst>
              </p:cNvPr>
              <p:cNvSpPr/>
              <p:nvPr/>
            </p:nvSpPr>
            <p:spPr>
              <a:xfrm rot="5400000">
                <a:off x="2537457" y="3123756"/>
                <a:ext cx="1058521" cy="34564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Left Arrow 56">
                <a:extLst>
                  <a:ext uri="{FF2B5EF4-FFF2-40B4-BE49-F238E27FC236}">
                    <a16:creationId xmlns:a16="http://schemas.microsoft.com/office/drawing/2014/main" id="{E3465CF6-CE61-CD4F-9532-A9D4E3233398}"/>
                  </a:ext>
                </a:extLst>
              </p:cNvPr>
              <p:cNvSpPr/>
              <p:nvPr/>
            </p:nvSpPr>
            <p:spPr>
              <a:xfrm rot="5400000">
                <a:off x="2610122" y="1986004"/>
                <a:ext cx="913190" cy="345645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34D7FC7-5874-F845-84EB-7A5A30BEF52A}"/>
                  </a:ext>
                </a:extLst>
              </p:cNvPr>
              <p:cNvSpPr txBox="1"/>
              <p:nvPr/>
            </p:nvSpPr>
            <p:spPr>
              <a:xfrm>
                <a:off x="3180866" y="2438106"/>
                <a:ext cx="103906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Data flow</a:t>
                </a: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E1A2D89-9A67-4642-9FDC-385748EF442A}"/>
              </a:ext>
            </a:extLst>
          </p:cNvPr>
          <p:cNvGrpSpPr/>
          <p:nvPr/>
        </p:nvGrpSpPr>
        <p:grpSpPr>
          <a:xfrm>
            <a:off x="5340100" y="1706979"/>
            <a:ext cx="1717615" cy="2324161"/>
            <a:chOff x="5340100" y="1552304"/>
            <a:chExt cx="1717615" cy="2324161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AAF96C2-1118-B94C-8646-7726B9965D10}"/>
                </a:ext>
              </a:extLst>
            </p:cNvPr>
            <p:cNvSpPr/>
            <p:nvPr/>
          </p:nvSpPr>
          <p:spPr>
            <a:xfrm rot="5400000">
              <a:off x="5939141" y="2667836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22B420F-0ACC-4440-9212-F8AF0B6B094C}"/>
                </a:ext>
              </a:extLst>
            </p:cNvPr>
            <p:cNvSpPr/>
            <p:nvPr/>
          </p:nvSpPr>
          <p:spPr>
            <a:xfrm rot="5400000">
              <a:off x="5939141" y="2362759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6D9B495-E3FC-D946-9FF3-1F5616646106}"/>
                </a:ext>
              </a:extLst>
            </p:cNvPr>
            <p:cNvSpPr/>
            <p:nvPr/>
          </p:nvSpPr>
          <p:spPr>
            <a:xfrm rot="5400000">
              <a:off x="5905330" y="2091467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8E73D98-7811-154E-B25F-3A585C569854}"/>
                </a:ext>
              </a:extLst>
            </p:cNvPr>
            <p:cNvSpPr/>
            <p:nvPr/>
          </p:nvSpPr>
          <p:spPr>
            <a:xfrm rot="5400000">
              <a:off x="5939141" y="1553093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776DD7D-E426-E44C-80F7-0DABB51B69A1}"/>
                </a:ext>
              </a:extLst>
            </p:cNvPr>
            <p:cNvSpPr/>
            <p:nvPr/>
          </p:nvSpPr>
          <p:spPr>
            <a:xfrm rot="5400000">
              <a:off x="5939141" y="1800660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FBFD42CB-7C20-6741-81A8-A5743D82BDA0}"/>
                </a:ext>
              </a:extLst>
            </p:cNvPr>
            <p:cNvSpPr/>
            <p:nvPr/>
          </p:nvSpPr>
          <p:spPr>
            <a:xfrm rot="5400000">
              <a:off x="5939141" y="1319825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EE0F444-D52B-5A4A-B440-35F63D39B4C5}"/>
                </a:ext>
              </a:extLst>
            </p:cNvPr>
            <p:cNvSpPr/>
            <p:nvPr/>
          </p:nvSpPr>
          <p:spPr>
            <a:xfrm rot="5400000">
              <a:off x="5900736" y="3239019"/>
              <a:ext cx="76810" cy="11980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ECCFC04-BE77-9045-9753-6525A087D3DF}"/>
                </a:ext>
              </a:extLst>
            </p:cNvPr>
            <p:cNvSpPr/>
            <p:nvPr/>
          </p:nvSpPr>
          <p:spPr>
            <a:xfrm rot="5400000">
              <a:off x="5977546" y="991668"/>
              <a:ext cx="76810" cy="11980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ight Arrow 68">
              <a:extLst>
                <a:ext uri="{FF2B5EF4-FFF2-40B4-BE49-F238E27FC236}">
                  <a16:creationId xmlns:a16="http://schemas.microsoft.com/office/drawing/2014/main" id="{D6D4EF4B-3012-ED4B-8410-C44826440B84}"/>
                </a:ext>
              </a:extLst>
            </p:cNvPr>
            <p:cNvSpPr/>
            <p:nvPr/>
          </p:nvSpPr>
          <p:spPr>
            <a:xfrm rot="5400000">
              <a:off x="5375239" y="3046945"/>
              <a:ext cx="1058521" cy="34564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Left Arrow 69">
              <a:extLst>
                <a:ext uri="{FF2B5EF4-FFF2-40B4-BE49-F238E27FC236}">
                  <a16:creationId xmlns:a16="http://schemas.microsoft.com/office/drawing/2014/main" id="{AEDA135E-BBAA-624D-94B1-F053699838C3}"/>
                </a:ext>
              </a:extLst>
            </p:cNvPr>
            <p:cNvSpPr/>
            <p:nvPr/>
          </p:nvSpPr>
          <p:spPr>
            <a:xfrm rot="5400000">
              <a:off x="5447904" y="1909193"/>
              <a:ext cx="913190" cy="34564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BD97CB4-EA70-C249-91BB-C3463F298CA1}"/>
                </a:ext>
              </a:extLst>
            </p:cNvPr>
            <p:cNvSpPr txBox="1"/>
            <p:nvPr/>
          </p:nvSpPr>
          <p:spPr>
            <a:xfrm>
              <a:off x="6018648" y="2361295"/>
              <a:ext cx="1039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Data flow</a:t>
              </a:r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AF75A058-3141-D24E-A519-F644FAE4E895}"/>
              </a:ext>
            </a:extLst>
          </p:cNvPr>
          <p:cNvSpPr/>
          <p:nvPr/>
        </p:nvSpPr>
        <p:spPr>
          <a:xfrm>
            <a:off x="4016623" y="4357578"/>
            <a:ext cx="568427" cy="25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Power</a:t>
            </a:r>
          </a:p>
        </p:txBody>
      </p:sp>
    </p:spTree>
    <p:extLst>
      <p:ext uri="{BB962C8B-B14F-4D97-AF65-F5344CB8AC3E}">
        <p14:creationId xmlns:p14="http://schemas.microsoft.com/office/powerpoint/2010/main" val="8203323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Tile to Interposer/analog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783" y="707673"/>
            <a:ext cx="3538725" cy="214585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Connectors</a:t>
            </a:r>
          </a:p>
          <a:p>
            <a:pPr marL="742950" lvl="1" indent="-285750"/>
            <a:r>
              <a:rPr lang="en-US" sz="1600" dirty="0"/>
              <a:t>Tile connector to interposer</a:t>
            </a:r>
          </a:p>
          <a:p>
            <a:pPr marL="742950" lvl="1" indent="-285750"/>
            <a:r>
              <a:rPr lang="en-US" sz="1600" dirty="0"/>
              <a:t>Interposer to digital board </a:t>
            </a:r>
          </a:p>
          <a:p>
            <a:pPr marL="742950" lvl="1" indent="-285750"/>
            <a:r>
              <a:rPr lang="en-US" sz="1600" dirty="0"/>
              <a:t>Power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Tile support electronics</a:t>
            </a:r>
          </a:p>
          <a:p>
            <a:pPr marL="742950" lvl="1" indent="-285750"/>
            <a:r>
              <a:rPr lang="en-US" sz="1600" dirty="0"/>
              <a:t>LDO, ADC, DAC, temp. sensor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C54AD-5F76-8D48-93CF-1E879642767A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664B64-18C4-8E46-96D3-9E9DC9180B78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871D7-26A1-844D-9645-54FEDFFD5147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726A3-B3A6-1E4B-8705-8AD61B1C4017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7C57F1-FE91-E24C-A2DA-83A29DAAF6D4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CEF825-6BD7-ED4F-B3F7-2893EE192814}"/>
              </a:ext>
            </a:extLst>
          </p:cNvPr>
          <p:cNvSpPr txBox="1"/>
          <p:nvPr/>
        </p:nvSpPr>
        <p:spPr>
          <a:xfrm rot="16200000">
            <a:off x="4213803" y="272926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6993069-A1CE-7D43-AF2A-51E42A64BF8D}"/>
              </a:ext>
            </a:extLst>
          </p:cNvPr>
          <p:cNvGrpSpPr/>
          <p:nvPr/>
        </p:nvGrpSpPr>
        <p:grpSpPr>
          <a:xfrm>
            <a:off x="1457538" y="3040955"/>
            <a:ext cx="1936179" cy="1998574"/>
            <a:chOff x="529372" y="2340777"/>
            <a:chExt cx="1936179" cy="199857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D76E79-4BC2-4046-815D-AC279D62C6C0}"/>
                </a:ext>
              </a:extLst>
            </p:cNvPr>
            <p:cNvSpPr txBox="1"/>
            <p:nvPr/>
          </p:nvSpPr>
          <p:spPr>
            <a:xfrm>
              <a:off x="1432925" y="234077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768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75BF83E-F7DD-C042-A02D-F4CCFB8684C7}"/>
                </a:ext>
              </a:extLst>
            </p:cNvPr>
            <p:cNvSpPr txBox="1"/>
            <p:nvPr/>
          </p:nvSpPr>
          <p:spPr>
            <a:xfrm rot="16200000">
              <a:off x="429344" y="326640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864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EB10484-0D8A-A848-AB36-B0C8DEB03D5D}"/>
                </a:ext>
              </a:extLst>
            </p:cNvPr>
            <p:cNvSpPr txBox="1"/>
            <p:nvPr/>
          </p:nvSpPr>
          <p:spPr>
            <a:xfrm rot="10800000">
              <a:off x="1899511" y="2833427"/>
              <a:ext cx="517483" cy="273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1536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94DBBB0-B076-9F42-973D-62D7189AC3CA}"/>
                </a:ext>
              </a:extLst>
            </p:cNvPr>
            <p:cNvGrpSpPr/>
            <p:nvPr/>
          </p:nvGrpSpPr>
          <p:grpSpPr>
            <a:xfrm rot="16200000">
              <a:off x="253535" y="3322066"/>
              <a:ext cx="1636323" cy="398245"/>
              <a:chOff x="734436" y="2656442"/>
              <a:chExt cx="1840995" cy="448057"/>
            </a:xfrm>
          </p:grpSpPr>
          <p:sp>
            <p:nvSpPr>
              <p:cNvPr id="81" name="Google Shape;154;p17">
                <a:extLst>
                  <a:ext uri="{FF2B5EF4-FFF2-40B4-BE49-F238E27FC236}">
                    <a16:creationId xmlns:a16="http://schemas.microsoft.com/office/drawing/2014/main" id="{A02A76C8-574A-3F45-B302-AD9C9F9FDE6F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154;p17">
                <a:extLst>
                  <a:ext uri="{FF2B5EF4-FFF2-40B4-BE49-F238E27FC236}">
                    <a16:creationId xmlns:a16="http://schemas.microsoft.com/office/drawing/2014/main" id="{C6583986-EA33-5B46-9038-647CFD0280E7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154;p17">
                <a:extLst>
                  <a:ext uri="{FF2B5EF4-FFF2-40B4-BE49-F238E27FC236}">
                    <a16:creationId xmlns:a16="http://schemas.microsoft.com/office/drawing/2014/main" id="{61910EB7-3D21-A345-8309-B79AA12B7AC0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154;p17">
                <a:extLst>
                  <a:ext uri="{FF2B5EF4-FFF2-40B4-BE49-F238E27FC236}">
                    <a16:creationId xmlns:a16="http://schemas.microsoft.com/office/drawing/2014/main" id="{1E56BBBB-322E-B047-8213-4CADC8692B45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154;p17">
                <a:extLst>
                  <a:ext uri="{FF2B5EF4-FFF2-40B4-BE49-F238E27FC236}">
                    <a16:creationId xmlns:a16="http://schemas.microsoft.com/office/drawing/2014/main" id="{4AEC5CB4-E524-114F-9996-B43CD5AB0B4B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154;p17">
                <a:extLst>
                  <a:ext uri="{FF2B5EF4-FFF2-40B4-BE49-F238E27FC236}">
                    <a16:creationId xmlns:a16="http://schemas.microsoft.com/office/drawing/2014/main" id="{2CAF946D-1EE7-804F-AB60-CFA9054AB858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153;p17">
                <a:extLst>
                  <a:ext uri="{FF2B5EF4-FFF2-40B4-BE49-F238E27FC236}">
                    <a16:creationId xmlns:a16="http://schemas.microsoft.com/office/drawing/2014/main" id="{636906CB-70E1-5A40-9EA3-61D98BAC80B0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505CE5D-987A-774C-B092-3B1D04171EFD}"/>
                </a:ext>
              </a:extLst>
            </p:cNvPr>
            <p:cNvGrpSpPr/>
            <p:nvPr/>
          </p:nvGrpSpPr>
          <p:grpSpPr>
            <a:xfrm rot="16200000">
              <a:off x="651779" y="3322067"/>
              <a:ext cx="1636323" cy="398245"/>
              <a:chOff x="734436" y="2656442"/>
              <a:chExt cx="1840995" cy="448057"/>
            </a:xfrm>
          </p:grpSpPr>
          <p:sp>
            <p:nvSpPr>
              <p:cNvPr id="74" name="Google Shape;154;p17">
                <a:extLst>
                  <a:ext uri="{FF2B5EF4-FFF2-40B4-BE49-F238E27FC236}">
                    <a16:creationId xmlns:a16="http://schemas.microsoft.com/office/drawing/2014/main" id="{4A238875-E8BB-D140-B258-F51D81B46E28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154;p17">
                <a:extLst>
                  <a:ext uri="{FF2B5EF4-FFF2-40B4-BE49-F238E27FC236}">
                    <a16:creationId xmlns:a16="http://schemas.microsoft.com/office/drawing/2014/main" id="{BD0CBC79-FD8A-8D4F-9402-7A490F8F19D5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154;p17">
                <a:extLst>
                  <a:ext uri="{FF2B5EF4-FFF2-40B4-BE49-F238E27FC236}">
                    <a16:creationId xmlns:a16="http://schemas.microsoft.com/office/drawing/2014/main" id="{AC79AD19-2B14-6D43-B2D6-66E0DD8C129E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154;p17">
                <a:extLst>
                  <a:ext uri="{FF2B5EF4-FFF2-40B4-BE49-F238E27FC236}">
                    <a16:creationId xmlns:a16="http://schemas.microsoft.com/office/drawing/2014/main" id="{3233D719-C605-FE4E-9A60-71A9DBCD2399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154;p17">
                <a:extLst>
                  <a:ext uri="{FF2B5EF4-FFF2-40B4-BE49-F238E27FC236}">
                    <a16:creationId xmlns:a16="http://schemas.microsoft.com/office/drawing/2014/main" id="{7143DE25-4DFB-7647-AC8C-FD538727A66B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154;p17">
                <a:extLst>
                  <a:ext uri="{FF2B5EF4-FFF2-40B4-BE49-F238E27FC236}">
                    <a16:creationId xmlns:a16="http://schemas.microsoft.com/office/drawing/2014/main" id="{9144BBF5-8288-A646-BF15-4B418748D423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153;p17">
                <a:extLst>
                  <a:ext uri="{FF2B5EF4-FFF2-40B4-BE49-F238E27FC236}">
                    <a16:creationId xmlns:a16="http://schemas.microsoft.com/office/drawing/2014/main" id="{ADE8FF42-713A-2E49-8E72-B4A9816CB430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BF4C560-254B-F340-8E17-3C420F665A4D}"/>
                </a:ext>
              </a:extLst>
            </p:cNvPr>
            <p:cNvGrpSpPr/>
            <p:nvPr/>
          </p:nvGrpSpPr>
          <p:grpSpPr>
            <a:xfrm rot="16200000">
              <a:off x="1050023" y="3322067"/>
              <a:ext cx="1636323" cy="398245"/>
              <a:chOff x="734436" y="2656442"/>
              <a:chExt cx="1840995" cy="448057"/>
            </a:xfrm>
          </p:grpSpPr>
          <p:sp>
            <p:nvSpPr>
              <p:cNvPr id="67" name="Google Shape;154;p17">
                <a:extLst>
                  <a:ext uri="{FF2B5EF4-FFF2-40B4-BE49-F238E27FC236}">
                    <a16:creationId xmlns:a16="http://schemas.microsoft.com/office/drawing/2014/main" id="{F2326160-2E22-174C-8202-9A33691256EC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154;p17">
                <a:extLst>
                  <a:ext uri="{FF2B5EF4-FFF2-40B4-BE49-F238E27FC236}">
                    <a16:creationId xmlns:a16="http://schemas.microsoft.com/office/drawing/2014/main" id="{3F641ED9-9508-5D47-BC7A-0C6522EC8DF6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154;p17">
                <a:extLst>
                  <a:ext uri="{FF2B5EF4-FFF2-40B4-BE49-F238E27FC236}">
                    <a16:creationId xmlns:a16="http://schemas.microsoft.com/office/drawing/2014/main" id="{005A16B1-F7A0-F648-993C-046354F60C92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154;p17">
                <a:extLst>
                  <a:ext uri="{FF2B5EF4-FFF2-40B4-BE49-F238E27FC236}">
                    <a16:creationId xmlns:a16="http://schemas.microsoft.com/office/drawing/2014/main" id="{8E3C8ED5-698F-8642-825F-BBFD02810EE0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154;p17">
                <a:extLst>
                  <a:ext uri="{FF2B5EF4-FFF2-40B4-BE49-F238E27FC236}">
                    <a16:creationId xmlns:a16="http://schemas.microsoft.com/office/drawing/2014/main" id="{69F80B47-0401-1346-B157-02D0F2A5F5CF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154;p17">
                <a:extLst>
                  <a:ext uri="{FF2B5EF4-FFF2-40B4-BE49-F238E27FC236}">
                    <a16:creationId xmlns:a16="http://schemas.microsoft.com/office/drawing/2014/main" id="{048D9DDC-C2CA-E24A-B38D-4D12D1D93627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153;p17">
                <a:extLst>
                  <a:ext uri="{FF2B5EF4-FFF2-40B4-BE49-F238E27FC236}">
                    <a16:creationId xmlns:a16="http://schemas.microsoft.com/office/drawing/2014/main" id="{E8F9B9E0-012F-8247-B5D5-F741919C5EAC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F421389-C533-5E40-9492-A8F9F09DEACF}"/>
                </a:ext>
              </a:extLst>
            </p:cNvPr>
            <p:cNvGrpSpPr/>
            <p:nvPr/>
          </p:nvGrpSpPr>
          <p:grpSpPr>
            <a:xfrm rot="16200000">
              <a:off x="1448267" y="3322067"/>
              <a:ext cx="1636323" cy="398245"/>
              <a:chOff x="734436" y="2656442"/>
              <a:chExt cx="1840995" cy="448057"/>
            </a:xfrm>
          </p:grpSpPr>
          <p:sp>
            <p:nvSpPr>
              <p:cNvPr id="60" name="Google Shape;154;p17">
                <a:extLst>
                  <a:ext uri="{FF2B5EF4-FFF2-40B4-BE49-F238E27FC236}">
                    <a16:creationId xmlns:a16="http://schemas.microsoft.com/office/drawing/2014/main" id="{86C30B9F-58BB-1B45-8572-AF665F7AA83A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154;p17">
                <a:extLst>
                  <a:ext uri="{FF2B5EF4-FFF2-40B4-BE49-F238E27FC236}">
                    <a16:creationId xmlns:a16="http://schemas.microsoft.com/office/drawing/2014/main" id="{15872C90-DF24-6F42-9A92-CFB8D826F085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154;p17">
                <a:extLst>
                  <a:ext uri="{FF2B5EF4-FFF2-40B4-BE49-F238E27FC236}">
                    <a16:creationId xmlns:a16="http://schemas.microsoft.com/office/drawing/2014/main" id="{826D09A3-CA29-0941-BDAD-DC932DE15A7A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154;p17">
                <a:extLst>
                  <a:ext uri="{FF2B5EF4-FFF2-40B4-BE49-F238E27FC236}">
                    <a16:creationId xmlns:a16="http://schemas.microsoft.com/office/drawing/2014/main" id="{33178A16-DC9A-8647-B74B-BB536D07D0CF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154;p17">
                <a:extLst>
                  <a:ext uri="{FF2B5EF4-FFF2-40B4-BE49-F238E27FC236}">
                    <a16:creationId xmlns:a16="http://schemas.microsoft.com/office/drawing/2014/main" id="{888C422C-E846-7C41-9668-32D4DB77D4E7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154;p17">
                <a:extLst>
                  <a:ext uri="{FF2B5EF4-FFF2-40B4-BE49-F238E27FC236}">
                    <a16:creationId xmlns:a16="http://schemas.microsoft.com/office/drawing/2014/main" id="{37387555-A19F-894F-B4DC-B0B5DD55BE65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153;p17">
                <a:extLst>
                  <a:ext uri="{FF2B5EF4-FFF2-40B4-BE49-F238E27FC236}">
                    <a16:creationId xmlns:a16="http://schemas.microsoft.com/office/drawing/2014/main" id="{0368A2B2-FFC0-E448-8328-A1297A425EF7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6F750BF-AC27-D545-981D-3AA5FC086044}"/>
              </a:ext>
            </a:extLst>
          </p:cNvPr>
          <p:cNvGrpSpPr/>
          <p:nvPr/>
        </p:nvGrpSpPr>
        <p:grpSpPr>
          <a:xfrm>
            <a:off x="4956050" y="1458006"/>
            <a:ext cx="2039387" cy="2011680"/>
            <a:chOff x="4956050" y="1458006"/>
            <a:chExt cx="2039387" cy="201168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A1E0771-9DBB-FA4D-A400-2D589DC8B2DA}"/>
                </a:ext>
              </a:extLst>
            </p:cNvPr>
            <p:cNvGrpSpPr/>
            <p:nvPr/>
          </p:nvGrpSpPr>
          <p:grpSpPr>
            <a:xfrm rot="16200000">
              <a:off x="4197098" y="2216958"/>
              <a:ext cx="2011680" cy="493776"/>
              <a:chOff x="734436" y="2656442"/>
              <a:chExt cx="1840995" cy="448057"/>
            </a:xfrm>
          </p:grpSpPr>
          <p:sp>
            <p:nvSpPr>
              <p:cNvPr id="53" name="Google Shape;154;p17">
                <a:extLst>
                  <a:ext uri="{FF2B5EF4-FFF2-40B4-BE49-F238E27FC236}">
                    <a16:creationId xmlns:a16="http://schemas.microsoft.com/office/drawing/2014/main" id="{77F9C0F5-E61C-D642-9C5F-344171F6291C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" name="Google Shape;154;p17">
                <a:extLst>
                  <a:ext uri="{FF2B5EF4-FFF2-40B4-BE49-F238E27FC236}">
                    <a16:creationId xmlns:a16="http://schemas.microsoft.com/office/drawing/2014/main" id="{48DE4924-0B2F-964A-B2B1-4164CE60C006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Google Shape;154;p17">
                <a:extLst>
                  <a:ext uri="{FF2B5EF4-FFF2-40B4-BE49-F238E27FC236}">
                    <a16:creationId xmlns:a16="http://schemas.microsoft.com/office/drawing/2014/main" id="{98301BB0-7470-8543-A3C3-70ECE0E0EBB9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" name="Google Shape;154;p17">
                <a:extLst>
                  <a:ext uri="{FF2B5EF4-FFF2-40B4-BE49-F238E27FC236}">
                    <a16:creationId xmlns:a16="http://schemas.microsoft.com/office/drawing/2014/main" id="{5C2DCBD5-7530-0944-937E-4384FFE9B76D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154;p17">
                <a:extLst>
                  <a:ext uri="{FF2B5EF4-FFF2-40B4-BE49-F238E27FC236}">
                    <a16:creationId xmlns:a16="http://schemas.microsoft.com/office/drawing/2014/main" id="{59774DC4-8B4B-C44F-A6DD-148A34B858C3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154;p17">
                <a:extLst>
                  <a:ext uri="{FF2B5EF4-FFF2-40B4-BE49-F238E27FC236}">
                    <a16:creationId xmlns:a16="http://schemas.microsoft.com/office/drawing/2014/main" id="{8D9046FD-5F5C-1247-A0C9-0BE9E0560320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153;p17">
                <a:extLst>
                  <a:ext uri="{FF2B5EF4-FFF2-40B4-BE49-F238E27FC236}">
                    <a16:creationId xmlns:a16="http://schemas.microsoft.com/office/drawing/2014/main" id="{B60EF760-8A88-A349-94C3-405CF5958F76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2B490E56-634F-0946-A88C-61EF79E6ADB5}"/>
                </a:ext>
              </a:extLst>
            </p:cNvPr>
            <p:cNvGrpSpPr/>
            <p:nvPr/>
          </p:nvGrpSpPr>
          <p:grpSpPr>
            <a:xfrm rot="16200000">
              <a:off x="4712890" y="2216958"/>
              <a:ext cx="2011680" cy="493776"/>
              <a:chOff x="734436" y="2656442"/>
              <a:chExt cx="1840995" cy="448057"/>
            </a:xfrm>
          </p:grpSpPr>
          <p:sp>
            <p:nvSpPr>
              <p:cNvPr id="89" name="Google Shape;154;p17">
                <a:extLst>
                  <a:ext uri="{FF2B5EF4-FFF2-40B4-BE49-F238E27FC236}">
                    <a16:creationId xmlns:a16="http://schemas.microsoft.com/office/drawing/2014/main" id="{3FC78FCE-2A96-464B-9FBD-D2B0CA7E2F6A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154;p17">
                <a:extLst>
                  <a:ext uri="{FF2B5EF4-FFF2-40B4-BE49-F238E27FC236}">
                    <a16:creationId xmlns:a16="http://schemas.microsoft.com/office/drawing/2014/main" id="{2B7A06D2-4348-9245-B5E7-BBD8C610E941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154;p17">
                <a:extLst>
                  <a:ext uri="{FF2B5EF4-FFF2-40B4-BE49-F238E27FC236}">
                    <a16:creationId xmlns:a16="http://schemas.microsoft.com/office/drawing/2014/main" id="{D617A4F2-146A-2C44-BCBE-E869654974CE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154;p17">
                <a:extLst>
                  <a:ext uri="{FF2B5EF4-FFF2-40B4-BE49-F238E27FC236}">
                    <a16:creationId xmlns:a16="http://schemas.microsoft.com/office/drawing/2014/main" id="{9F2E6949-78A1-7F46-92DA-779595D8C91B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154;p17">
                <a:extLst>
                  <a:ext uri="{FF2B5EF4-FFF2-40B4-BE49-F238E27FC236}">
                    <a16:creationId xmlns:a16="http://schemas.microsoft.com/office/drawing/2014/main" id="{1864E880-E4A9-A343-901C-163C7B7FE1DE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154;p17">
                <a:extLst>
                  <a:ext uri="{FF2B5EF4-FFF2-40B4-BE49-F238E27FC236}">
                    <a16:creationId xmlns:a16="http://schemas.microsoft.com/office/drawing/2014/main" id="{083314D9-FDD0-034E-B01E-2880100D28B2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153;p17">
                <a:extLst>
                  <a:ext uri="{FF2B5EF4-FFF2-40B4-BE49-F238E27FC236}">
                    <a16:creationId xmlns:a16="http://schemas.microsoft.com/office/drawing/2014/main" id="{6CA5356C-246A-424B-BA42-AAC6DF2B8C3B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15FD5349-3688-2544-968B-D8956F2FBD77}"/>
                </a:ext>
              </a:extLst>
            </p:cNvPr>
            <p:cNvGrpSpPr/>
            <p:nvPr/>
          </p:nvGrpSpPr>
          <p:grpSpPr>
            <a:xfrm rot="16200000">
              <a:off x="5227243" y="2216958"/>
              <a:ext cx="2011680" cy="493776"/>
              <a:chOff x="734436" y="2656442"/>
              <a:chExt cx="1840995" cy="448057"/>
            </a:xfrm>
          </p:grpSpPr>
          <p:sp>
            <p:nvSpPr>
              <p:cNvPr id="105" name="Google Shape;154;p17">
                <a:extLst>
                  <a:ext uri="{FF2B5EF4-FFF2-40B4-BE49-F238E27FC236}">
                    <a16:creationId xmlns:a16="http://schemas.microsoft.com/office/drawing/2014/main" id="{2C7E2C56-7404-A14A-A92D-B0EF408D5CF4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54;p17">
                <a:extLst>
                  <a:ext uri="{FF2B5EF4-FFF2-40B4-BE49-F238E27FC236}">
                    <a16:creationId xmlns:a16="http://schemas.microsoft.com/office/drawing/2014/main" id="{AECD370C-E19C-2740-BC32-8A244C13E6CD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54;p17">
                <a:extLst>
                  <a:ext uri="{FF2B5EF4-FFF2-40B4-BE49-F238E27FC236}">
                    <a16:creationId xmlns:a16="http://schemas.microsoft.com/office/drawing/2014/main" id="{BA98D20D-2AE9-B64F-9493-4453711B9846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54;p17">
                <a:extLst>
                  <a:ext uri="{FF2B5EF4-FFF2-40B4-BE49-F238E27FC236}">
                    <a16:creationId xmlns:a16="http://schemas.microsoft.com/office/drawing/2014/main" id="{63245A33-593C-E340-880F-5E87DA8280B3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54;p17">
                <a:extLst>
                  <a:ext uri="{FF2B5EF4-FFF2-40B4-BE49-F238E27FC236}">
                    <a16:creationId xmlns:a16="http://schemas.microsoft.com/office/drawing/2014/main" id="{DACC49DA-04BE-0643-832B-C05E4BE739CC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54;p17">
                <a:extLst>
                  <a:ext uri="{FF2B5EF4-FFF2-40B4-BE49-F238E27FC236}">
                    <a16:creationId xmlns:a16="http://schemas.microsoft.com/office/drawing/2014/main" id="{3F75A196-A32A-064B-93AB-0AEC494A836E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53;p17">
                <a:extLst>
                  <a:ext uri="{FF2B5EF4-FFF2-40B4-BE49-F238E27FC236}">
                    <a16:creationId xmlns:a16="http://schemas.microsoft.com/office/drawing/2014/main" id="{E6C97CAA-68A6-4E49-98B2-2DF49FDFC341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6313FE2-8CE0-D842-A789-4235A27C6DF2}"/>
                </a:ext>
              </a:extLst>
            </p:cNvPr>
            <p:cNvGrpSpPr/>
            <p:nvPr/>
          </p:nvGrpSpPr>
          <p:grpSpPr>
            <a:xfrm rot="16200000">
              <a:off x="5742709" y="2216958"/>
              <a:ext cx="2011680" cy="493776"/>
              <a:chOff x="734436" y="2656442"/>
              <a:chExt cx="1840995" cy="448057"/>
            </a:xfrm>
          </p:grpSpPr>
          <p:sp>
            <p:nvSpPr>
              <p:cNvPr id="113" name="Google Shape;154;p17">
                <a:extLst>
                  <a:ext uri="{FF2B5EF4-FFF2-40B4-BE49-F238E27FC236}">
                    <a16:creationId xmlns:a16="http://schemas.microsoft.com/office/drawing/2014/main" id="{2FBB3B63-06E5-834D-888D-3A86D1DFE54B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54;p17">
                <a:extLst>
                  <a:ext uri="{FF2B5EF4-FFF2-40B4-BE49-F238E27FC236}">
                    <a16:creationId xmlns:a16="http://schemas.microsoft.com/office/drawing/2014/main" id="{4A6ECA4B-95B0-6D42-B5A1-54B64CD43A5E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54;p17">
                <a:extLst>
                  <a:ext uri="{FF2B5EF4-FFF2-40B4-BE49-F238E27FC236}">
                    <a16:creationId xmlns:a16="http://schemas.microsoft.com/office/drawing/2014/main" id="{5B759C71-8971-D447-B24A-173251475019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54;p17">
                <a:extLst>
                  <a:ext uri="{FF2B5EF4-FFF2-40B4-BE49-F238E27FC236}">
                    <a16:creationId xmlns:a16="http://schemas.microsoft.com/office/drawing/2014/main" id="{B5D8C3F3-9B42-004D-954F-18CF8CAE48CE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54;p17">
                <a:extLst>
                  <a:ext uri="{FF2B5EF4-FFF2-40B4-BE49-F238E27FC236}">
                    <a16:creationId xmlns:a16="http://schemas.microsoft.com/office/drawing/2014/main" id="{BA5CA7C4-0199-E645-AA01-F8BC6B40DA38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54;p17">
                <a:extLst>
                  <a:ext uri="{FF2B5EF4-FFF2-40B4-BE49-F238E27FC236}">
                    <a16:creationId xmlns:a16="http://schemas.microsoft.com/office/drawing/2014/main" id="{9A60120B-5A8E-3543-A71F-35E2182BE688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53;p17">
                <a:extLst>
                  <a:ext uri="{FF2B5EF4-FFF2-40B4-BE49-F238E27FC236}">
                    <a16:creationId xmlns:a16="http://schemas.microsoft.com/office/drawing/2014/main" id="{5EB64F87-A9E1-7748-98CC-EDB4C3213AF7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B5CA906-9D45-9344-B87F-910B781B4CD8}"/>
              </a:ext>
            </a:extLst>
          </p:cNvPr>
          <p:cNvGrpSpPr/>
          <p:nvPr/>
        </p:nvGrpSpPr>
        <p:grpSpPr>
          <a:xfrm>
            <a:off x="39640" y="3453244"/>
            <a:ext cx="1436528" cy="1351303"/>
            <a:chOff x="-249558" y="3404672"/>
            <a:chExt cx="1436528" cy="1351303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63A1FC4-3305-F840-9E89-BDABF795D430}"/>
                </a:ext>
              </a:extLst>
            </p:cNvPr>
            <p:cNvSpPr/>
            <p:nvPr/>
          </p:nvSpPr>
          <p:spPr>
            <a:xfrm>
              <a:off x="-10728" y="3650633"/>
              <a:ext cx="1197698" cy="11053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6892373-D031-7E4A-84C9-C5A229671E47}"/>
                </a:ext>
              </a:extLst>
            </p:cNvPr>
            <p:cNvSpPr/>
            <p:nvPr/>
          </p:nvSpPr>
          <p:spPr>
            <a:xfrm>
              <a:off x="-10730" y="3613903"/>
              <a:ext cx="1197698" cy="75553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Active area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D10A6A98-5741-C54C-A98D-DC3160BE7B5D}"/>
                </a:ext>
              </a:extLst>
            </p:cNvPr>
            <p:cNvSpPr txBox="1"/>
            <p:nvPr/>
          </p:nvSpPr>
          <p:spPr>
            <a:xfrm>
              <a:off x="223275" y="4414885"/>
              <a:ext cx="729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Balcony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16C20DB-80C3-F242-8375-46A163A16365}"/>
                </a:ext>
              </a:extLst>
            </p:cNvPr>
            <p:cNvSpPr txBox="1"/>
            <p:nvPr/>
          </p:nvSpPr>
          <p:spPr>
            <a:xfrm rot="16200000">
              <a:off x="-298913" y="4067249"/>
              <a:ext cx="308558" cy="20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144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16780CBB-1B0A-BD41-A8A1-0C59C818FFB4}"/>
                </a:ext>
              </a:extLst>
            </p:cNvPr>
            <p:cNvSpPr txBox="1"/>
            <p:nvPr/>
          </p:nvSpPr>
          <p:spPr>
            <a:xfrm>
              <a:off x="358533" y="3404672"/>
              <a:ext cx="308558" cy="20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192</a:t>
              </a:r>
            </a:p>
          </p:txBody>
        </p: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2AC3314A-1AC5-1745-B7C9-335CA299CEC0}"/>
              </a:ext>
            </a:extLst>
          </p:cNvPr>
          <p:cNvCxnSpPr>
            <a:cxnSpLocks/>
          </p:cNvCxnSpPr>
          <p:nvPr/>
        </p:nvCxnSpPr>
        <p:spPr>
          <a:xfrm flipH="1">
            <a:off x="4624111" y="330144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F3B25635-FF8F-3544-8311-D3AC6D1D74EA}"/>
              </a:ext>
            </a:extLst>
          </p:cNvPr>
          <p:cNvSpPr txBox="1"/>
          <p:nvPr/>
        </p:nvSpPr>
        <p:spPr>
          <a:xfrm rot="16200000">
            <a:off x="4517015" y="2282738"/>
            <a:ext cx="69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85mm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0A3F238-0D0D-D944-9AD1-E6018F93D3C7}"/>
              </a:ext>
            </a:extLst>
          </p:cNvPr>
          <p:cNvSpPr txBox="1"/>
          <p:nvPr/>
        </p:nvSpPr>
        <p:spPr>
          <a:xfrm>
            <a:off x="5353725" y="113986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77mm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77668EB1-CD76-8C41-A533-DA2D598F841B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65453671-31A4-2F42-8608-5DC4DF6F367C}"/>
              </a:ext>
            </a:extLst>
          </p:cNvPr>
          <p:cNvCxnSpPr>
            <a:cxnSpLocks/>
          </p:cNvCxnSpPr>
          <p:nvPr/>
        </p:nvCxnSpPr>
        <p:spPr>
          <a:xfrm>
            <a:off x="4668423" y="3469686"/>
            <a:ext cx="2765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7E6F70C9-06B6-5842-A912-BB82A5682F29}"/>
              </a:ext>
            </a:extLst>
          </p:cNvPr>
          <p:cNvSpPr txBox="1"/>
          <p:nvPr/>
        </p:nvSpPr>
        <p:spPr>
          <a:xfrm rot="16200000">
            <a:off x="4306875" y="391571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46mm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A74D23AE-34F7-0042-9168-2F958113A620}"/>
              </a:ext>
            </a:extLst>
          </p:cNvPr>
          <p:cNvCxnSpPr>
            <a:cxnSpLocks/>
          </p:cNvCxnSpPr>
          <p:nvPr/>
        </p:nvCxnSpPr>
        <p:spPr>
          <a:xfrm flipV="1">
            <a:off x="6962522" y="1073104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A96C0D2A-C90E-D04C-8AF3-63DE0F3BB2FB}"/>
              </a:ext>
            </a:extLst>
          </p:cNvPr>
          <p:cNvCxnSpPr/>
          <p:nvPr/>
        </p:nvCxnSpPr>
        <p:spPr>
          <a:xfrm flipH="1">
            <a:off x="4908091" y="1368717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DCDB3A00-B1BB-C542-A9CF-F955BD5E469E}"/>
              </a:ext>
            </a:extLst>
          </p:cNvPr>
          <p:cNvSpPr txBox="1"/>
          <p:nvPr/>
        </p:nvSpPr>
        <p:spPr>
          <a:xfrm>
            <a:off x="7397150" y="1126801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50mm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0671E6A-AE42-784A-AD4E-B984D101F1B3}"/>
              </a:ext>
            </a:extLst>
          </p:cNvPr>
          <p:cNvSpPr txBox="1"/>
          <p:nvPr/>
        </p:nvSpPr>
        <p:spPr>
          <a:xfrm>
            <a:off x="4209042" y="326291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5mm</a:t>
            </a:r>
          </a:p>
        </p:txBody>
      </p:sp>
    </p:spTree>
    <p:extLst>
      <p:ext uri="{BB962C8B-B14F-4D97-AF65-F5344CB8AC3E}">
        <p14:creationId xmlns:p14="http://schemas.microsoft.com/office/powerpoint/2010/main" val="26873746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ePix</a:t>
            </a:r>
            <a:r>
              <a:rPr lang="en-US" dirty="0"/>
              <a:t> HR Interposer quad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775" y="725629"/>
            <a:ext cx="4161468" cy="309845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Interposer left and right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Connectors</a:t>
            </a:r>
          </a:p>
          <a:p>
            <a:pPr marL="742950" lvl="1" indent="-285750"/>
            <a:r>
              <a:rPr lang="en-US" sz="1600" dirty="0"/>
              <a:t>Tile connector to interposer</a:t>
            </a:r>
          </a:p>
          <a:p>
            <a:pPr marL="742950" lvl="1" indent="-285750"/>
            <a:r>
              <a:rPr lang="en-US" sz="1600" dirty="0"/>
              <a:t>Interposer to digital board </a:t>
            </a:r>
          </a:p>
          <a:p>
            <a:pPr marL="742950" lvl="1" indent="-285750"/>
            <a:r>
              <a:rPr lang="en-US" sz="1600" dirty="0"/>
              <a:t>Power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Tile support electronics</a:t>
            </a:r>
          </a:p>
          <a:p>
            <a:pPr marL="742950" lvl="1" indent="-285750"/>
            <a:r>
              <a:rPr lang="en-US" sz="1600" dirty="0"/>
              <a:t>LDO, ADC, DAC, temp. sensor</a:t>
            </a:r>
          </a:p>
          <a:p>
            <a:pPr marL="742950" lvl="1" indent="-285750"/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C54AD-5F76-8D48-93CF-1E879642767A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664B64-18C4-8E46-96D3-9E9DC9180B78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871D7-26A1-844D-9645-54FEDFFD5147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726A3-B3A6-1E4B-8705-8AD61B1C4017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7C57F1-FE91-E24C-A2DA-83A29DAAF6D4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CEF825-6BD7-ED4F-B3F7-2893EE192814}"/>
              </a:ext>
            </a:extLst>
          </p:cNvPr>
          <p:cNvSpPr txBox="1"/>
          <p:nvPr/>
        </p:nvSpPr>
        <p:spPr>
          <a:xfrm rot="16200000">
            <a:off x="4213803" y="272926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77668EB1-CD76-8C41-A533-DA2D598F841B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61B9876-DFF3-6C45-974B-702D4F39FC09}"/>
              </a:ext>
            </a:extLst>
          </p:cNvPr>
          <p:cNvSpPr/>
          <p:nvPr/>
        </p:nvSpPr>
        <p:spPr>
          <a:xfrm>
            <a:off x="5329371" y="4322736"/>
            <a:ext cx="568427" cy="25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Power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E068A6A-7DB4-E744-AABF-800F2C62D020}"/>
              </a:ext>
            </a:extLst>
          </p:cNvPr>
          <p:cNvGrpSpPr/>
          <p:nvPr/>
        </p:nvGrpSpPr>
        <p:grpSpPr>
          <a:xfrm>
            <a:off x="5340100" y="1552304"/>
            <a:ext cx="1717615" cy="2324161"/>
            <a:chOff x="5340100" y="1552304"/>
            <a:chExt cx="1717615" cy="232416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3C8B6FD-2BD8-914A-9AF3-61800457D448}"/>
                </a:ext>
              </a:extLst>
            </p:cNvPr>
            <p:cNvSpPr/>
            <p:nvPr/>
          </p:nvSpPr>
          <p:spPr>
            <a:xfrm rot="5400000">
              <a:off x="5939141" y="2667836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A0788AF7-F4C8-0244-975F-402A129C6DC6}"/>
                </a:ext>
              </a:extLst>
            </p:cNvPr>
            <p:cNvSpPr/>
            <p:nvPr/>
          </p:nvSpPr>
          <p:spPr>
            <a:xfrm rot="5400000">
              <a:off x="5939141" y="2362759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BD10DD07-7358-7D40-9F89-37CB3D603DD5}"/>
                </a:ext>
              </a:extLst>
            </p:cNvPr>
            <p:cNvSpPr/>
            <p:nvPr/>
          </p:nvSpPr>
          <p:spPr>
            <a:xfrm rot="5400000">
              <a:off x="5939141" y="2087925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E06FDDE6-50D3-784E-B70F-D8B803922A7A}"/>
                </a:ext>
              </a:extLst>
            </p:cNvPr>
            <p:cNvSpPr/>
            <p:nvPr/>
          </p:nvSpPr>
          <p:spPr>
            <a:xfrm rot="5400000">
              <a:off x="5939141" y="1553093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248E4317-FD25-B148-822C-7DE6DDFBECA6}"/>
                </a:ext>
              </a:extLst>
            </p:cNvPr>
            <p:cNvSpPr/>
            <p:nvPr/>
          </p:nvSpPr>
          <p:spPr>
            <a:xfrm rot="5400000">
              <a:off x="5939141" y="1800660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3F59AA1E-2FA7-A94C-85F3-865DDF55713E}"/>
                </a:ext>
              </a:extLst>
            </p:cNvPr>
            <p:cNvSpPr/>
            <p:nvPr/>
          </p:nvSpPr>
          <p:spPr>
            <a:xfrm rot="5400000">
              <a:off x="5939141" y="1319825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4C2FBF7B-E8A1-D547-B4BD-1FDF9219D0B1}"/>
                </a:ext>
              </a:extLst>
            </p:cNvPr>
            <p:cNvSpPr/>
            <p:nvPr/>
          </p:nvSpPr>
          <p:spPr>
            <a:xfrm rot="5400000">
              <a:off x="5900736" y="3239019"/>
              <a:ext cx="76810" cy="11980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753720DD-4C7F-E449-BEEF-DB029994A175}"/>
                </a:ext>
              </a:extLst>
            </p:cNvPr>
            <p:cNvSpPr/>
            <p:nvPr/>
          </p:nvSpPr>
          <p:spPr>
            <a:xfrm rot="5400000">
              <a:off x="5977546" y="991668"/>
              <a:ext cx="76810" cy="11980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0952A700-EA95-5E4E-AC4B-65F7FBB9F33A}"/>
                </a:ext>
              </a:extLst>
            </p:cNvPr>
            <p:cNvSpPr/>
            <p:nvPr/>
          </p:nvSpPr>
          <p:spPr>
            <a:xfrm rot="5400000">
              <a:off x="5375239" y="3046945"/>
              <a:ext cx="1058521" cy="34564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Left Arrow 10">
              <a:extLst>
                <a:ext uri="{FF2B5EF4-FFF2-40B4-BE49-F238E27FC236}">
                  <a16:creationId xmlns:a16="http://schemas.microsoft.com/office/drawing/2014/main" id="{36C213C6-9271-9B40-AD6D-F1F659DB538B}"/>
                </a:ext>
              </a:extLst>
            </p:cNvPr>
            <p:cNvSpPr/>
            <p:nvPr/>
          </p:nvSpPr>
          <p:spPr>
            <a:xfrm rot="5400000">
              <a:off x="5447904" y="1909193"/>
              <a:ext cx="913190" cy="34564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EA3FC0D-BE1F-A845-AC80-5A98603AF9E1}"/>
                </a:ext>
              </a:extLst>
            </p:cNvPr>
            <p:cNvSpPr txBox="1"/>
            <p:nvPr/>
          </p:nvSpPr>
          <p:spPr>
            <a:xfrm>
              <a:off x="6018648" y="2361295"/>
              <a:ext cx="1039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Data flow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34474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ePix</a:t>
            </a:r>
            <a:r>
              <a:rPr lang="en-US" dirty="0"/>
              <a:t> HR Digital Quad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4293" y="932198"/>
            <a:ext cx="3919128" cy="402017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Digital left and right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 board per quad</a:t>
            </a:r>
          </a:p>
          <a:p>
            <a:pPr marL="742950" lvl="1" indent="-285750"/>
            <a:r>
              <a:rPr lang="en-US" sz="1400" dirty="0"/>
              <a:t>One large FPGA</a:t>
            </a:r>
          </a:p>
          <a:p>
            <a:pPr marL="742950" lvl="1" indent="-285750"/>
            <a:r>
              <a:rPr lang="en-US" sz="1400" dirty="0"/>
              <a:t>FO</a:t>
            </a:r>
          </a:p>
          <a:p>
            <a:pPr marL="742950" lvl="1" indent="-285750"/>
            <a:r>
              <a:rPr lang="en-US" sz="1400" dirty="0"/>
              <a:t>Local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Functionalities</a:t>
            </a:r>
          </a:p>
          <a:p>
            <a:pPr marL="742950" lvl="1" indent="-285750"/>
            <a:r>
              <a:rPr lang="en-US" sz="1400" dirty="0"/>
              <a:t>ASIC control, configuration and data readout</a:t>
            </a:r>
          </a:p>
          <a:p>
            <a:pPr marL="742950" lvl="1" indent="-285750"/>
            <a:r>
              <a:rPr lang="en-US" sz="1400" dirty="0"/>
              <a:t>Support electronics control</a:t>
            </a:r>
          </a:p>
          <a:p>
            <a:pPr marL="742950" lvl="1" indent="-285750"/>
            <a:r>
              <a:rPr lang="en-US" sz="1400" dirty="0"/>
              <a:t>Data communication to DAQ</a:t>
            </a:r>
          </a:p>
          <a:p>
            <a:pPr marL="976313" lvl="2" indent="-285750"/>
            <a:endParaRPr lang="en-US" sz="1200" dirty="0"/>
          </a:p>
          <a:p>
            <a:pPr marL="976313" lvl="2" indent="-285750"/>
            <a:endParaRPr lang="en-US" sz="1200" dirty="0"/>
          </a:p>
          <a:p>
            <a:pPr marL="742950" lvl="1" indent="-285750"/>
            <a:endParaRPr lang="en-US" sz="1400" dirty="0"/>
          </a:p>
          <a:p>
            <a:pPr marL="742950" lvl="1" indent="-285750"/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C54AD-5F76-8D48-93CF-1E879642767A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664B64-18C4-8E46-96D3-9E9DC9180B78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871D7-26A1-844D-9645-54FEDFFD5147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726A3-B3A6-1E4B-8705-8AD61B1C4017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7C57F1-FE91-E24C-A2DA-83A29DAAF6D4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CEF825-6BD7-ED4F-B3F7-2893EE192814}"/>
              </a:ext>
            </a:extLst>
          </p:cNvPr>
          <p:cNvSpPr txBox="1"/>
          <p:nvPr/>
        </p:nvSpPr>
        <p:spPr>
          <a:xfrm rot="16200000">
            <a:off x="4213803" y="272926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2AC3314A-1AC5-1745-B7C9-335CA299CEC0}"/>
              </a:ext>
            </a:extLst>
          </p:cNvPr>
          <p:cNvCxnSpPr>
            <a:cxnSpLocks/>
          </p:cNvCxnSpPr>
          <p:nvPr/>
        </p:nvCxnSpPr>
        <p:spPr>
          <a:xfrm flipH="1">
            <a:off x="4624111" y="3483539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F3B25635-FF8F-3544-8311-D3AC6D1D74EA}"/>
              </a:ext>
            </a:extLst>
          </p:cNvPr>
          <p:cNvSpPr txBox="1"/>
          <p:nvPr/>
        </p:nvSpPr>
        <p:spPr>
          <a:xfrm rot="16200000">
            <a:off x="4517015" y="2282738"/>
            <a:ext cx="69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77mm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0A3F238-0D0D-D944-9AD1-E6018F93D3C7}"/>
              </a:ext>
            </a:extLst>
          </p:cNvPr>
          <p:cNvSpPr txBox="1"/>
          <p:nvPr/>
        </p:nvSpPr>
        <p:spPr>
          <a:xfrm>
            <a:off x="5353725" y="113986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85mm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77668EB1-CD76-8C41-A533-DA2D598F841B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65453671-31A4-2F42-8608-5DC4DF6F367C}"/>
              </a:ext>
            </a:extLst>
          </p:cNvPr>
          <p:cNvCxnSpPr>
            <a:cxnSpLocks/>
          </p:cNvCxnSpPr>
          <p:nvPr/>
        </p:nvCxnSpPr>
        <p:spPr>
          <a:xfrm flipV="1">
            <a:off x="6799490" y="103506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7E6F70C9-06B6-5842-A912-BB82A5682F29}"/>
              </a:ext>
            </a:extLst>
          </p:cNvPr>
          <p:cNvSpPr txBox="1"/>
          <p:nvPr/>
        </p:nvSpPr>
        <p:spPr>
          <a:xfrm rot="16200000">
            <a:off x="4306875" y="391571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46mm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A74D23AE-34F7-0042-9168-2F958113A620}"/>
              </a:ext>
            </a:extLst>
          </p:cNvPr>
          <p:cNvCxnSpPr>
            <a:cxnSpLocks/>
          </p:cNvCxnSpPr>
          <p:nvPr/>
        </p:nvCxnSpPr>
        <p:spPr>
          <a:xfrm flipV="1">
            <a:off x="6962522" y="1073104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A96C0D2A-C90E-D04C-8AF3-63DE0F3BB2FB}"/>
              </a:ext>
            </a:extLst>
          </p:cNvPr>
          <p:cNvCxnSpPr/>
          <p:nvPr/>
        </p:nvCxnSpPr>
        <p:spPr>
          <a:xfrm flipH="1">
            <a:off x="4908091" y="1368717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67883A13-527A-D942-95DC-77FABB91AE55}"/>
              </a:ext>
            </a:extLst>
          </p:cNvPr>
          <p:cNvSpPr txBox="1"/>
          <p:nvPr/>
        </p:nvSpPr>
        <p:spPr>
          <a:xfrm rot="16200000">
            <a:off x="6616633" y="1039246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5mm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DCDB3A00-B1BB-C542-A9CF-F955BD5E469E}"/>
              </a:ext>
            </a:extLst>
          </p:cNvPr>
          <p:cNvSpPr txBox="1"/>
          <p:nvPr/>
        </p:nvSpPr>
        <p:spPr>
          <a:xfrm>
            <a:off x="7397150" y="1126801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50mm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61B9876-DFF3-6C45-974B-702D4F39FC09}"/>
              </a:ext>
            </a:extLst>
          </p:cNvPr>
          <p:cNvSpPr/>
          <p:nvPr/>
        </p:nvSpPr>
        <p:spPr>
          <a:xfrm>
            <a:off x="5796596" y="4192994"/>
            <a:ext cx="568427" cy="25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Power?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85A76C-C113-294E-8D94-486D8D62FDA6}"/>
              </a:ext>
            </a:extLst>
          </p:cNvPr>
          <p:cNvSpPr/>
          <p:nvPr/>
        </p:nvSpPr>
        <p:spPr>
          <a:xfrm>
            <a:off x="6239018" y="2062202"/>
            <a:ext cx="1316803" cy="1290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9A84751-F213-A347-8E39-1B331ABD0CC4}"/>
              </a:ext>
            </a:extLst>
          </p:cNvPr>
          <p:cNvSpPr/>
          <p:nvPr/>
        </p:nvSpPr>
        <p:spPr>
          <a:xfrm>
            <a:off x="5260535" y="4234196"/>
            <a:ext cx="313866" cy="2304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FO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5F270BD-9878-5B4A-8017-A8BCCE3D5AF3}"/>
              </a:ext>
            </a:extLst>
          </p:cNvPr>
          <p:cNvCxnSpPr/>
          <p:nvPr/>
        </p:nvCxnSpPr>
        <p:spPr>
          <a:xfrm>
            <a:off x="5417468" y="4464626"/>
            <a:ext cx="0" cy="4111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DD39ADAC-D340-874B-909F-D22B52B852FE}"/>
              </a:ext>
            </a:extLst>
          </p:cNvPr>
          <p:cNvSpPr/>
          <p:nvPr/>
        </p:nvSpPr>
        <p:spPr>
          <a:xfrm rot="5400000">
            <a:off x="6000839" y="3239019"/>
            <a:ext cx="76810" cy="11980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F278C59-25A3-9247-8599-6223F5DFA7DB}"/>
              </a:ext>
            </a:extLst>
          </p:cNvPr>
          <p:cNvSpPr/>
          <p:nvPr/>
        </p:nvSpPr>
        <p:spPr>
          <a:xfrm rot="5400000">
            <a:off x="6000839" y="991668"/>
            <a:ext cx="76810" cy="11980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284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ASIC characteristics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84372" y="1316941"/>
            <a:ext cx="2160281" cy="2061316"/>
          </a:xfrm>
        </p:spPr>
        <p:txBody>
          <a:bodyPr vert="horz" lIns="0" tIns="0" rIns="0" bIns="0" rtlCol="0" anchor="t"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>
                <a:latin typeface="Arial"/>
                <a:cs typeface="Arial"/>
              </a:rPr>
              <a:t>Power supply voltage level</a:t>
            </a:r>
          </a:p>
          <a:p>
            <a:pPr marL="600075" lvl="1" indent="-257175"/>
            <a:r>
              <a:rPr lang="en-US" sz="900" dirty="0">
                <a:latin typeface="Arial"/>
                <a:cs typeface="Arial"/>
              </a:rPr>
              <a:t>2.5V @ 2.1A</a:t>
            </a:r>
            <a:endParaRPr lang="en-US" sz="900" dirty="0"/>
          </a:p>
          <a:p>
            <a:pPr marL="600075" lvl="1" indent="-257175"/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/>
              <a:t>LVDS </a:t>
            </a:r>
          </a:p>
          <a:p>
            <a:pPr marL="600075" lvl="1" indent="-257175"/>
            <a:r>
              <a:rPr lang="en-US" sz="825" dirty="0"/>
              <a:t>12 IOs for data transmission per ASIC</a:t>
            </a:r>
            <a:endParaRPr lang="en-US" sz="788" dirty="0"/>
          </a:p>
          <a:p>
            <a:pPr marL="600075" lvl="1" indent="-257175"/>
            <a:r>
              <a:rPr lang="en-US" sz="825" dirty="0"/>
              <a:t>2 IOs clock receiver</a:t>
            </a:r>
            <a:endParaRPr lang="en-US" sz="788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latin typeface="Arial"/>
                <a:cs typeface="Arial"/>
              </a:rPr>
              <a:t>single ended</a:t>
            </a:r>
          </a:p>
          <a:p>
            <a:pPr marL="600075" lvl="1" indent="-257175"/>
            <a:r>
              <a:rPr lang="en-US" sz="900" dirty="0"/>
              <a:t>17 control lines inputs and output</a:t>
            </a:r>
          </a:p>
          <a:p>
            <a:pPr marL="600075" lvl="1" indent="-257175"/>
            <a:r>
              <a:rPr lang="en-US" sz="900" dirty="0"/>
              <a:t>1 x Analog monitor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2900041" y="1867165"/>
            <a:ext cx="2165753" cy="1895140"/>
          </a:xfrm>
        </p:spPr>
        <p:txBody>
          <a:bodyPr vert="horz" lIns="0" tIns="0" rIns="0" bIns="0" rtlCol="0" anchor="t"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>
                <a:latin typeface="Arial"/>
                <a:cs typeface="Arial"/>
              </a:rPr>
              <a:t>Power supply voltage level</a:t>
            </a:r>
          </a:p>
          <a:p>
            <a:pPr marL="600075" lvl="1" indent="-257175"/>
            <a:r>
              <a:rPr lang="en-US" sz="900" dirty="0">
                <a:latin typeface="Arial"/>
                <a:cs typeface="Arial"/>
              </a:rPr>
              <a:t>2.5V @ 8.4A</a:t>
            </a: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/>
              <a:t>LVDS </a:t>
            </a:r>
          </a:p>
          <a:p>
            <a:pPr marL="600075" lvl="1" indent="-257175"/>
            <a:r>
              <a:rPr lang="en-US" sz="825" dirty="0"/>
              <a:t>72 data transmission per module</a:t>
            </a:r>
          </a:p>
          <a:p>
            <a:pPr marL="600075" lvl="1" indent="-257175"/>
            <a:r>
              <a:rPr lang="en-US" sz="825" dirty="0"/>
              <a:t>3 clock receiver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latin typeface="Arial"/>
                <a:cs typeface="Arial"/>
              </a:rPr>
              <a:t>single ended</a:t>
            </a:r>
          </a:p>
          <a:p>
            <a:pPr marL="600075" lvl="1" indent="-257175"/>
            <a:r>
              <a:rPr lang="en-US" sz="900" dirty="0"/>
              <a:t>20 control lines inputs and output</a:t>
            </a:r>
          </a:p>
          <a:p>
            <a:pPr marL="600075" lvl="1" indent="-257175"/>
            <a:r>
              <a:rPr lang="en-US" sz="900" dirty="0"/>
              <a:t>3 x Analog monitor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446521" y="2267463"/>
            <a:ext cx="2252164" cy="19557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>
                <a:latin typeface="Arial"/>
                <a:cs typeface="Arial"/>
              </a:rPr>
              <a:t>Power supply voltage level</a:t>
            </a:r>
          </a:p>
          <a:p>
            <a:pPr marL="600075" lvl="1" indent="-257175"/>
            <a:r>
              <a:rPr lang="en-US" sz="900" dirty="0">
                <a:latin typeface="Arial"/>
                <a:cs typeface="Arial"/>
              </a:rPr>
              <a:t>2.5V @ 50A</a:t>
            </a: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/>
              <a:t>LVDS </a:t>
            </a:r>
          </a:p>
          <a:p>
            <a:pPr marL="600075" lvl="1" indent="-257175"/>
            <a:r>
              <a:rPr lang="en-US" sz="825" dirty="0"/>
              <a:t>432 data transmission per camera</a:t>
            </a:r>
          </a:p>
          <a:p>
            <a:pPr marL="600075" lvl="1" indent="-257175"/>
            <a:r>
              <a:rPr lang="en-US" sz="825" dirty="0"/>
              <a:t>6 clock receiver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latin typeface="Arial"/>
                <a:cs typeface="Arial"/>
              </a:rPr>
              <a:t>single ended</a:t>
            </a:r>
          </a:p>
          <a:p>
            <a:pPr marL="600075" lvl="1" indent="-257175"/>
            <a:r>
              <a:rPr lang="en-US" sz="900" dirty="0"/>
              <a:t>68 control lines inputs and output</a:t>
            </a:r>
          </a:p>
          <a:p>
            <a:pPr marL="600075" lvl="1" indent="-257175"/>
            <a:r>
              <a:rPr lang="en-US" sz="900" dirty="0"/>
              <a:t>18 Analog monitor</a:t>
            </a:r>
          </a:p>
          <a:p>
            <a:pPr marL="257175" indent="-257175">
              <a:buFont typeface="Arial" pitchFamily="34" charset="0"/>
              <a:buChar char="•"/>
            </a:pP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851373" y="4604686"/>
            <a:ext cx="12811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3 ASICs(21W)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94445" y="4607215"/>
            <a:ext cx="15216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18 ASICs (126W)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66965" y="1867165"/>
            <a:ext cx="2125980" cy="3512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232235" y="1307473"/>
            <a:ext cx="2125980" cy="399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5394385" y="2270417"/>
            <a:ext cx="2125980" cy="378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FDF35C-85AE-2443-9865-967B89CF57B1}"/>
              </a:ext>
            </a:extLst>
          </p:cNvPr>
          <p:cNvSpPr txBox="1"/>
          <p:nvPr/>
        </p:nvSpPr>
        <p:spPr>
          <a:xfrm>
            <a:off x="387289" y="990719"/>
            <a:ext cx="19544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 </a:t>
            </a:r>
            <a:r>
              <a:rPr lang="en-US" sz="1350" dirty="0" err="1"/>
              <a:t>ePix</a:t>
            </a:r>
            <a:r>
              <a:rPr lang="en-US" sz="1350" dirty="0"/>
              <a:t> 10k ASIC(5.2W)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BC91D4-2877-AD42-BF86-B31CCBEAC99D}"/>
              </a:ext>
            </a:extLst>
          </p:cNvPr>
          <p:cNvSpPr txBox="1"/>
          <p:nvPr/>
        </p:nvSpPr>
        <p:spPr>
          <a:xfrm>
            <a:off x="2650410" y="1518779"/>
            <a:ext cx="20506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4 </a:t>
            </a:r>
            <a:r>
              <a:rPr lang="en-US" sz="1350" dirty="0" err="1"/>
              <a:t>ePix</a:t>
            </a:r>
            <a:r>
              <a:rPr lang="en-US" sz="1350" dirty="0"/>
              <a:t> 10k ASIC(20.8W)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602FA4-CC47-094E-9B87-5C571547CAB5}"/>
              </a:ext>
            </a:extLst>
          </p:cNvPr>
          <p:cNvSpPr txBox="1"/>
          <p:nvPr/>
        </p:nvSpPr>
        <p:spPr>
          <a:xfrm>
            <a:off x="5513846" y="1536358"/>
            <a:ext cx="366675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48 </a:t>
            </a:r>
            <a:r>
              <a:rPr lang="en-US" sz="1350" dirty="0" err="1"/>
              <a:t>ePix</a:t>
            </a:r>
            <a:r>
              <a:rPr lang="en-US" sz="1350" dirty="0"/>
              <a:t> 10k ASIC(249.6W) / ½ camera</a:t>
            </a:r>
          </a:p>
          <a:p>
            <a:r>
              <a:rPr lang="en-US" sz="1100" dirty="0"/>
              <a:t>or</a:t>
            </a:r>
          </a:p>
          <a:p>
            <a:r>
              <a:rPr lang="en-US" sz="1350" dirty="0"/>
              <a:t>24 </a:t>
            </a:r>
            <a:r>
              <a:rPr lang="en-US" sz="1350" dirty="0" err="1"/>
              <a:t>ePix</a:t>
            </a:r>
            <a:r>
              <a:rPr lang="en-US" sz="1350" dirty="0"/>
              <a:t> 10k ASIC(124.8W) / ¼ camera</a:t>
            </a:r>
          </a:p>
          <a:p>
            <a:endParaRPr lang="en-US" sz="13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6285F2-148B-604C-B17D-87247EEBD2A0}"/>
              </a:ext>
            </a:extLst>
          </p:cNvPr>
          <p:cNvSpPr txBox="1"/>
          <p:nvPr/>
        </p:nvSpPr>
        <p:spPr>
          <a:xfrm>
            <a:off x="623448" y="4588649"/>
            <a:ext cx="10984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 ASIC(7W)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C7B0B65-CACF-284A-9538-675FA9D403E5}"/>
              </a:ext>
            </a:extLst>
          </p:cNvPr>
          <p:cNvCxnSpPr/>
          <p:nvPr/>
        </p:nvCxnSpPr>
        <p:spPr>
          <a:xfrm>
            <a:off x="78615" y="4639832"/>
            <a:ext cx="8647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EE0C611-54C3-5B4F-81EB-9E4993587F4C}"/>
              </a:ext>
            </a:extLst>
          </p:cNvPr>
          <p:cNvSpPr txBox="1"/>
          <p:nvPr/>
        </p:nvSpPr>
        <p:spPr>
          <a:xfrm>
            <a:off x="135274" y="4319545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/>
              <a:t>ePixM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303635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65F9A6-DC01-7145-87A3-00A5D7B688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2ECB10-AF36-9C42-9038-ECC3E61D5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 required from support electronics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6B0826-54B8-1C46-81D4-835427BB7AA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9705" y="672179"/>
            <a:ext cx="8108950" cy="379914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ASIC</a:t>
            </a:r>
          </a:p>
          <a:p>
            <a:pPr marL="800100" lvl="1" indent="-342900"/>
            <a:r>
              <a:rPr lang="en-US" sz="1400" dirty="0"/>
              <a:t>Data connectivity</a:t>
            </a:r>
          </a:p>
          <a:p>
            <a:pPr marL="800100" lvl="1" indent="-342900"/>
            <a:r>
              <a:rPr lang="en-US" sz="1400" dirty="0"/>
              <a:t>Power regulated at 2.5V</a:t>
            </a:r>
          </a:p>
          <a:p>
            <a:pPr marL="800100" lvl="1" indent="-342900"/>
            <a:r>
              <a:rPr lang="en-US" sz="1400" dirty="0"/>
              <a:t>Control (SACI + Control lines such as clock, resets, start of readout,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DACs</a:t>
            </a:r>
          </a:p>
          <a:p>
            <a:pPr marL="800100" lvl="1" indent="-342900"/>
            <a:r>
              <a:rPr lang="en-US" sz="1400" dirty="0"/>
              <a:t>Bias DACs</a:t>
            </a:r>
          </a:p>
          <a:p>
            <a:pPr marL="800100" lvl="1" indent="-342900"/>
            <a:r>
              <a:rPr lang="en-US" sz="1400" dirty="0"/>
              <a:t>1 DAC for external (ramp) ADC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ADCs</a:t>
            </a:r>
          </a:p>
          <a:p>
            <a:pPr marL="800100" lvl="1" indent="-342900"/>
            <a:r>
              <a:rPr lang="en-US" sz="1400" dirty="0"/>
              <a:t>Fast ADCs </a:t>
            </a:r>
          </a:p>
          <a:p>
            <a:pPr marL="1033463" lvl="2" indent="-342900"/>
            <a:r>
              <a:rPr lang="en-US" sz="1200" dirty="0"/>
              <a:t>Multiplex input, fast for the analog monitors (?) </a:t>
            </a:r>
          </a:p>
          <a:p>
            <a:pPr marL="1033463" lvl="2" indent="-342900"/>
            <a:r>
              <a:rPr lang="en-US" sz="1200" dirty="0"/>
              <a:t>Can be multiplexed, or can skip some ASICs</a:t>
            </a:r>
          </a:p>
          <a:p>
            <a:pPr marL="800100" lvl="1" indent="-342900"/>
            <a:r>
              <a:rPr lang="en-US" sz="1400" dirty="0"/>
              <a:t>Slow ADCs for power and current consumptions (must have)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Transceivers</a:t>
            </a:r>
          </a:p>
          <a:p>
            <a:pPr marL="800100" lvl="1" indent="-342900"/>
            <a:r>
              <a:rPr lang="en-US" sz="1400" dirty="0"/>
              <a:t>High speed communication (50gpbs/quad minimum, consider 250gpbs)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Memory</a:t>
            </a:r>
          </a:p>
          <a:p>
            <a:pPr marL="800100" lvl="1" indent="-342900"/>
            <a:r>
              <a:rPr lang="en-US" sz="1400" dirty="0"/>
              <a:t>Internal HBM (desirable feature)</a:t>
            </a:r>
          </a:p>
        </p:txBody>
      </p:sp>
    </p:spTree>
    <p:extLst>
      <p:ext uri="{BB962C8B-B14F-4D97-AF65-F5344CB8AC3E}">
        <p14:creationId xmlns:p14="http://schemas.microsoft.com/office/powerpoint/2010/main" val="1555600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Requirements Table</a:t>
            </a:r>
            <a:endParaRPr u="sng" dirty="0"/>
          </a:p>
        </p:txBody>
      </p:sp>
      <p:sp>
        <p:nvSpPr>
          <p:cNvPr id="223" name="Google Shape;223;p35"/>
          <p:cNvSpPr txBox="1">
            <a:spLocks noGrp="1"/>
          </p:cNvSpPr>
          <p:nvPr>
            <p:ph type="sldNum" idx="4294967295"/>
          </p:nvPr>
        </p:nvSpPr>
        <p:spPr>
          <a:xfrm>
            <a:off x="7761685" y="4738687"/>
            <a:ext cx="239315" cy="4048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54000" tIns="43200" rIns="54000" bIns="34275" rtlCol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-US"/>
              <a:pPr>
                <a:buSzPts val="1100"/>
              </a:pPr>
              <a:t>4</a:t>
            </a:fld>
            <a:endParaRPr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738F367-0AF6-4E33-B237-6A33541C7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455479"/>
              </p:ext>
            </p:extLst>
          </p:nvPr>
        </p:nvGraphicFramePr>
        <p:xfrm>
          <a:off x="1384385" y="893086"/>
          <a:ext cx="5983135" cy="3829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8014">
                  <a:extLst>
                    <a:ext uri="{9D8B030D-6E8A-4147-A177-3AD203B41FA5}">
                      <a16:colId xmlns:a16="http://schemas.microsoft.com/office/drawing/2014/main" val="2440983700"/>
                    </a:ext>
                  </a:extLst>
                </a:gridCol>
                <a:gridCol w="1293221">
                  <a:extLst>
                    <a:ext uri="{9D8B030D-6E8A-4147-A177-3AD203B41FA5}">
                      <a16:colId xmlns:a16="http://schemas.microsoft.com/office/drawing/2014/main" val="2075773782"/>
                    </a:ext>
                  </a:extLst>
                </a:gridCol>
                <a:gridCol w="1272653">
                  <a:extLst>
                    <a:ext uri="{9D8B030D-6E8A-4147-A177-3AD203B41FA5}">
                      <a16:colId xmlns:a16="http://schemas.microsoft.com/office/drawing/2014/main" val="2143376722"/>
                    </a:ext>
                  </a:extLst>
                </a:gridCol>
                <a:gridCol w="1369247">
                  <a:extLst>
                    <a:ext uri="{9D8B030D-6E8A-4147-A177-3AD203B41FA5}">
                      <a16:colId xmlns:a16="http://schemas.microsoft.com/office/drawing/2014/main" val="2061307326"/>
                    </a:ext>
                  </a:extLst>
                </a:gridCol>
              </a:tblGrid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Parameter​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Threshold​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Objective​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ePixHR</a:t>
                      </a:r>
                      <a:r>
                        <a:rPr lang="en-US" sz="1100" dirty="0">
                          <a:effectLst/>
                        </a:rPr>
                        <a:t> 2M​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892333"/>
                  </a:ext>
                </a:extLst>
              </a:tr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Pixel Pitch (um)​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100​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918145"/>
                  </a:ext>
                </a:extLst>
              </a:tr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Read Noise (e- rms)​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110​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80​</a:t>
                      </a:r>
                      <a:r>
                        <a:rPr lang="en-US" sz="800">
                          <a:effectLst/>
                        </a:rPr>
                        <a:t> 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75​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021171"/>
                  </a:ext>
                </a:extLst>
              </a:tr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>
                          <a:effectLst/>
                        </a:rPr>
                        <a:t>Frame Rate (kHz)​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&gt;5​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5​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343529"/>
                  </a:ext>
                </a:extLst>
              </a:tr>
              <a:tr h="49434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Array size (pixels)​</a:t>
                      </a:r>
                    </a:p>
                    <a:p>
                      <a:pPr marL="285750" marR="0" indent="-117475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Forward Scattering Detector</a:t>
                      </a:r>
                    </a:p>
                    <a:p>
                      <a:pPr marL="285750" marR="0" indent="-117475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Von Hamos/Low-Q</a:t>
                      </a: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&gt;2MPix​</a:t>
                      </a: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&gt;110kPix</a:t>
                      </a: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4MPix​</a:t>
                      </a: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135kPix</a:t>
                      </a: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2.6MPix (2x1536x864)​</a:t>
                      </a: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110kPix (384x288)</a:t>
                      </a: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5749086"/>
                  </a:ext>
                </a:extLst>
              </a:tr>
              <a:tr h="33432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Well Depth 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(Number of 4keV photons)​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&gt;16000​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301472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Quantum Efficiency (% 2-4keV)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377885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Vacuum Compatibility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&lt; 10</a:t>
                      </a:r>
                      <a:r>
                        <a:rPr lang="en-US" sz="1100" baseline="30000">
                          <a:effectLst/>
                        </a:rPr>
                        <a:t>-7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&lt; 10</a:t>
                      </a:r>
                      <a:r>
                        <a:rPr lang="en-US" sz="1100" baseline="30000">
                          <a:effectLst/>
                        </a:rPr>
                        <a:t>-7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&lt; 10</a:t>
                      </a:r>
                      <a:r>
                        <a:rPr lang="en-US" sz="1100" baseline="30000" dirty="0">
                          <a:effectLst/>
                        </a:rPr>
                        <a:t>-7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599455"/>
                  </a:ext>
                </a:extLst>
              </a:tr>
              <a:tr h="33432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Cabling and Cooling Line Length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rowSpan="2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Compatible with   </a:t>
                      </a:r>
                      <a:r>
                        <a:rPr lang="en-US" sz="800" dirty="0">
                          <a:effectLst/>
                        </a:rPr>
                        <a:t>LUSI Vacuum Detector Stage Model number: SA-391-520-00.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rowSpan="2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Compatible with </a:t>
                      </a: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800">
                          <a:effectLst/>
                        </a:rPr>
                        <a:t>LUSI Vacuum Detector Stage Model number: SA-391-520-00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rowSpan="2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Compatible with </a:t>
                      </a: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800" dirty="0">
                          <a:effectLst/>
                        </a:rPr>
                        <a:t>LUSI Vacuum Detector Stage Model number: SA-391-520-00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434854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Physical Package Envelope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578459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Maximum Power Dissipation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&lt;400W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&lt;350W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200W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903612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Positional Stability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0.1 pixel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 pixel</a:t>
                      </a: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0.1 pixel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429082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Lowest Primary Vibration Mode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‘Level D’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‘Level D’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‘Level D’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138784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</a:tabLst>
                        <a:defRPr/>
                      </a:pPr>
                      <a:r>
                        <a:rPr lang="en-US" sz="1100" b="0" dirty="0">
                          <a:effectLst/>
                        </a:rPr>
                        <a:t>Y jaw movement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40mm</a:t>
                      </a: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</a:tabLst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40mm</a:t>
                      </a: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</a:tabLst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40mm</a:t>
                      </a: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248235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Z translation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653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834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Requirements Table</a:t>
            </a:r>
            <a:endParaRPr u="sng" dirty="0"/>
          </a:p>
        </p:txBody>
      </p:sp>
      <p:sp>
        <p:nvSpPr>
          <p:cNvPr id="223" name="Google Shape;223;p35"/>
          <p:cNvSpPr txBox="1">
            <a:spLocks noGrp="1"/>
          </p:cNvSpPr>
          <p:nvPr>
            <p:ph type="sldNum" idx="4294967295"/>
          </p:nvPr>
        </p:nvSpPr>
        <p:spPr>
          <a:xfrm>
            <a:off x="7761685" y="4738687"/>
            <a:ext cx="239315" cy="4048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54000" tIns="43200" rIns="54000" bIns="34275" rtlCol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-US"/>
              <a:pPr>
                <a:buSzPts val="1100"/>
              </a:pPr>
              <a:t>5</a:t>
            </a:fld>
            <a:endParaRPr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738F367-0AF6-4E33-B237-6A33541C7B68}"/>
              </a:ext>
            </a:extLst>
          </p:cNvPr>
          <p:cNvGraphicFramePr>
            <a:graphicFrameLocks noGrp="1"/>
          </p:cNvGraphicFramePr>
          <p:nvPr/>
        </p:nvGraphicFramePr>
        <p:xfrm>
          <a:off x="1384385" y="893086"/>
          <a:ext cx="5983135" cy="3829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8014">
                  <a:extLst>
                    <a:ext uri="{9D8B030D-6E8A-4147-A177-3AD203B41FA5}">
                      <a16:colId xmlns:a16="http://schemas.microsoft.com/office/drawing/2014/main" val="2440983700"/>
                    </a:ext>
                  </a:extLst>
                </a:gridCol>
                <a:gridCol w="1293221">
                  <a:extLst>
                    <a:ext uri="{9D8B030D-6E8A-4147-A177-3AD203B41FA5}">
                      <a16:colId xmlns:a16="http://schemas.microsoft.com/office/drawing/2014/main" val="2075773782"/>
                    </a:ext>
                  </a:extLst>
                </a:gridCol>
                <a:gridCol w="1272653">
                  <a:extLst>
                    <a:ext uri="{9D8B030D-6E8A-4147-A177-3AD203B41FA5}">
                      <a16:colId xmlns:a16="http://schemas.microsoft.com/office/drawing/2014/main" val="2143376722"/>
                    </a:ext>
                  </a:extLst>
                </a:gridCol>
                <a:gridCol w="1369247">
                  <a:extLst>
                    <a:ext uri="{9D8B030D-6E8A-4147-A177-3AD203B41FA5}">
                      <a16:colId xmlns:a16="http://schemas.microsoft.com/office/drawing/2014/main" val="2061307326"/>
                    </a:ext>
                  </a:extLst>
                </a:gridCol>
              </a:tblGrid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Parameter​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Threshold​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Objective​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ePixHR</a:t>
                      </a:r>
                      <a:r>
                        <a:rPr lang="en-US" sz="1100" dirty="0">
                          <a:effectLst/>
                        </a:rPr>
                        <a:t> 2M​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892333"/>
                  </a:ext>
                </a:extLst>
              </a:tr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Pixel Pitch (um)​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100​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918145"/>
                  </a:ext>
                </a:extLst>
              </a:tr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Read Noise (e- rms)​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110​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80​</a:t>
                      </a:r>
                      <a:r>
                        <a:rPr lang="en-US" sz="800">
                          <a:effectLst/>
                        </a:rPr>
                        <a:t> 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75​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021171"/>
                  </a:ext>
                </a:extLst>
              </a:tr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>
                          <a:effectLst/>
                        </a:rPr>
                        <a:t>Frame Rate (kHz)​</a:t>
                      </a:r>
                      <a:endParaRPr lang="en-US" sz="11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&gt;5​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5​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343529"/>
                  </a:ext>
                </a:extLst>
              </a:tr>
              <a:tr h="49434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Array size (pixels)​</a:t>
                      </a:r>
                    </a:p>
                    <a:p>
                      <a:pPr marL="285750" marR="0" indent="-117475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Forward Scattering Detector</a:t>
                      </a:r>
                    </a:p>
                    <a:p>
                      <a:pPr marL="285750" marR="0" indent="-117475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Von Hamos/Low-Q</a:t>
                      </a: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&gt;2MPix​</a:t>
                      </a: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&gt;110kPix</a:t>
                      </a: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4MPix​</a:t>
                      </a: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135kPix</a:t>
                      </a: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2.6MPix (2x1536x864)​</a:t>
                      </a: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110kPix (384x288)</a:t>
                      </a: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5749086"/>
                  </a:ext>
                </a:extLst>
              </a:tr>
              <a:tr h="33432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Well Depth 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(Number of 4keV photons)​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&gt;16000​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301472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Quantum Efficiency (% 2-4keV)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377885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Vacuum Compatibility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&lt; 10</a:t>
                      </a:r>
                      <a:r>
                        <a:rPr lang="en-US" sz="1100" baseline="30000">
                          <a:effectLst/>
                        </a:rPr>
                        <a:t>-7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&lt; 10</a:t>
                      </a:r>
                      <a:r>
                        <a:rPr lang="en-US" sz="1100" baseline="30000">
                          <a:effectLst/>
                        </a:rPr>
                        <a:t>-7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&lt; 10</a:t>
                      </a:r>
                      <a:r>
                        <a:rPr lang="en-US" sz="1100" baseline="30000" dirty="0">
                          <a:effectLst/>
                        </a:rPr>
                        <a:t>-7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599455"/>
                  </a:ext>
                </a:extLst>
              </a:tr>
              <a:tr h="33432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Cabling and Cooling Line Length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rowSpan="2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Compatible with   </a:t>
                      </a:r>
                      <a:r>
                        <a:rPr lang="en-US" sz="800" dirty="0">
                          <a:effectLst/>
                        </a:rPr>
                        <a:t>LUSI Vacuum Detector Stage Model number: SA-391-520-00.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rowSpan="2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Compatible with </a:t>
                      </a: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800">
                          <a:effectLst/>
                        </a:rPr>
                        <a:t>LUSI Vacuum Detector Stage Model number: SA-391-520-00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rowSpan="2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Compatible with </a:t>
                      </a: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800" dirty="0">
                          <a:effectLst/>
                        </a:rPr>
                        <a:t>LUSI Vacuum Detector Stage Model number: SA-391-520-00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434854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Physical Package Envelope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578459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Maximum Power Dissipation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&lt;400W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&lt;350W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200W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903612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Positional Stability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0.1 pixel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 pixel</a:t>
                      </a: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0.1 pixel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429082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Lowest Primary Vibration Mode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‘Level D’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‘Level D’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‘Level D’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138784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</a:tabLst>
                        <a:defRPr/>
                      </a:pPr>
                      <a:r>
                        <a:rPr lang="en-US" sz="1100" b="0" dirty="0">
                          <a:effectLst/>
                        </a:rPr>
                        <a:t>Y jaw movement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40mm</a:t>
                      </a: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</a:tabLst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40mm</a:t>
                      </a: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</a:tabLst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40mm</a:t>
                      </a: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248235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b="0" dirty="0">
                          <a:effectLst/>
                        </a:rPr>
                        <a:t>Z translation</a:t>
                      </a:r>
                      <a:endParaRPr lang="en-US" sz="11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653734"/>
                  </a:ext>
                </a:extLst>
              </a:tr>
            </a:tbl>
          </a:graphicData>
        </a:graphic>
      </p:graphicFrame>
      <p:sp>
        <p:nvSpPr>
          <p:cNvPr id="2" name="Right Arrow 1">
            <a:extLst>
              <a:ext uri="{FF2B5EF4-FFF2-40B4-BE49-F238E27FC236}">
                <a16:creationId xmlns:a16="http://schemas.microsoft.com/office/drawing/2014/main" id="{79FBF9BD-69B5-6445-997E-D64896C46922}"/>
              </a:ext>
            </a:extLst>
          </p:cNvPr>
          <p:cNvSpPr/>
          <p:nvPr/>
        </p:nvSpPr>
        <p:spPr>
          <a:xfrm>
            <a:off x="462665" y="1753706"/>
            <a:ext cx="768100" cy="26883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072DB297-ACBA-2842-82B4-9B762E885BAB}"/>
              </a:ext>
            </a:extLst>
          </p:cNvPr>
          <p:cNvSpPr/>
          <p:nvPr/>
        </p:nvSpPr>
        <p:spPr>
          <a:xfrm>
            <a:off x="451822" y="3420479"/>
            <a:ext cx="768100" cy="26883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7FE0499A-832C-1D4E-ADB9-99BAB6BF7705}"/>
              </a:ext>
            </a:extLst>
          </p:cNvPr>
          <p:cNvSpPr/>
          <p:nvPr/>
        </p:nvSpPr>
        <p:spPr>
          <a:xfrm>
            <a:off x="462665" y="4249679"/>
            <a:ext cx="768100" cy="26883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1DA90A-10A4-1B43-8E55-AF7345D3B1D4}"/>
              </a:ext>
            </a:extLst>
          </p:cNvPr>
          <p:cNvSpPr txBox="1"/>
          <p:nvPr/>
        </p:nvSpPr>
        <p:spPr>
          <a:xfrm>
            <a:off x="666647" y="455709"/>
            <a:ext cx="7415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Primary requirements under investigation with the present concept design study</a:t>
            </a:r>
          </a:p>
        </p:txBody>
      </p:sp>
    </p:spTree>
    <p:extLst>
      <p:ext uri="{BB962C8B-B14F-4D97-AF65-F5344CB8AC3E}">
        <p14:creationId xmlns:p14="http://schemas.microsoft.com/office/powerpoint/2010/main" val="566849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EA6C3B38-0A4A-492D-99F2-5E5006502E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994" y="1417250"/>
            <a:ext cx="3515403" cy="351188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Shingled 2Mpix </a:t>
            </a:r>
            <a:r>
              <a:rPr lang="en-US" dirty="0" err="1"/>
              <a:t>ePixHR</a:t>
            </a:r>
            <a:r>
              <a:rPr lang="en-US" dirty="0"/>
              <a:t> 5kHz camera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373866" y="1478722"/>
            <a:ext cx="17747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ePix10k / CSPAD envelope (OD. 286mm,</a:t>
            </a:r>
          </a:p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depth 175mm)</a:t>
            </a:r>
          </a:p>
          <a:p>
            <a:pPr lvl="0">
              <a:buClr>
                <a:srgbClr val="C00000"/>
              </a:buClr>
            </a:pPr>
            <a:endParaRPr lang="en-US" sz="105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40" name="Rectangle 1039">
            <a:extLst>
              <a:ext uri="{FF2B5EF4-FFF2-40B4-BE49-F238E27FC236}">
                <a16:creationId xmlns:a16="http://schemas.microsoft.com/office/drawing/2014/main" id="{905E7FD6-0223-4F7F-A1B3-6AFC30D3BFDB}"/>
              </a:ext>
            </a:extLst>
          </p:cNvPr>
          <p:cNvSpPr/>
          <p:nvPr/>
        </p:nvSpPr>
        <p:spPr>
          <a:xfrm>
            <a:off x="5670445" y="1437147"/>
            <a:ext cx="22221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2 jaws with gap of </a:t>
            </a:r>
          </a:p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up to 40mm</a:t>
            </a:r>
            <a:endParaRPr lang="en-US" sz="1050" dirty="0">
              <a:solidFill>
                <a:schemeClr val="dk1"/>
              </a:solidFill>
            </a:endParaRPr>
          </a:p>
        </p:txBody>
      </p:sp>
      <p:sp>
        <p:nvSpPr>
          <p:cNvPr id="1041" name="TextBox 1040">
            <a:extLst>
              <a:ext uri="{FF2B5EF4-FFF2-40B4-BE49-F238E27FC236}">
                <a16:creationId xmlns:a16="http://schemas.microsoft.com/office/drawing/2014/main" id="{D2565CA1-4A42-4A06-B67E-CB7A276C0379}"/>
              </a:ext>
            </a:extLst>
          </p:cNvPr>
          <p:cNvSpPr txBox="1"/>
          <p:nvPr/>
        </p:nvSpPr>
        <p:spPr>
          <a:xfrm>
            <a:off x="1259569" y="759169"/>
            <a:ext cx="509995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endParaRPr lang="en-US" sz="135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lvl="0">
              <a:buClr>
                <a:srgbClr val="C00000"/>
              </a:buClr>
            </a:pPr>
            <a:r>
              <a:rPr lang="en-US" sz="1350" dirty="0">
                <a:solidFill>
                  <a:schemeClr val="dk1"/>
                </a:solidFill>
                <a:cs typeface="Arial"/>
                <a:sym typeface="Arial"/>
              </a:rPr>
              <a:t>Overall dimensions compatible with requirements</a:t>
            </a:r>
            <a:endParaRPr lang="en-US" sz="1350" dirty="0">
              <a:solidFill>
                <a:schemeClr val="dk1"/>
              </a:solidFill>
            </a:endParaRPr>
          </a:p>
        </p:txBody>
      </p:sp>
      <p:cxnSp>
        <p:nvCxnSpPr>
          <p:cNvPr id="1042" name="Straight Arrow Connector 1041">
            <a:extLst>
              <a:ext uri="{FF2B5EF4-FFF2-40B4-BE49-F238E27FC236}">
                <a16:creationId xmlns:a16="http://schemas.microsoft.com/office/drawing/2014/main" id="{89DB856E-357B-4CAF-8BD1-E567A725C8C2}"/>
              </a:ext>
            </a:extLst>
          </p:cNvPr>
          <p:cNvCxnSpPr>
            <a:cxnSpLocks/>
          </p:cNvCxnSpPr>
          <p:nvPr/>
        </p:nvCxnSpPr>
        <p:spPr>
          <a:xfrm>
            <a:off x="2432711" y="1926252"/>
            <a:ext cx="293139" cy="18084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3" name="Rectangle 1042">
            <a:extLst>
              <a:ext uri="{FF2B5EF4-FFF2-40B4-BE49-F238E27FC236}">
                <a16:creationId xmlns:a16="http://schemas.microsoft.com/office/drawing/2014/main" id="{1DB58BAA-9B2D-4566-9EF1-8B4F6C2D5074}"/>
              </a:ext>
            </a:extLst>
          </p:cNvPr>
          <p:cNvSpPr/>
          <p:nvPr/>
        </p:nvSpPr>
        <p:spPr>
          <a:xfrm>
            <a:off x="6042680" y="2556356"/>
            <a:ext cx="186592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Each jaw composed of 2 abut quads</a:t>
            </a:r>
            <a:endParaRPr lang="en-US" sz="1050" dirty="0">
              <a:solidFill>
                <a:schemeClr val="dk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E52AF1-C66D-491E-8AC4-388DD8EB25CC}"/>
              </a:ext>
            </a:extLst>
          </p:cNvPr>
          <p:cNvSpPr/>
          <p:nvPr/>
        </p:nvSpPr>
        <p:spPr>
          <a:xfrm>
            <a:off x="4226355" y="3378256"/>
            <a:ext cx="1087927" cy="11602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45" name="Straight Arrow Connector 1044">
            <a:extLst>
              <a:ext uri="{FF2B5EF4-FFF2-40B4-BE49-F238E27FC236}">
                <a16:creationId xmlns:a16="http://schemas.microsoft.com/office/drawing/2014/main" id="{B9CC4EFD-3856-4305-B5C9-BF17EF169DBD}"/>
              </a:ext>
            </a:extLst>
          </p:cNvPr>
          <p:cNvCxnSpPr>
            <a:cxnSpLocks/>
            <a:stCxn id="1043" idx="1"/>
          </p:cNvCxnSpPr>
          <p:nvPr/>
        </p:nvCxnSpPr>
        <p:spPr>
          <a:xfrm flipH="1">
            <a:off x="5407309" y="2764105"/>
            <a:ext cx="635371" cy="502946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BAD08F5F-536A-4028-A559-8557751912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6309" y="4257020"/>
            <a:ext cx="952766" cy="281499"/>
          </a:xfrm>
          <a:prstGeom prst="rect">
            <a:avLst/>
          </a:prstGeom>
        </p:spPr>
      </p:pic>
      <p:sp>
        <p:nvSpPr>
          <p:cNvPr id="1046" name="Rectangle 1045">
            <a:extLst>
              <a:ext uri="{FF2B5EF4-FFF2-40B4-BE49-F238E27FC236}">
                <a16:creationId xmlns:a16="http://schemas.microsoft.com/office/drawing/2014/main" id="{4ECC7138-05A4-47C5-B91F-683E6E6957B7}"/>
              </a:ext>
            </a:extLst>
          </p:cNvPr>
          <p:cNvSpPr/>
          <p:nvPr/>
        </p:nvSpPr>
        <p:spPr>
          <a:xfrm>
            <a:off x="5957283" y="3845938"/>
            <a:ext cx="204371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Each module composed of 4 sensor/ASICs (24 per detector)</a:t>
            </a:r>
            <a:endParaRPr lang="en-US" sz="1050" dirty="0">
              <a:solidFill>
                <a:schemeClr val="dk1"/>
              </a:solidFill>
            </a:endParaRPr>
          </a:p>
        </p:txBody>
      </p:sp>
      <p:sp>
        <p:nvSpPr>
          <p:cNvPr id="1047" name="Rectangle 1046">
            <a:extLst>
              <a:ext uri="{FF2B5EF4-FFF2-40B4-BE49-F238E27FC236}">
                <a16:creationId xmlns:a16="http://schemas.microsoft.com/office/drawing/2014/main" id="{206D1811-3764-4E8B-A942-F85B5EBAD9DD}"/>
              </a:ext>
            </a:extLst>
          </p:cNvPr>
          <p:cNvSpPr/>
          <p:nvPr/>
        </p:nvSpPr>
        <p:spPr>
          <a:xfrm>
            <a:off x="6212876" y="4559242"/>
            <a:ext cx="18659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20W - less than </a:t>
            </a:r>
            <a:r>
              <a:rPr lang="en-US" sz="105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ePixM</a:t>
            </a:r>
            <a:endParaRPr lang="en-US" sz="1050" dirty="0">
              <a:solidFill>
                <a:schemeClr val="dk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7B461A-50A6-E848-8BC5-B5A5534D4674}"/>
              </a:ext>
            </a:extLst>
          </p:cNvPr>
          <p:cNvSpPr txBox="1"/>
          <p:nvPr/>
        </p:nvSpPr>
        <p:spPr>
          <a:xfrm>
            <a:off x="80037" y="4224535"/>
            <a:ext cx="2747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Alternative solution can be a geometry with 5 tiles / quad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/>
              <a:t>Design for 6 populate 5.</a:t>
            </a:r>
          </a:p>
        </p:txBody>
      </p:sp>
    </p:spTree>
    <p:extLst>
      <p:ext uri="{BB962C8B-B14F-4D97-AF65-F5344CB8AC3E}">
        <p14:creationId xmlns:p14="http://schemas.microsoft.com/office/powerpoint/2010/main" val="1235346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95E9E0-241C-AC4C-8042-252B6039A6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53234E-1378-6149-B034-64B94691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from experiences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EC598A-9CCF-4A47-A358-8FC0F39543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5289" y="939548"/>
            <a:ext cx="3125666" cy="379914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Direct related detectors developments</a:t>
            </a:r>
          </a:p>
          <a:p>
            <a:pPr marL="742950" lvl="1" indent="-285750"/>
            <a:r>
              <a:rPr lang="en-US" sz="1200" dirty="0"/>
              <a:t>ePix10kHR single</a:t>
            </a:r>
          </a:p>
          <a:p>
            <a:pPr marL="976313" lvl="2" indent="-285750"/>
            <a:r>
              <a:rPr lang="en-US" sz="1100" dirty="0"/>
              <a:t>Each tile is equivalent to a single HR camera</a:t>
            </a:r>
          </a:p>
          <a:p>
            <a:pPr marL="1200150" lvl="3" indent="-285750"/>
            <a:r>
              <a:rPr lang="en-US" sz="900" dirty="0"/>
              <a:t>Power</a:t>
            </a:r>
          </a:p>
          <a:p>
            <a:pPr marL="1200150" lvl="3" indent="-285750"/>
            <a:r>
              <a:rPr lang="en-US" sz="900" dirty="0"/>
              <a:t>Data volume</a:t>
            </a:r>
            <a:endParaRPr lang="en-US" sz="1200" dirty="0"/>
          </a:p>
          <a:p>
            <a:pPr marL="742950" lvl="1" indent="-285750"/>
            <a:r>
              <a:rPr lang="en-US" sz="1200" dirty="0" err="1"/>
              <a:t>ePix</a:t>
            </a:r>
            <a:r>
              <a:rPr lang="en-US" sz="1200" dirty="0"/>
              <a:t> 10k Analog detector</a:t>
            </a:r>
          </a:p>
          <a:p>
            <a:pPr marL="976313" lvl="2" indent="-285750"/>
            <a:r>
              <a:rPr lang="en-US" sz="1100" dirty="0"/>
              <a:t>Same pixel matrix</a:t>
            </a:r>
          </a:p>
          <a:p>
            <a:pPr marL="976313" lvl="2" indent="-285750"/>
            <a:r>
              <a:rPr lang="en-US" sz="1100" dirty="0"/>
              <a:t>Similar geometry (exception is the jaw)</a:t>
            </a:r>
          </a:p>
          <a:p>
            <a:pPr marL="742950" lvl="1" indent="-285750"/>
            <a:r>
              <a:rPr lang="en-US" sz="1200" dirty="0" err="1"/>
              <a:t>ePixM</a:t>
            </a:r>
            <a:r>
              <a:rPr lang="en-US" sz="1200" dirty="0"/>
              <a:t> HR concept design</a:t>
            </a:r>
          </a:p>
          <a:p>
            <a:pPr marL="976313" lvl="2" indent="-285750"/>
            <a:r>
              <a:rPr lang="en-US" sz="1100" dirty="0"/>
              <a:t>Analog shingle design concept</a:t>
            </a:r>
          </a:p>
          <a:p>
            <a:pPr marL="976313" lvl="2" indent="-285750"/>
            <a:r>
              <a:rPr lang="en-US" sz="1100" dirty="0"/>
              <a:t>Less restrictive for the ePix10k</a:t>
            </a:r>
          </a:p>
          <a:p>
            <a:pPr marL="1200150" lvl="3" indent="-285750"/>
            <a:r>
              <a:rPr lang="en-US" sz="900" dirty="0"/>
              <a:t>Higher temperature</a:t>
            </a:r>
          </a:p>
          <a:p>
            <a:pPr marL="1200150" lvl="3" indent="-285750"/>
            <a:r>
              <a:rPr lang="en-US" sz="900" dirty="0"/>
              <a:t>More space</a:t>
            </a:r>
          </a:p>
          <a:p>
            <a:pPr marL="742950" lvl="1" indent="-285750"/>
            <a:endParaRPr lang="en-US" sz="1200" dirty="0"/>
          </a:p>
        </p:txBody>
      </p:sp>
      <p:pic>
        <p:nvPicPr>
          <p:cNvPr id="5" name="Google Shape;1319;p68">
            <a:extLst>
              <a:ext uri="{FF2B5EF4-FFF2-40B4-BE49-F238E27FC236}">
                <a16:creationId xmlns:a16="http://schemas.microsoft.com/office/drawing/2014/main" id="{0B99610E-FEFD-E145-9104-34F7FC38F3B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619" t="9410"/>
          <a:stretch/>
        </p:blipFill>
        <p:spPr>
          <a:xfrm>
            <a:off x="4079409" y="681832"/>
            <a:ext cx="1585560" cy="1367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73B28E-AD47-204F-B6EF-77856CDE13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36" r="3314"/>
          <a:stretch/>
        </p:blipFill>
        <p:spPr>
          <a:xfrm>
            <a:off x="4202544" y="2173249"/>
            <a:ext cx="1786620" cy="14900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D978A1-FBCD-1440-92BB-1107971AF9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416" y="1690074"/>
            <a:ext cx="1975187" cy="19732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576E7B-015B-9B4C-A95E-5D712EDB48E1}"/>
              </a:ext>
            </a:extLst>
          </p:cNvPr>
          <p:cNvSpPr txBox="1"/>
          <p:nvPr/>
        </p:nvSpPr>
        <p:spPr>
          <a:xfrm>
            <a:off x="7017363" y="1145134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TXI detector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B9868E-F547-5F4E-9EF5-5C6C0CCB0A90}"/>
              </a:ext>
            </a:extLst>
          </p:cNvPr>
          <p:cNvSpPr txBox="1"/>
          <p:nvPr/>
        </p:nvSpPr>
        <p:spPr>
          <a:xfrm>
            <a:off x="3899136" y="429240"/>
            <a:ext cx="1436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ePix10k HR single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EFCE7A-5BE5-EC47-9E73-74AB654C6422}"/>
              </a:ext>
            </a:extLst>
          </p:cNvPr>
          <p:cNvSpPr txBox="1"/>
          <p:nvPr/>
        </p:nvSpPr>
        <p:spPr>
          <a:xfrm>
            <a:off x="3689782" y="2114776"/>
            <a:ext cx="1975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ePixM</a:t>
            </a:r>
            <a:r>
              <a:rPr lang="en-US" sz="1200" dirty="0"/>
              <a:t> HR shingle  concept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E9D73D-3906-C54D-80EB-458B3C5C6ECE}"/>
              </a:ext>
            </a:extLst>
          </p:cNvPr>
          <p:cNvSpPr txBox="1"/>
          <p:nvPr/>
        </p:nvSpPr>
        <p:spPr>
          <a:xfrm>
            <a:off x="5950390" y="4458776"/>
            <a:ext cx="1653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ePix10k Analog detector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C5E991D-425D-3846-B426-B8E8FE361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368" y="3736459"/>
            <a:ext cx="1653618" cy="123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646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DB1BB6-B695-CD4C-933E-A942C3096E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839B0B-E1AF-0E4C-A45D-C16C114FE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</a:t>
            </a:r>
            <a:r>
              <a:rPr lang="en-US" baseline="30000" dirty="0"/>
              <a:t>nd</a:t>
            </a:r>
            <a:r>
              <a:rPr lang="en-US" dirty="0"/>
              <a:t> TXI camera meeting agenda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1C2FE5-F814-954C-9F82-4615BE40539A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Review goals and requirements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b="1" dirty="0"/>
              <a:t>Concept design evolution </a:t>
            </a:r>
          </a:p>
          <a:p>
            <a:pPr marL="800100" lvl="1" indent="-342900" fontAlgn="base"/>
            <a:r>
              <a:rPr lang="en-US" sz="1400" b="1" dirty="0"/>
              <a:t>Mechanical / cooling</a:t>
            </a:r>
          </a:p>
          <a:p>
            <a:pPr marL="800100" lvl="1" indent="-342900" fontAlgn="base"/>
            <a:r>
              <a:rPr lang="en-US" sz="1400" dirty="0"/>
              <a:t>Electronics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Teams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1600" dirty="0"/>
              <a:t>Schedule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26411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35477D-67C5-3243-A055-F0DE4DC4E6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0695"/>
          <a:stretch/>
        </p:blipFill>
        <p:spPr>
          <a:xfrm>
            <a:off x="138775" y="2999339"/>
            <a:ext cx="4532196" cy="210218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52C45CF-E1EF-674B-953D-8E5AF80E57DE}"/>
              </a:ext>
            </a:extLst>
          </p:cNvPr>
          <p:cNvSpPr/>
          <p:nvPr/>
        </p:nvSpPr>
        <p:spPr>
          <a:xfrm>
            <a:off x="4470952" y="327311"/>
            <a:ext cx="4553622" cy="4553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B50983-122F-4F47-8FBF-712FA0E004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BCC0AB-4670-BB45-959F-797BD4FFF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concept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C881D1-2A17-AE41-B8E1-901C43710BC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32235" y="640482"/>
            <a:ext cx="4032525" cy="2545748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4 independent quadrants to build 1 camera</a:t>
            </a:r>
          </a:p>
          <a:p>
            <a:pPr marL="742950" lvl="1" indent="-285750"/>
            <a:r>
              <a:rPr lang="en-US" sz="1600" dirty="0"/>
              <a:t>Power</a:t>
            </a:r>
          </a:p>
          <a:p>
            <a:pPr marL="742950" lvl="1" indent="-285750"/>
            <a:r>
              <a:rPr lang="en-US" sz="1600" dirty="0"/>
              <a:t>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2 independent halves</a:t>
            </a:r>
          </a:p>
          <a:p>
            <a:pPr marL="742950" lvl="1" indent="-285750"/>
            <a:r>
              <a:rPr lang="en-US" sz="1600" dirty="0"/>
              <a:t>Mechanics bonds these 4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11 distinct boards</a:t>
            </a:r>
          </a:p>
          <a:p>
            <a:pPr marL="742950" lvl="1" indent="-285750"/>
            <a:r>
              <a:rPr lang="en-US" sz="1600" dirty="0"/>
              <a:t>Tile</a:t>
            </a:r>
          </a:p>
          <a:p>
            <a:pPr marL="742950" lvl="1" indent="-285750"/>
            <a:r>
              <a:rPr lang="en-US" sz="1600" dirty="0"/>
              <a:t>Flex (6 different lengths)</a:t>
            </a:r>
          </a:p>
          <a:p>
            <a:pPr marL="742950" lvl="1" indent="-285750"/>
            <a:r>
              <a:rPr lang="en-US" sz="1600" dirty="0"/>
              <a:t>Interposer (left/right) board</a:t>
            </a:r>
          </a:p>
          <a:p>
            <a:pPr marL="742950" lvl="1" indent="-285750"/>
            <a:r>
              <a:rPr lang="en-US" sz="1600" dirty="0"/>
              <a:t>Digital (left/right) board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BB1349-E0DB-0A4E-AAF9-EE52FE6FD352}"/>
              </a:ext>
            </a:extLst>
          </p:cNvPr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7" t="40161" r="19149"/>
          <a:stretch/>
        </p:blipFill>
        <p:spPr>
          <a:xfrm rot="16200000" flipH="1">
            <a:off x="6784571" y="2679927"/>
            <a:ext cx="2194560" cy="2285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418908-6A2E-FF49-BE70-8EF91018CE89}"/>
              </a:ext>
            </a:extLst>
          </p:cNvPr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7" t="40161" r="19149"/>
          <a:stretch/>
        </p:blipFill>
        <p:spPr>
          <a:xfrm rot="5400000" flipH="1">
            <a:off x="4549050" y="261794"/>
            <a:ext cx="2194560" cy="22854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3AA4AD-6753-424C-91CB-143B4387FFAE}"/>
              </a:ext>
            </a:extLst>
          </p:cNvPr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7" t="40161" r="19149"/>
          <a:stretch/>
        </p:blipFill>
        <p:spPr>
          <a:xfrm rot="5400000">
            <a:off x="4545611" y="2679928"/>
            <a:ext cx="2194560" cy="22854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239FC5-41C6-894F-9CD5-5489C62B3E52}"/>
              </a:ext>
            </a:extLst>
          </p:cNvPr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7" t="40161" r="19149"/>
          <a:stretch/>
        </p:blipFill>
        <p:spPr>
          <a:xfrm rot="16200000">
            <a:off x="6793208" y="261794"/>
            <a:ext cx="2194560" cy="228544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607465" y="4184760"/>
            <a:ext cx="131662" cy="76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78269" y="4184268"/>
            <a:ext cx="131662" cy="76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028450" y="4177736"/>
            <a:ext cx="131662" cy="76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Oval 16"/>
          <p:cNvSpPr/>
          <p:nvPr/>
        </p:nvSpPr>
        <p:spPr>
          <a:xfrm>
            <a:off x="5356323" y="4163688"/>
            <a:ext cx="131662" cy="76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8" name="Oval 17"/>
          <p:cNvSpPr/>
          <p:nvPr/>
        </p:nvSpPr>
        <p:spPr>
          <a:xfrm>
            <a:off x="6607465" y="4285599"/>
            <a:ext cx="131662" cy="76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78269" y="4285107"/>
            <a:ext cx="131662" cy="76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028450" y="4278575"/>
            <a:ext cx="131662" cy="76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1" name="Oval 20"/>
          <p:cNvSpPr/>
          <p:nvPr/>
        </p:nvSpPr>
        <p:spPr>
          <a:xfrm>
            <a:off x="5356323" y="4264527"/>
            <a:ext cx="131662" cy="768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47773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33FC1A38CFBC4CB7BAFB2FA498161E" ma:contentTypeVersion="13" ma:contentTypeDescription="Create a new document." ma:contentTypeScope="" ma:versionID="9d4de8a4aca15bfed7c8375eb01cf4b7">
  <xsd:schema xmlns:xsd="http://www.w3.org/2001/XMLSchema" xmlns:xs="http://www.w3.org/2001/XMLSchema" xmlns:p="http://schemas.microsoft.com/office/2006/metadata/properties" xmlns:ns3="7cccf05c-dc27-425e-9718-5bf961b77495" xmlns:ns4="b00b854d-ede1-4885-83f7-634cffa00167" targetNamespace="http://schemas.microsoft.com/office/2006/metadata/properties" ma:root="true" ma:fieldsID="aedbaee5cc9d3995215dedaf1e90be36" ns3:_="" ns4:_="">
    <xsd:import namespace="7cccf05c-dc27-425e-9718-5bf961b77495"/>
    <xsd:import namespace="b00b854d-ede1-4885-83f7-634cffa0016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ccf05c-dc27-425e-9718-5bf961b774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0b854d-ede1-4885-83f7-634cffa0016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24D0F57-E79B-47B7-B7F3-E23A607369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ccf05c-dc27-425e-9718-5bf961b77495"/>
    <ds:schemaRef ds:uri="b00b854d-ede1-4885-83f7-634cffa001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CFF2136-7537-4189-AE64-8A83B9BBDAF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7AA92C-10D2-4D2B-9187-80A23AD44F90}">
  <ds:schemaRefs>
    <ds:schemaRef ds:uri="7cccf05c-dc27-425e-9718-5bf961b77495"/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b00b854d-ede1-4885-83f7-634cffa00167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2548</Words>
  <Application>Microsoft Macintosh PowerPoint</Application>
  <PresentationFormat>On-screen Show (16:9)</PresentationFormat>
  <Paragraphs>875</Paragraphs>
  <Slides>37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Slack-Lato</vt:lpstr>
      <vt:lpstr>Wingdings</vt:lpstr>
      <vt:lpstr>Blank</vt:lpstr>
      <vt:lpstr>ePixHR10k  Low-Noise, High-Dynamic Range, High Rate Detectors for TXI  </vt:lpstr>
      <vt:lpstr>April 2nd TXI camera meeting agenda</vt:lpstr>
      <vt:lpstr>April 2nd TXI camera meeting agenda</vt:lpstr>
      <vt:lpstr>Requirements Table</vt:lpstr>
      <vt:lpstr>Requirements Table</vt:lpstr>
      <vt:lpstr>Shingled 2Mpix ePixHR 5kHz camera</vt:lpstr>
      <vt:lpstr>Drawing from experiences</vt:lpstr>
      <vt:lpstr>April 2nd TXI camera meeting agenda</vt:lpstr>
      <vt:lpstr>Proposed concept</vt:lpstr>
      <vt:lpstr>Tile specs</vt:lpstr>
      <vt:lpstr>PPT to CAD</vt:lpstr>
      <vt:lpstr>Reducing the number of tile to 5</vt:lpstr>
      <vt:lpstr>Concept design with 6 tiles – Multiple views</vt:lpstr>
      <vt:lpstr>Tile step size</vt:lpstr>
      <vt:lpstr>April 2nd TXI camera meeting agenda</vt:lpstr>
      <vt:lpstr>Tile to Interposer/analog board</vt:lpstr>
      <vt:lpstr>Tile to Interposer/analog board</vt:lpstr>
      <vt:lpstr>ePix HR Interposer quad board</vt:lpstr>
      <vt:lpstr>ePix HR Digital Quad board</vt:lpstr>
      <vt:lpstr>Power estimation</vt:lpstr>
      <vt:lpstr>Data flow</vt:lpstr>
      <vt:lpstr>April 2nd TXI camera meeting agenda</vt:lpstr>
      <vt:lpstr>Working groups</vt:lpstr>
      <vt:lpstr>April 2nd TXI camera meeting agenda</vt:lpstr>
      <vt:lpstr>Milestones and Deliverables</vt:lpstr>
      <vt:lpstr>PowerPoint Presentation</vt:lpstr>
      <vt:lpstr>Electromechanical interface</vt:lpstr>
      <vt:lpstr>Discussion topics</vt:lpstr>
      <vt:lpstr>ePix HR quad Tile – Board view</vt:lpstr>
      <vt:lpstr>ePix HR quad Tile – Ceramic substrate view</vt:lpstr>
      <vt:lpstr>Space available</vt:lpstr>
      <vt:lpstr>1 Schematic, 2 layout (left and right)</vt:lpstr>
      <vt:lpstr>Tile to Interposer/analog board</vt:lpstr>
      <vt:lpstr>ePix HR Interposer quad board</vt:lpstr>
      <vt:lpstr>ePix HR Digital Quad board</vt:lpstr>
      <vt:lpstr>ASIC characteristics</vt:lpstr>
      <vt:lpstr>Infrastructure required from support electronics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CRYO: A Waveform Digitizer/Serializer for TPC Experiments</dc:title>
  <dc:creator/>
  <cp:lastModifiedBy/>
  <cp:revision>188</cp:revision>
  <dcterms:created xsi:type="dcterms:W3CDTF">2012-06-11T23:48:53Z</dcterms:created>
  <dcterms:modified xsi:type="dcterms:W3CDTF">2021-04-02T22:01:57Z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0x010100B533FC1A38CFBC4CB7BAFB2FA498161E</vt:lpwstr>
  </property>
</Properties>
</file>