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99" r:id="rId5"/>
    <p:sldId id="812" r:id="rId6"/>
    <p:sldId id="821" r:id="rId7"/>
    <p:sldId id="907" r:id="rId8"/>
    <p:sldId id="987" r:id="rId9"/>
    <p:sldId id="908" r:id="rId10"/>
    <p:sldId id="300" r:id="rId11"/>
    <p:sldId id="1012" r:id="rId12"/>
    <p:sldId id="1008" r:id="rId13"/>
    <p:sldId id="992" r:id="rId14"/>
    <p:sldId id="993" r:id="rId15"/>
    <p:sldId id="1002" r:id="rId16"/>
    <p:sldId id="861" r:id="rId17"/>
    <p:sldId id="988" r:id="rId18"/>
    <p:sldId id="1009" r:id="rId19"/>
  </p:sldIdLst>
  <p:sldSz cx="9144000" cy="5143500" type="screen16x9"/>
  <p:notesSz cx="6950075" cy="923607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  <p15:guide id="19" orient="horz" pos="245">
          <p15:clr>
            <a:srgbClr val="A4A3A4"/>
          </p15:clr>
        </p15:guide>
        <p15:guide id="20" orient="horz" pos="971">
          <p15:clr>
            <a:srgbClr val="A4A3A4"/>
          </p15:clr>
        </p15:guide>
        <p15:guide id="21" orient="horz" pos="2809">
          <p15:clr>
            <a:srgbClr val="A4A3A4"/>
          </p15:clr>
        </p15:guide>
        <p15:guide id="22" orient="horz" pos="2985">
          <p15:clr>
            <a:srgbClr val="A4A3A4"/>
          </p15:clr>
        </p15:guide>
        <p15:guide id="23" orient="horz" pos="789">
          <p15:clr>
            <a:srgbClr val="A4A3A4"/>
          </p15:clr>
        </p15:guide>
        <p15:guide id="24" orient="horz" pos="1306">
          <p15:clr>
            <a:srgbClr val="A4A3A4"/>
          </p15:clr>
        </p15:guide>
        <p15:guide id="25" orient="horz" pos="3137">
          <p15:clr>
            <a:srgbClr val="A4A3A4"/>
          </p15:clr>
        </p15:guide>
        <p15:guide id="26" orient="horz" pos="425">
          <p15:clr>
            <a:srgbClr val="A4A3A4"/>
          </p15:clr>
        </p15:guide>
        <p15:guide id="27" orient="horz" pos="210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909">
          <p15:clr>
            <a:srgbClr val="A4A3A4"/>
          </p15:clr>
        </p15:guide>
        <p15:guide id="4" pos="2189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70F"/>
    <a:srgbClr val="A4001D"/>
    <a:srgbClr val="000000"/>
    <a:srgbClr val="0B0502"/>
    <a:srgbClr val="0070C0"/>
    <a:srgbClr val="9900CC"/>
    <a:srgbClr val="CC00CC"/>
    <a:srgbClr val="C39BE1"/>
    <a:srgbClr val="0FE1D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60CC47-A380-6741-A1F6-4757BDBA47E7}" v="32" dt="2021-03-19T23:21:54.6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2" autoAdjust="0"/>
    <p:restoredTop sz="96370" autoAdjust="0"/>
  </p:normalViewPr>
  <p:slideViewPr>
    <p:cSldViewPr snapToObjects="1" showGuides="1">
      <p:cViewPr varScale="1">
        <p:scale>
          <a:sx n="146" d="100"/>
          <a:sy n="146" d="100"/>
        </p:scale>
        <p:origin x="948" y="13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  <p:guide orient="horz" pos="245"/>
        <p:guide orient="horz" pos="971"/>
        <p:guide orient="horz" pos="2809"/>
        <p:guide orient="horz" pos="2985"/>
        <p:guide orient="horz" pos="789"/>
        <p:guide orient="horz" pos="1306"/>
        <p:guide orient="horz" pos="3137"/>
        <p:guide orient="horz" pos="425"/>
        <p:guide orient="horz" pos="210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  <p:guide orient="horz" pos="2909"/>
        <p:guide pos="2189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Relationship Id="rId27" Type="http://schemas.openxmlformats.org/officeDocument/2006/relationships/tableStyles" Target="tableStyle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ering, Dionisio" userId="a3aab3e8-42a4-45d7-a950-bd4c634f54e0" providerId="ADAL" clId="{2F66E0DB-3178-2F4D-A78F-151F8D7C6B46}"/>
    <pc:docChg chg="undo custSel addSld modSld sldOrd">
      <pc:chgData name="Doering, Dionisio" userId="a3aab3e8-42a4-45d7-a950-bd4c634f54e0" providerId="ADAL" clId="{2F66E0DB-3178-2F4D-A78F-151F8D7C6B46}" dt="2021-03-17T15:52:17.813" v="1049" actId="20577"/>
      <pc:docMkLst>
        <pc:docMk/>
      </pc:docMkLst>
      <pc:sldChg chg="modSp mod">
        <pc:chgData name="Doering, Dionisio" userId="a3aab3e8-42a4-45d7-a950-bd4c634f54e0" providerId="ADAL" clId="{2F66E0DB-3178-2F4D-A78F-151F8D7C6B46}" dt="2021-03-16T21:41:06.345" v="779" actId="20577"/>
        <pc:sldMkLst>
          <pc:docMk/>
          <pc:sldMk cId="430363506" sldId="861"/>
        </pc:sldMkLst>
        <pc:spChg chg="mod">
          <ac:chgData name="Doering, Dionisio" userId="a3aab3e8-42a4-45d7-a950-bd4c634f54e0" providerId="ADAL" clId="{2F66E0DB-3178-2F4D-A78F-151F8D7C6B46}" dt="2021-03-16T21:40:52.666" v="774" actId="6549"/>
          <ac:spMkLst>
            <pc:docMk/>
            <pc:sldMk cId="430363506" sldId="861"/>
            <ac:spMk id="8" creationId="{00000000-0000-0000-0000-000000000000}"/>
          </ac:spMkLst>
        </pc:spChg>
        <pc:spChg chg="mod">
          <ac:chgData name="Doering, Dionisio" userId="a3aab3e8-42a4-45d7-a950-bd4c634f54e0" providerId="ADAL" clId="{2F66E0DB-3178-2F4D-A78F-151F8D7C6B46}" dt="2021-03-16T21:40:46.848" v="769" actId="6549"/>
          <ac:spMkLst>
            <pc:docMk/>
            <pc:sldMk cId="430363506" sldId="861"/>
            <ac:spMk id="9" creationId="{00000000-0000-0000-0000-000000000000}"/>
          </ac:spMkLst>
        </pc:spChg>
        <pc:spChg chg="mod">
          <ac:chgData name="Doering, Dionisio" userId="a3aab3e8-42a4-45d7-a950-bd4c634f54e0" providerId="ADAL" clId="{2F66E0DB-3178-2F4D-A78F-151F8D7C6B46}" dt="2021-03-16T21:41:06.345" v="779" actId="20577"/>
          <ac:spMkLst>
            <pc:docMk/>
            <pc:sldMk cId="430363506" sldId="861"/>
            <ac:spMk id="20" creationId="{916285F2-148B-604C-B17D-87247EEBD2A0}"/>
          </ac:spMkLst>
        </pc:spChg>
      </pc:sldChg>
      <pc:sldChg chg="ord">
        <pc:chgData name="Doering, Dionisio" userId="a3aab3e8-42a4-45d7-a950-bd4c634f54e0" providerId="ADAL" clId="{2F66E0DB-3178-2F4D-A78F-151F8D7C6B46}" dt="2021-03-16T22:41:21.657" v="938" actId="20578"/>
        <pc:sldMkLst>
          <pc:docMk/>
          <pc:sldMk cId="1567257916" sldId="988"/>
        </pc:sldMkLst>
      </pc:sldChg>
      <pc:sldChg chg="ord">
        <pc:chgData name="Doering, Dionisio" userId="a3aab3e8-42a4-45d7-a950-bd4c634f54e0" providerId="ADAL" clId="{2F66E0DB-3178-2F4D-A78F-151F8D7C6B46}" dt="2021-03-16T22:42:00.817" v="946" actId="20578"/>
        <pc:sldMkLst>
          <pc:docMk/>
          <pc:sldMk cId="3537830147" sldId="1000"/>
        </pc:sldMkLst>
      </pc:sldChg>
      <pc:sldChg chg="addSp delSp modSp mod">
        <pc:chgData name="Doering, Dionisio" userId="a3aab3e8-42a4-45d7-a950-bd4c634f54e0" providerId="ADAL" clId="{2F66E0DB-3178-2F4D-A78F-151F8D7C6B46}" dt="2021-03-16T23:32:38.514" v="1021" actId="1076"/>
        <pc:sldMkLst>
          <pc:docMk/>
          <pc:sldMk cId="1528751294" sldId="1005"/>
        </pc:sldMkLst>
        <pc:spChg chg="add mod">
          <ac:chgData name="Doering, Dionisio" userId="a3aab3e8-42a4-45d7-a950-bd4c634f54e0" providerId="ADAL" clId="{2F66E0DB-3178-2F4D-A78F-151F8D7C6B46}" dt="2021-03-16T23:31:40.304" v="1005" actId="207"/>
          <ac:spMkLst>
            <pc:docMk/>
            <pc:sldMk cId="1528751294" sldId="1005"/>
            <ac:spMk id="5" creationId="{9A57F200-8CB2-7C4D-8B49-0E5133FB3CB3}"/>
          </ac:spMkLst>
        </pc:spChg>
        <pc:spChg chg="add del mod">
          <ac:chgData name="Doering, Dionisio" userId="a3aab3e8-42a4-45d7-a950-bd4c634f54e0" providerId="ADAL" clId="{2F66E0DB-3178-2F4D-A78F-151F8D7C6B46}" dt="2021-03-10T01:19:24.473" v="36" actId="478"/>
          <ac:spMkLst>
            <pc:docMk/>
            <pc:sldMk cId="1528751294" sldId="1005"/>
            <ac:spMk id="5" creationId="{C52DF16C-4D72-9846-9D69-94B8B36A9108}"/>
          </ac:spMkLst>
        </pc:spChg>
        <pc:spChg chg="add mod">
          <ac:chgData name="Doering, Dionisio" userId="a3aab3e8-42a4-45d7-a950-bd4c634f54e0" providerId="ADAL" clId="{2F66E0DB-3178-2F4D-A78F-151F8D7C6B46}" dt="2021-03-16T23:31:49.346" v="1006" actId="207"/>
          <ac:spMkLst>
            <pc:docMk/>
            <pc:sldMk cId="1528751294" sldId="1005"/>
            <ac:spMk id="6" creationId="{DBC5C666-2C8B-C047-9E45-12C4C090A5D6}"/>
          </ac:spMkLst>
        </pc:spChg>
        <pc:spChg chg="add mod">
          <ac:chgData name="Doering, Dionisio" userId="a3aab3e8-42a4-45d7-a950-bd4c634f54e0" providerId="ADAL" clId="{2F66E0DB-3178-2F4D-A78F-151F8D7C6B46}" dt="2021-03-16T23:32:30.240" v="1019" actId="20577"/>
          <ac:spMkLst>
            <pc:docMk/>
            <pc:sldMk cId="1528751294" sldId="1005"/>
            <ac:spMk id="7" creationId="{960EE0BD-8A6C-EF43-B469-18A577502C69}"/>
          </ac:spMkLst>
        </pc:spChg>
        <pc:spChg chg="add del mod">
          <ac:chgData name="Doering, Dionisio" userId="a3aab3e8-42a4-45d7-a950-bd4c634f54e0" providerId="ADAL" clId="{2F66E0DB-3178-2F4D-A78F-151F8D7C6B46}" dt="2021-03-10T01:19:22.003" v="35" actId="478"/>
          <ac:spMkLst>
            <pc:docMk/>
            <pc:sldMk cId="1528751294" sldId="1005"/>
            <ac:spMk id="51" creationId="{F574B6D7-257E-A948-9A4F-EB48BC8FCEDA}"/>
          </ac:spMkLst>
        </pc:spChg>
        <pc:spChg chg="add mod">
          <ac:chgData name="Doering, Dionisio" userId="a3aab3e8-42a4-45d7-a950-bd4c634f54e0" providerId="ADAL" clId="{2F66E0DB-3178-2F4D-A78F-151F8D7C6B46}" dt="2021-03-16T23:32:38.514" v="1021" actId="1076"/>
          <ac:spMkLst>
            <pc:docMk/>
            <pc:sldMk cId="1528751294" sldId="1005"/>
            <ac:spMk id="53" creationId="{BB6CC4DF-4EDC-4C4A-BCF8-4D2ACD712D6F}"/>
          </ac:spMkLst>
        </pc:spChg>
        <pc:spChg chg="mod">
          <ac:chgData name="Doering, Dionisio" userId="a3aab3e8-42a4-45d7-a950-bd4c634f54e0" providerId="ADAL" clId="{2F66E0DB-3178-2F4D-A78F-151F8D7C6B46}" dt="2021-03-10T01:20:51.551" v="37" actId="1076"/>
          <ac:spMkLst>
            <pc:docMk/>
            <pc:sldMk cId="1528751294" sldId="1005"/>
            <ac:spMk id="105" creationId="{35ACE326-7030-4CBA-B484-E1A9B46D4035}"/>
          </ac:spMkLst>
        </pc:spChg>
        <pc:grpChg chg="mod">
          <ac:chgData name="Doering, Dionisio" userId="a3aab3e8-42a4-45d7-a950-bd4c634f54e0" providerId="ADAL" clId="{2F66E0DB-3178-2F4D-A78F-151F8D7C6B46}" dt="2021-03-10T00:52:35.863" v="1" actId="1076"/>
          <ac:grpSpMkLst>
            <pc:docMk/>
            <pc:sldMk cId="1528751294" sldId="1005"/>
            <ac:grpSpMk id="44" creationId="{184BA7D9-2973-D84C-BF0B-E7164B28A3BD}"/>
          </ac:grpSpMkLst>
        </pc:grpChg>
      </pc:sldChg>
      <pc:sldChg chg="addSp delSp modSp mod">
        <pc:chgData name="Doering, Dionisio" userId="a3aab3e8-42a4-45d7-a950-bd4c634f54e0" providerId="ADAL" clId="{2F66E0DB-3178-2F4D-A78F-151F8D7C6B46}" dt="2021-03-16T21:42:12.667" v="783" actId="478"/>
        <pc:sldMkLst>
          <pc:docMk/>
          <pc:sldMk cId="2025509537" sldId="1006"/>
        </pc:sldMkLst>
        <pc:spChg chg="add del mod">
          <ac:chgData name="Doering, Dionisio" userId="a3aab3e8-42a4-45d7-a950-bd4c634f54e0" providerId="ADAL" clId="{2F66E0DB-3178-2F4D-A78F-151F8D7C6B46}" dt="2021-03-16T21:42:08.210" v="781" actId="478"/>
          <ac:spMkLst>
            <pc:docMk/>
            <pc:sldMk cId="2025509537" sldId="1006"/>
            <ac:spMk id="10" creationId="{3D54A0D2-ADF4-EC4F-9633-77ACC16CF9DE}"/>
          </ac:spMkLst>
        </pc:spChg>
        <pc:spChg chg="add del mod">
          <ac:chgData name="Doering, Dionisio" userId="a3aab3e8-42a4-45d7-a950-bd4c634f54e0" providerId="ADAL" clId="{2F66E0DB-3178-2F4D-A78F-151F8D7C6B46}" dt="2021-03-16T21:42:12.667" v="783" actId="478"/>
          <ac:spMkLst>
            <pc:docMk/>
            <pc:sldMk cId="2025509537" sldId="1006"/>
            <ac:spMk id="26" creationId="{B9763DD8-B59C-8046-BB46-96797BB501B5}"/>
          </ac:spMkLst>
        </pc:spChg>
        <pc:spChg chg="add del mod">
          <ac:chgData name="Doering, Dionisio" userId="a3aab3e8-42a4-45d7-a950-bd4c634f54e0" providerId="ADAL" clId="{2F66E0DB-3178-2F4D-A78F-151F8D7C6B46}" dt="2021-03-16T21:42:10.120" v="782" actId="478"/>
          <ac:spMkLst>
            <pc:docMk/>
            <pc:sldMk cId="2025509537" sldId="1006"/>
            <ac:spMk id="27" creationId="{E6570C56-AFE4-7D44-BB22-4B558014BF3D}"/>
          </ac:spMkLst>
        </pc:spChg>
        <pc:spChg chg="add del mod">
          <ac:chgData name="Doering, Dionisio" userId="a3aab3e8-42a4-45d7-a950-bd4c634f54e0" providerId="ADAL" clId="{2F66E0DB-3178-2F4D-A78F-151F8D7C6B46}" dt="2021-03-10T01:08:46.324" v="21"/>
          <ac:spMkLst>
            <pc:docMk/>
            <pc:sldMk cId="2025509537" sldId="1006"/>
            <ac:spMk id="28" creationId="{58B480F7-17F9-EA48-B97F-70DEA90726E0}"/>
          </ac:spMkLst>
        </pc:spChg>
        <pc:spChg chg="add del mod">
          <ac:chgData name="Doering, Dionisio" userId="a3aab3e8-42a4-45d7-a950-bd4c634f54e0" providerId="ADAL" clId="{2F66E0DB-3178-2F4D-A78F-151F8D7C6B46}" dt="2021-03-10T01:08:45.266" v="19"/>
          <ac:spMkLst>
            <pc:docMk/>
            <pc:sldMk cId="2025509537" sldId="1006"/>
            <ac:spMk id="29" creationId="{87B9259B-1048-AF47-8B93-94E4B12E18A9}"/>
          </ac:spMkLst>
        </pc:spChg>
        <pc:spChg chg="add del mod">
          <ac:chgData name="Doering, Dionisio" userId="a3aab3e8-42a4-45d7-a950-bd4c634f54e0" providerId="ADAL" clId="{2F66E0DB-3178-2F4D-A78F-151F8D7C6B46}" dt="2021-03-16T21:42:06.458" v="780" actId="478"/>
          <ac:spMkLst>
            <pc:docMk/>
            <pc:sldMk cId="2025509537" sldId="1006"/>
            <ac:spMk id="30" creationId="{60225E89-4F3E-C248-823E-58F998745E52}"/>
          </ac:spMkLst>
        </pc:spChg>
      </pc:sldChg>
      <pc:sldChg chg="addSp delSp modSp new mod">
        <pc:chgData name="Doering, Dionisio" userId="a3aab3e8-42a4-45d7-a950-bd4c634f54e0" providerId="ADAL" clId="{2F66E0DB-3178-2F4D-A78F-151F8D7C6B46}" dt="2021-03-16T23:11:03.773" v="985" actId="11529"/>
        <pc:sldMkLst>
          <pc:docMk/>
          <pc:sldMk cId="3551403623" sldId="1007"/>
        </pc:sldMkLst>
        <pc:spChg chg="mod">
          <ac:chgData name="Doering, Dionisio" userId="a3aab3e8-42a4-45d7-a950-bd4c634f54e0" providerId="ADAL" clId="{2F66E0DB-3178-2F4D-A78F-151F8D7C6B46}" dt="2021-03-16T23:01:12.369" v="956" actId="6549"/>
          <ac:spMkLst>
            <pc:docMk/>
            <pc:sldMk cId="3551403623" sldId="1007"/>
            <ac:spMk id="3" creationId="{4FEC0326-446B-524D-A41E-3F36AA4389D7}"/>
          </ac:spMkLst>
        </pc:spChg>
        <pc:spChg chg="mod">
          <ac:chgData name="Doering, Dionisio" userId="a3aab3e8-42a4-45d7-a950-bd4c634f54e0" providerId="ADAL" clId="{2F66E0DB-3178-2F4D-A78F-151F8D7C6B46}" dt="2021-03-16T23:06:32.692" v="984" actId="20577"/>
          <ac:spMkLst>
            <pc:docMk/>
            <pc:sldMk cId="3551403623" sldId="1007"/>
            <ac:spMk id="4" creationId="{386D43F8-0E75-0849-BD65-AAEEB5C844B2}"/>
          </ac:spMkLst>
        </pc:spChg>
        <pc:spChg chg="add del mod">
          <ac:chgData name="Doering, Dionisio" userId="a3aab3e8-42a4-45d7-a950-bd4c634f54e0" providerId="ADAL" clId="{2F66E0DB-3178-2F4D-A78F-151F8D7C6B46}" dt="2021-03-16T22:00:35.202" v="921"/>
          <ac:spMkLst>
            <pc:docMk/>
            <pc:sldMk cId="3551403623" sldId="1007"/>
            <ac:spMk id="6" creationId="{87010473-6E75-FE42-B157-7D4D129BA953}"/>
          </ac:spMkLst>
        </pc:spChg>
        <pc:picChg chg="add mod">
          <ac:chgData name="Doering, Dionisio" userId="a3aab3e8-42a4-45d7-a950-bd4c634f54e0" providerId="ADAL" clId="{2F66E0DB-3178-2F4D-A78F-151F8D7C6B46}" dt="2021-03-16T23:06:28.074" v="978" actId="1076"/>
          <ac:picMkLst>
            <pc:docMk/>
            <pc:sldMk cId="3551403623" sldId="1007"/>
            <ac:picMk id="5" creationId="{7444D5AC-61AF-AD47-94BA-39466FAA038B}"/>
          </ac:picMkLst>
        </pc:picChg>
        <pc:cxnChg chg="add">
          <ac:chgData name="Doering, Dionisio" userId="a3aab3e8-42a4-45d7-a950-bd4c634f54e0" providerId="ADAL" clId="{2F66E0DB-3178-2F4D-A78F-151F8D7C6B46}" dt="2021-03-16T23:11:03.773" v="985" actId="11529"/>
          <ac:cxnSpMkLst>
            <pc:docMk/>
            <pc:sldMk cId="3551403623" sldId="1007"/>
            <ac:cxnSpMk id="8" creationId="{2C19E8FD-D14B-8548-BA55-650AD87BED5F}"/>
          </ac:cxnSpMkLst>
        </pc:cxnChg>
      </pc:sldChg>
      <pc:sldChg chg="addSp delSp modSp add mod ord">
        <pc:chgData name="Doering, Dionisio" userId="a3aab3e8-42a4-45d7-a950-bd4c634f54e0" providerId="ADAL" clId="{2F66E0DB-3178-2F4D-A78F-151F8D7C6B46}" dt="2021-03-16T23:37:33.781" v="1025" actId="1076"/>
        <pc:sldMkLst>
          <pc:docMk/>
          <pc:sldMk cId="188930068" sldId="1008"/>
        </pc:sldMkLst>
        <pc:spChg chg="mod">
          <ac:chgData name="Doering, Dionisio" userId="a3aab3e8-42a4-45d7-a950-bd4c634f54e0" providerId="ADAL" clId="{2F66E0DB-3178-2F4D-A78F-151F8D7C6B46}" dt="2021-03-16T21:42:28.382" v="786" actId="1076"/>
          <ac:spMkLst>
            <pc:docMk/>
            <pc:sldMk cId="188930068" sldId="1008"/>
            <ac:spMk id="4" creationId="{BD344F57-47DE-DA46-89C6-C73C7BC20135}"/>
          </ac:spMkLst>
        </pc:spChg>
        <pc:spChg chg="mod">
          <ac:chgData name="Doering, Dionisio" userId="a3aab3e8-42a4-45d7-a950-bd4c634f54e0" providerId="ADAL" clId="{2F66E0DB-3178-2F4D-A78F-151F8D7C6B46}" dt="2021-03-16T21:42:28.382" v="786" actId="1076"/>
          <ac:spMkLst>
            <pc:docMk/>
            <pc:sldMk cId="188930068" sldId="1008"/>
            <ac:spMk id="7" creationId="{D6D431DC-B5B0-DE47-9419-52C43A8DC3D4}"/>
          </ac:spMkLst>
        </pc:spChg>
        <pc:spChg chg="mod">
          <ac:chgData name="Doering, Dionisio" userId="a3aab3e8-42a4-45d7-a950-bd4c634f54e0" providerId="ADAL" clId="{2F66E0DB-3178-2F4D-A78F-151F8D7C6B46}" dt="2021-03-16T21:42:28.382" v="786" actId="1076"/>
          <ac:spMkLst>
            <pc:docMk/>
            <pc:sldMk cId="188930068" sldId="1008"/>
            <ac:spMk id="9" creationId="{1B69BCEE-4792-FF45-BFF3-8FEF9A923540}"/>
          </ac:spMkLst>
        </pc:spChg>
        <pc:spChg chg="add mod">
          <ac:chgData name="Doering, Dionisio" userId="a3aab3e8-42a4-45d7-a950-bd4c634f54e0" providerId="ADAL" clId="{2F66E0DB-3178-2F4D-A78F-151F8D7C6B46}" dt="2021-03-16T21:58:07.132" v="858" actId="1037"/>
          <ac:spMkLst>
            <pc:docMk/>
            <pc:sldMk cId="188930068" sldId="1008"/>
            <ac:spMk id="10" creationId="{06DC95F5-A5FD-7541-ADF9-24954E557160}"/>
          </ac:spMkLst>
        </pc:spChg>
        <pc:spChg chg="add mod">
          <ac:chgData name="Doering, Dionisio" userId="a3aab3e8-42a4-45d7-a950-bd4c634f54e0" providerId="ADAL" clId="{2F66E0DB-3178-2F4D-A78F-151F8D7C6B46}" dt="2021-03-16T23:37:33.781" v="1025" actId="1076"/>
          <ac:spMkLst>
            <pc:docMk/>
            <pc:sldMk cId="188930068" sldId="1008"/>
            <ac:spMk id="11" creationId="{259754D1-4A03-2A4B-BA30-F595CA072142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5" creationId="{6B96B316-1CFF-4595-B0C7-C16C3CF0213F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6" creationId="{F8515476-12A3-420D-B28B-A001606ED2BA}"/>
          </ac:spMkLst>
        </pc:spChg>
        <pc:spChg chg="add del mod">
          <ac:chgData name="Doering, Dionisio" userId="a3aab3e8-42a4-45d7-a950-bd4c634f54e0" providerId="ADAL" clId="{2F66E0DB-3178-2F4D-A78F-151F8D7C6B46}" dt="2021-03-16T21:54:38.012" v="815" actId="21"/>
          <ac:spMkLst>
            <pc:docMk/>
            <pc:sldMk cId="188930068" sldId="1008"/>
            <ac:spMk id="25" creationId="{A349550E-3073-0D40-AE62-564B7975E760}"/>
          </ac:spMkLst>
        </pc:spChg>
        <pc:spChg chg="add del mod">
          <ac:chgData name="Doering, Dionisio" userId="a3aab3e8-42a4-45d7-a950-bd4c634f54e0" providerId="ADAL" clId="{2F66E0DB-3178-2F4D-A78F-151F8D7C6B46}" dt="2021-03-16T21:54:38.012" v="815" actId="21"/>
          <ac:spMkLst>
            <pc:docMk/>
            <pc:sldMk cId="188930068" sldId="1008"/>
            <ac:spMk id="26" creationId="{CAB7C5C1-6BE8-694D-9BCE-BF93AE59D4BF}"/>
          </ac:spMkLst>
        </pc:spChg>
        <pc:spChg chg="add del mod">
          <ac:chgData name="Doering, Dionisio" userId="a3aab3e8-42a4-45d7-a950-bd4c634f54e0" providerId="ADAL" clId="{2F66E0DB-3178-2F4D-A78F-151F8D7C6B46}" dt="2021-03-16T21:54:38.012" v="815" actId="21"/>
          <ac:spMkLst>
            <pc:docMk/>
            <pc:sldMk cId="188930068" sldId="1008"/>
            <ac:spMk id="27" creationId="{B4F42680-FAC5-A449-B880-30EF4BD635A5}"/>
          </ac:spMkLst>
        </pc:spChg>
        <pc:spChg chg="add del mod">
          <ac:chgData name="Doering, Dionisio" userId="a3aab3e8-42a4-45d7-a950-bd4c634f54e0" providerId="ADAL" clId="{2F66E0DB-3178-2F4D-A78F-151F8D7C6B46}" dt="2021-03-16T21:54:38.012" v="815" actId="21"/>
          <ac:spMkLst>
            <pc:docMk/>
            <pc:sldMk cId="188930068" sldId="1008"/>
            <ac:spMk id="28" creationId="{76FC94D5-9689-A849-93FE-0A982D5DC88A}"/>
          </ac:spMkLst>
        </pc:spChg>
        <pc:spChg chg="add del mod">
          <ac:chgData name="Doering, Dionisio" userId="a3aab3e8-42a4-45d7-a950-bd4c634f54e0" providerId="ADAL" clId="{2F66E0DB-3178-2F4D-A78F-151F8D7C6B46}" dt="2021-03-16T21:54:38.012" v="815" actId="21"/>
          <ac:spMkLst>
            <pc:docMk/>
            <pc:sldMk cId="188930068" sldId="1008"/>
            <ac:spMk id="29" creationId="{CDFCCF0C-03C1-2E42-AC87-5B4115B3748F}"/>
          </ac:spMkLst>
        </pc:spChg>
        <pc:spChg chg="add del mod">
          <ac:chgData name="Doering, Dionisio" userId="a3aab3e8-42a4-45d7-a950-bd4c634f54e0" providerId="ADAL" clId="{2F66E0DB-3178-2F4D-A78F-151F8D7C6B46}" dt="2021-03-16T21:52:58.952" v="802" actId="21"/>
          <ac:spMkLst>
            <pc:docMk/>
            <pc:sldMk cId="188930068" sldId="1008"/>
            <ac:spMk id="30" creationId="{D188A749-742C-CC42-8A79-8BFA5D5F22EA}"/>
          </ac:spMkLst>
        </pc:spChg>
        <pc:spChg chg="add mod">
          <ac:chgData name="Doering, Dionisio" userId="a3aab3e8-42a4-45d7-a950-bd4c634f54e0" providerId="ADAL" clId="{2F66E0DB-3178-2F4D-A78F-151F8D7C6B46}" dt="2021-03-16T21:57:50.668" v="854" actId="20577"/>
          <ac:spMkLst>
            <pc:docMk/>
            <pc:sldMk cId="188930068" sldId="1008"/>
            <ac:spMk id="32" creationId="{3D14FA0B-7079-BF4F-83B5-6A31E1305C14}"/>
          </ac:spMkLst>
        </pc:spChg>
        <pc:spChg chg="add mod">
          <ac:chgData name="Doering, Dionisio" userId="a3aab3e8-42a4-45d7-a950-bd4c634f54e0" providerId="ADAL" clId="{2F66E0DB-3178-2F4D-A78F-151F8D7C6B46}" dt="2021-03-16T21:56:39.147" v="844" actId="1076"/>
          <ac:spMkLst>
            <pc:docMk/>
            <pc:sldMk cId="188930068" sldId="1008"/>
            <ac:spMk id="33" creationId="{F780079E-982B-AA41-9B15-5E28BEED7359}"/>
          </ac:spMkLst>
        </pc:spChg>
        <pc:spChg chg="add mod">
          <ac:chgData name="Doering, Dionisio" userId="a3aab3e8-42a4-45d7-a950-bd4c634f54e0" providerId="ADAL" clId="{2F66E0DB-3178-2F4D-A78F-151F8D7C6B46}" dt="2021-03-16T21:57:00.211" v="847" actId="1076"/>
          <ac:spMkLst>
            <pc:docMk/>
            <pc:sldMk cId="188930068" sldId="1008"/>
            <ac:spMk id="34" creationId="{7BF9D4BE-C114-024B-864B-7202C2A50916}"/>
          </ac:spMkLst>
        </pc:spChg>
        <pc:spChg chg="add mod">
          <ac:chgData name="Doering, Dionisio" userId="a3aab3e8-42a4-45d7-a950-bd4c634f54e0" providerId="ADAL" clId="{2F66E0DB-3178-2F4D-A78F-151F8D7C6B46}" dt="2021-03-16T21:56:54.324" v="846" actId="554"/>
          <ac:spMkLst>
            <pc:docMk/>
            <pc:sldMk cId="188930068" sldId="1008"/>
            <ac:spMk id="35" creationId="{95507392-4FE5-BD43-B524-24166B983158}"/>
          </ac:spMkLst>
        </pc:spChg>
        <pc:spChg chg="add mod">
          <ac:chgData name="Doering, Dionisio" userId="a3aab3e8-42a4-45d7-a950-bd4c634f54e0" providerId="ADAL" clId="{2F66E0DB-3178-2F4D-A78F-151F8D7C6B46}" dt="2021-03-16T21:56:54.324" v="846" actId="554"/>
          <ac:spMkLst>
            <pc:docMk/>
            <pc:sldMk cId="188930068" sldId="1008"/>
            <ac:spMk id="36" creationId="{E641CB5B-BE88-BA4E-B8E7-DD288A336271}"/>
          </ac:spMkLst>
        </pc:spChg>
        <pc:spChg chg="add mod">
          <ac:chgData name="Doering, Dionisio" userId="a3aab3e8-42a4-45d7-a950-bd4c634f54e0" providerId="ADAL" clId="{2F66E0DB-3178-2F4D-A78F-151F8D7C6B46}" dt="2021-03-16T21:56:54.324" v="846" actId="554"/>
          <ac:spMkLst>
            <pc:docMk/>
            <pc:sldMk cId="188930068" sldId="1008"/>
            <ac:spMk id="37" creationId="{67D02422-5906-A345-8427-65BF193550B4}"/>
          </ac:spMkLst>
        </pc:spChg>
        <pc:spChg chg="add mod">
          <ac:chgData name="Doering, Dionisio" userId="a3aab3e8-42a4-45d7-a950-bd4c634f54e0" providerId="ADAL" clId="{2F66E0DB-3178-2F4D-A78F-151F8D7C6B46}" dt="2021-03-16T21:56:54.324" v="846" actId="554"/>
          <ac:spMkLst>
            <pc:docMk/>
            <pc:sldMk cId="188930068" sldId="1008"/>
            <ac:spMk id="38" creationId="{547E50F6-A4C2-B947-9A61-A2367334B6E1}"/>
          </ac:spMkLst>
        </pc:spChg>
        <pc:spChg chg="add mod">
          <ac:chgData name="Doering, Dionisio" userId="a3aab3e8-42a4-45d7-a950-bd4c634f54e0" providerId="ADAL" clId="{2F66E0DB-3178-2F4D-A78F-151F8D7C6B46}" dt="2021-03-16T21:57:43.788" v="852" actId="207"/>
          <ac:spMkLst>
            <pc:docMk/>
            <pc:sldMk cId="188930068" sldId="1008"/>
            <ac:spMk id="39" creationId="{F5E8428B-313A-8B41-A26B-45D01B467DDE}"/>
          </ac:spMkLst>
        </pc:spChg>
        <pc:spChg chg="add mod">
          <ac:chgData name="Doering, Dionisio" userId="a3aab3e8-42a4-45d7-a950-bd4c634f54e0" providerId="ADAL" clId="{2F66E0DB-3178-2F4D-A78F-151F8D7C6B46}" dt="2021-03-16T21:59:18.466" v="865" actId="1076"/>
          <ac:spMkLst>
            <pc:docMk/>
            <pc:sldMk cId="188930068" sldId="1008"/>
            <ac:spMk id="40" creationId="{B734572D-0E35-DE4E-9E9E-4B6CC4C241E9}"/>
          </ac:spMkLst>
        </pc:spChg>
        <pc:spChg chg="add mod">
          <ac:chgData name="Doering, Dionisio" userId="a3aab3e8-42a4-45d7-a950-bd4c634f54e0" providerId="ADAL" clId="{2F66E0DB-3178-2F4D-A78F-151F8D7C6B46}" dt="2021-03-16T21:59:27.804" v="868" actId="207"/>
          <ac:spMkLst>
            <pc:docMk/>
            <pc:sldMk cId="188930068" sldId="1008"/>
            <ac:spMk id="41" creationId="{47BCB779-C69B-7443-A1D8-E286E082FB43}"/>
          </ac:spMkLst>
        </pc:spChg>
        <pc:spChg chg="add mod">
          <ac:chgData name="Doering, Dionisio" userId="a3aab3e8-42a4-45d7-a950-bd4c634f54e0" providerId="ADAL" clId="{2F66E0DB-3178-2F4D-A78F-151F8D7C6B46}" dt="2021-03-16T23:37:31.990" v="1024" actId="1076"/>
          <ac:spMkLst>
            <pc:docMk/>
            <pc:sldMk cId="188930068" sldId="1008"/>
            <ac:spMk id="43" creationId="{FC3B7184-365D-DF4E-841B-B3525C87DAFD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72" creationId="{01A66F05-0BF1-492F-BC36-23B5AA0EBFF7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16" creationId="{FC783D5B-1FED-4B8D-A2A4-ED53B46A78C4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17" creationId="{3C19582F-167C-4BB0-A149-077D9C56816E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18" creationId="{7E305F3F-FEAA-4A37-AB70-2AB09B9662D2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19" creationId="{C3C9C189-742A-4FCC-9CC9-4D6EC649BB17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20" creationId="{353AE29B-8AC6-4F2B-A7E0-ACD9865A8A3B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21" creationId="{A2D96F4F-6565-4A45-BDB8-5D7B6827C5D2}"/>
          </ac:spMkLst>
        </pc:spChg>
        <pc:spChg chg="mod">
          <ac:chgData name="Doering, Dionisio" userId="a3aab3e8-42a4-45d7-a950-bd4c634f54e0" providerId="ADAL" clId="{2F66E0DB-3178-2F4D-A78F-151F8D7C6B46}" dt="2021-03-16T21:59:46.326" v="869" actId="1076"/>
          <ac:spMkLst>
            <pc:docMk/>
            <pc:sldMk cId="188930068" sldId="1008"/>
            <ac:spMk id="128" creationId="{8A999F56-4F1A-4C34-80AE-A92335ACC535}"/>
          </ac:spMkLst>
        </pc:spChg>
        <pc:picChg chg="del">
          <ac:chgData name="Doering, Dionisio" userId="a3aab3e8-42a4-45d7-a950-bd4c634f54e0" providerId="ADAL" clId="{2F66E0DB-3178-2F4D-A78F-151F8D7C6B46}" dt="2021-03-16T21:42:21.232" v="785" actId="478"/>
          <ac:picMkLst>
            <pc:docMk/>
            <pc:sldMk cId="188930068" sldId="1008"/>
            <ac:picMk id="6" creationId="{07900094-6FE4-48EB-9185-8F7EA19CA93B}"/>
          </ac:picMkLst>
        </pc:pic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8" creationId="{334B2A56-4729-4F3E-A139-B51A3CE3A230}"/>
          </ac:cxnSpMkLst>
        </pc:cxn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13" creationId="{50A1807B-7614-465B-9D37-1379C9C2ECDB}"/>
          </ac:cxnSpMkLst>
        </pc:cxn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125" creationId="{72C572DE-8D28-4845-AA79-8D0CCC7140E2}"/>
          </ac:cxnSpMkLst>
        </pc:cxn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126" creationId="{7F5CE6ED-EE6F-48AE-A47B-6B4E82ED2C01}"/>
          </ac:cxnSpMkLst>
        </pc:cxn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127" creationId="{A1B2023E-5DE8-425B-B28D-AED7F9D55F80}"/>
          </ac:cxnSpMkLst>
        </pc:cxnChg>
        <pc:cxnChg chg="mod">
          <ac:chgData name="Doering, Dionisio" userId="a3aab3e8-42a4-45d7-a950-bd4c634f54e0" providerId="ADAL" clId="{2F66E0DB-3178-2F4D-A78F-151F8D7C6B46}" dt="2021-03-16T21:59:46.326" v="869" actId="1076"/>
          <ac:cxnSpMkLst>
            <pc:docMk/>
            <pc:sldMk cId="188930068" sldId="1008"/>
            <ac:cxnSpMk id="129" creationId="{01CFAC00-1D23-4533-951E-90143756B4D5}"/>
          </ac:cxnSpMkLst>
        </pc:cxnChg>
      </pc:sldChg>
      <pc:sldChg chg="new">
        <pc:chgData name="Doering, Dionisio" userId="a3aab3e8-42a4-45d7-a950-bd4c634f54e0" providerId="ADAL" clId="{2F66E0DB-3178-2F4D-A78F-151F8D7C6B46}" dt="2021-03-16T22:56:54.182" v="947" actId="680"/>
        <pc:sldMkLst>
          <pc:docMk/>
          <pc:sldMk cId="3092687419" sldId="1009"/>
        </pc:sldMkLst>
      </pc:sldChg>
      <pc:sldChg chg="addSp delSp modSp new mod">
        <pc:chgData name="Doering, Dionisio" userId="a3aab3e8-42a4-45d7-a950-bd4c634f54e0" providerId="ADAL" clId="{2F66E0DB-3178-2F4D-A78F-151F8D7C6B46}" dt="2021-03-17T15:52:17.813" v="1049" actId="20577"/>
        <pc:sldMkLst>
          <pc:docMk/>
          <pc:sldMk cId="2126707167" sldId="1010"/>
        </pc:sldMkLst>
        <pc:spChg chg="mod">
          <ac:chgData name="Doering, Dionisio" userId="a3aab3e8-42a4-45d7-a950-bd4c634f54e0" providerId="ADAL" clId="{2F66E0DB-3178-2F4D-A78F-151F8D7C6B46}" dt="2021-03-17T15:52:17.813" v="1049" actId="20577"/>
          <ac:spMkLst>
            <pc:docMk/>
            <pc:sldMk cId="2126707167" sldId="1010"/>
            <ac:spMk id="3" creationId="{0C9A09F0-8E6B-A249-B7E3-8FE8058688A1}"/>
          </ac:spMkLst>
        </pc:spChg>
        <pc:spChg chg="del">
          <ac:chgData name="Doering, Dionisio" userId="a3aab3e8-42a4-45d7-a950-bd4c634f54e0" providerId="ADAL" clId="{2F66E0DB-3178-2F4D-A78F-151F8D7C6B46}" dt="2021-03-17T15:52:02.122" v="1048"/>
          <ac:spMkLst>
            <pc:docMk/>
            <pc:sldMk cId="2126707167" sldId="1010"/>
            <ac:spMk id="4" creationId="{F1A4ED64-7A0C-6744-B966-FB96D1C9EB50}"/>
          </ac:spMkLst>
        </pc:spChg>
        <pc:picChg chg="add mod">
          <ac:chgData name="Doering, Dionisio" userId="a3aab3e8-42a4-45d7-a950-bd4c634f54e0" providerId="ADAL" clId="{2F66E0DB-3178-2F4D-A78F-151F8D7C6B46}" dt="2021-03-17T15:52:02.122" v="1048"/>
          <ac:picMkLst>
            <pc:docMk/>
            <pc:sldMk cId="2126707167" sldId="1010"/>
            <ac:picMk id="5" creationId="{C2334854-4C99-FB4D-985E-841FB595CDDF}"/>
          </ac:picMkLst>
        </pc:picChg>
      </pc:sldChg>
    </pc:docChg>
  </pc:docChgLst>
  <pc:docChgLst>
    <pc:chgData name="Doering, Dionisio" userId="a3aab3e8-42a4-45d7-a950-bd4c634f54e0" providerId="ADAL" clId="{8260CC47-A380-6741-A1F6-4757BDBA47E7}"/>
    <pc:docChg chg="undo custSel addSld delSld modSld sldOrd">
      <pc:chgData name="Doering, Dionisio" userId="a3aab3e8-42a4-45d7-a950-bd4c634f54e0" providerId="ADAL" clId="{8260CC47-A380-6741-A1F6-4757BDBA47E7}" dt="2021-03-19T23:21:54.642" v="541" actId="1038"/>
      <pc:docMkLst>
        <pc:docMk/>
      </pc:docMkLst>
      <pc:sldChg chg="modSp mod">
        <pc:chgData name="Doering, Dionisio" userId="a3aab3e8-42a4-45d7-a950-bd4c634f54e0" providerId="ADAL" clId="{8260CC47-A380-6741-A1F6-4757BDBA47E7}" dt="2021-03-19T22:51:11.126" v="461" actId="20577"/>
        <pc:sldMkLst>
          <pc:docMk/>
          <pc:sldMk cId="2301887333" sldId="299"/>
        </pc:sldMkLst>
        <pc:spChg chg="mod">
          <ac:chgData name="Doering, Dionisio" userId="a3aab3e8-42a4-45d7-a950-bd4c634f54e0" providerId="ADAL" clId="{8260CC47-A380-6741-A1F6-4757BDBA47E7}" dt="2021-03-19T22:51:11.126" v="461" actId="20577"/>
          <ac:spMkLst>
            <pc:docMk/>
            <pc:sldMk cId="2301887333" sldId="299"/>
            <ac:spMk id="10" creationId="{00000000-0000-0000-0000-000000000000}"/>
          </ac:spMkLst>
        </pc:spChg>
      </pc:sldChg>
      <pc:sldChg chg="ord">
        <pc:chgData name="Doering, Dionisio" userId="a3aab3e8-42a4-45d7-a950-bd4c634f54e0" providerId="ADAL" clId="{8260CC47-A380-6741-A1F6-4757BDBA47E7}" dt="2021-03-19T19:08:22.535" v="33" actId="20578"/>
        <pc:sldMkLst>
          <pc:docMk/>
          <pc:sldMk cId="204777374" sldId="300"/>
        </pc:sldMkLst>
      </pc:sldChg>
      <pc:sldChg chg="modSp mod">
        <pc:chgData name="Doering, Dionisio" userId="a3aab3e8-42a4-45d7-a950-bd4c634f54e0" providerId="ADAL" clId="{8260CC47-A380-6741-A1F6-4757BDBA47E7}" dt="2021-03-19T22:57:55.604" v="536" actId="1076"/>
        <pc:sldMkLst>
          <pc:docMk/>
          <pc:sldMk cId="1153167641" sldId="821"/>
        </pc:sldMkLst>
        <pc:spChg chg="mod">
          <ac:chgData name="Doering, Dionisio" userId="a3aab3e8-42a4-45d7-a950-bd4c634f54e0" providerId="ADAL" clId="{8260CC47-A380-6741-A1F6-4757BDBA47E7}" dt="2021-03-19T22:57:55.604" v="536" actId="1076"/>
          <ac:spMkLst>
            <pc:docMk/>
            <pc:sldMk cId="1153167641" sldId="821"/>
            <ac:spMk id="4" creationId="{45CE7C5C-4833-694B-9D2F-65D68A5E5AA6}"/>
          </ac:spMkLst>
        </pc:spChg>
        <pc:graphicFrameChg chg="mod modGraphic">
          <ac:chgData name="Doering, Dionisio" userId="a3aab3e8-42a4-45d7-a950-bd4c634f54e0" providerId="ADAL" clId="{8260CC47-A380-6741-A1F6-4757BDBA47E7}" dt="2021-03-19T22:57:49.637" v="535" actId="1076"/>
          <ac:graphicFrameMkLst>
            <pc:docMk/>
            <pc:sldMk cId="1153167641" sldId="821"/>
            <ac:graphicFrameMk id="5" creationId="{00000000-0000-0000-0000-000000000000}"/>
          </ac:graphicFrameMkLst>
        </pc:graphicFrameChg>
      </pc:sldChg>
      <pc:sldChg chg="ord">
        <pc:chgData name="Doering, Dionisio" userId="a3aab3e8-42a4-45d7-a950-bd4c634f54e0" providerId="ADAL" clId="{8260CC47-A380-6741-A1F6-4757BDBA47E7}" dt="2021-03-19T19:09:46.769" v="40" actId="20578"/>
        <pc:sldMkLst>
          <pc:docMk/>
          <pc:sldMk cId="430363506" sldId="861"/>
        </pc:sldMkLst>
      </pc:sldChg>
      <pc:sldChg chg="delSp modSp mod ord">
        <pc:chgData name="Doering, Dionisio" userId="a3aab3e8-42a4-45d7-a950-bd4c634f54e0" providerId="ADAL" clId="{8260CC47-A380-6741-A1F6-4757BDBA47E7}" dt="2021-03-19T19:08:06.455" v="30" actId="20578"/>
        <pc:sldMkLst>
          <pc:docMk/>
          <pc:sldMk cId="3334351678" sldId="907"/>
        </pc:sldMkLst>
        <pc:spChg chg="del">
          <ac:chgData name="Doering, Dionisio" userId="a3aab3e8-42a4-45d7-a950-bd4c634f54e0" providerId="ADAL" clId="{8260CC47-A380-6741-A1F6-4757BDBA47E7}" dt="2021-03-19T19:07:10.638" v="28" actId="478"/>
          <ac:spMkLst>
            <pc:docMk/>
            <pc:sldMk cId="3334351678" sldId="907"/>
            <ac:spMk id="2" creationId="{A6CF6766-26A6-374E-9F01-C1F0B9517816}"/>
          </ac:spMkLst>
        </pc:spChg>
        <pc:spChg chg="del">
          <ac:chgData name="Doering, Dionisio" userId="a3aab3e8-42a4-45d7-a950-bd4c634f54e0" providerId="ADAL" clId="{8260CC47-A380-6741-A1F6-4757BDBA47E7}" dt="2021-03-19T19:06:37.760" v="11" actId="478"/>
          <ac:spMkLst>
            <pc:docMk/>
            <pc:sldMk cId="3334351678" sldId="907"/>
            <ac:spMk id="11" creationId="{9DFBDE04-24E2-194A-8788-4D8EA233074B}"/>
          </ac:spMkLst>
        </pc:spChg>
        <pc:graphicFrameChg chg="modGraphic">
          <ac:chgData name="Doering, Dionisio" userId="a3aab3e8-42a4-45d7-a950-bd4c634f54e0" providerId="ADAL" clId="{8260CC47-A380-6741-A1F6-4757BDBA47E7}" dt="2021-03-19T19:06:58.899" v="27" actId="20577"/>
          <ac:graphicFrameMkLst>
            <pc:docMk/>
            <pc:sldMk cId="3334351678" sldId="907"/>
            <ac:graphicFrameMk id="5" creationId="{F738F367-0AF6-4E33-B237-6A33541C7B68}"/>
          </ac:graphicFrameMkLst>
        </pc:graphicFrameChg>
        <pc:cxnChg chg="del mod">
          <ac:chgData name="Doering, Dionisio" userId="a3aab3e8-42a4-45d7-a950-bd4c634f54e0" providerId="ADAL" clId="{8260CC47-A380-6741-A1F6-4757BDBA47E7}" dt="2021-03-19T19:07:13.509" v="29" actId="478"/>
          <ac:cxnSpMkLst>
            <pc:docMk/>
            <pc:sldMk cId="3334351678" sldId="907"/>
            <ac:cxnSpMk id="4" creationId="{D292C0CB-1F4C-6C47-B562-7A7D6FCF2399}"/>
          </ac:cxnSpMkLst>
        </pc:cxnChg>
        <pc:cxnChg chg="del">
          <ac:chgData name="Doering, Dionisio" userId="a3aab3e8-42a4-45d7-a950-bd4c634f54e0" providerId="ADAL" clId="{8260CC47-A380-6741-A1F6-4757BDBA47E7}" dt="2021-03-19T19:06:40.444" v="12" actId="478"/>
          <ac:cxnSpMkLst>
            <pc:docMk/>
            <pc:sldMk cId="3334351678" sldId="907"/>
            <ac:cxnSpMk id="8" creationId="{ECDD2E1E-7393-2341-870E-573D3888B79F}"/>
          </ac:cxnSpMkLst>
        </pc:cxnChg>
      </pc:sldChg>
      <pc:sldChg chg="modSp ord">
        <pc:chgData name="Doering, Dionisio" userId="a3aab3e8-42a4-45d7-a950-bd4c634f54e0" providerId="ADAL" clId="{8260CC47-A380-6741-A1F6-4757BDBA47E7}" dt="2021-03-19T23:21:54.642" v="541" actId="1038"/>
        <pc:sldMkLst>
          <pc:docMk/>
          <pc:sldMk cId="3024211557" sldId="908"/>
        </pc:sldMkLst>
        <pc:picChg chg="mod">
          <ac:chgData name="Doering, Dionisio" userId="a3aab3e8-42a4-45d7-a950-bd4c634f54e0" providerId="ADAL" clId="{8260CC47-A380-6741-A1F6-4757BDBA47E7}" dt="2021-03-19T23:21:54.642" v="541" actId="1038"/>
          <ac:picMkLst>
            <pc:docMk/>
            <pc:sldMk cId="3024211557" sldId="908"/>
            <ac:picMk id="1026" creationId="{4C5E991D-425D-3846-B426-B8E8FE3618C6}"/>
          </ac:picMkLst>
        </pc:picChg>
      </pc:sldChg>
      <pc:sldChg chg="modSp mod ord">
        <pc:chgData name="Doering, Dionisio" userId="a3aab3e8-42a4-45d7-a950-bd4c634f54e0" providerId="ADAL" clId="{8260CC47-A380-6741-A1F6-4757BDBA47E7}" dt="2021-03-19T22:33:06.197" v="349" actId="1076"/>
        <pc:sldMkLst>
          <pc:docMk/>
          <pc:sldMk cId="3365195465" sldId="987"/>
        </pc:sldMkLst>
        <pc:cxnChg chg="mod">
          <ac:chgData name="Doering, Dionisio" userId="a3aab3e8-42a4-45d7-a950-bd4c634f54e0" providerId="ADAL" clId="{8260CC47-A380-6741-A1F6-4757BDBA47E7}" dt="2021-03-19T22:33:06.197" v="349" actId="1076"/>
          <ac:cxnSpMkLst>
            <pc:docMk/>
            <pc:sldMk cId="3365195465" sldId="987"/>
            <ac:cxnSpMk id="1042" creationId="{89DB856E-357B-4CAF-8BD1-E567A725C8C2}"/>
          </ac:cxnSpMkLst>
        </pc:cxnChg>
      </pc:sldChg>
      <pc:sldChg chg="modSp mod ord">
        <pc:chgData name="Doering, Dionisio" userId="a3aab3e8-42a4-45d7-a950-bd4c634f54e0" providerId="ADAL" clId="{8260CC47-A380-6741-A1F6-4757BDBA47E7}" dt="2021-03-19T22:40:31.156" v="397" actId="20577"/>
        <pc:sldMkLst>
          <pc:docMk/>
          <pc:sldMk cId="1567257916" sldId="988"/>
        </pc:sldMkLst>
        <pc:spChg chg="mod">
          <ac:chgData name="Doering, Dionisio" userId="a3aab3e8-42a4-45d7-a950-bd4c634f54e0" providerId="ADAL" clId="{8260CC47-A380-6741-A1F6-4757BDBA47E7}" dt="2021-03-19T22:40:31.156" v="397" actId="20577"/>
          <ac:spMkLst>
            <pc:docMk/>
            <pc:sldMk cId="1567257916" sldId="988"/>
            <ac:spMk id="4" creationId="{34E58DBA-0BA0-47DD-A9DF-C5774276D1BE}"/>
          </ac:spMkLst>
        </pc:spChg>
      </pc:sldChg>
      <pc:sldChg chg="del ord">
        <pc:chgData name="Doering, Dionisio" userId="a3aab3e8-42a4-45d7-a950-bd4c634f54e0" providerId="ADAL" clId="{8260CC47-A380-6741-A1F6-4757BDBA47E7}" dt="2021-03-19T22:37:29.276" v="369" actId="2696"/>
        <pc:sldMkLst>
          <pc:docMk/>
          <pc:sldMk cId="236370633" sldId="989"/>
        </pc:sldMkLst>
      </pc:sldChg>
      <pc:sldChg chg="add">
        <pc:chgData name="Doering, Dionisio" userId="a3aab3e8-42a4-45d7-a950-bd4c634f54e0" providerId="ADAL" clId="{8260CC47-A380-6741-A1F6-4757BDBA47E7}" dt="2021-03-19T22:37:39.339" v="371"/>
        <pc:sldMkLst>
          <pc:docMk/>
          <pc:sldMk cId="1303832263" sldId="989"/>
        </pc:sldMkLst>
      </pc:sldChg>
      <pc:sldChg chg="ord">
        <pc:chgData name="Doering, Dionisio" userId="a3aab3e8-42a4-45d7-a950-bd4c634f54e0" providerId="ADAL" clId="{8260CC47-A380-6741-A1F6-4757BDBA47E7}" dt="2021-03-19T22:34:08.111" v="352" actId="20578"/>
        <pc:sldMkLst>
          <pc:docMk/>
          <pc:sldMk cId="1555600113" sldId="991"/>
        </pc:sldMkLst>
      </pc:sldChg>
      <pc:sldChg chg="ord">
        <pc:chgData name="Doering, Dionisio" userId="a3aab3e8-42a4-45d7-a950-bd4c634f54e0" providerId="ADAL" clId="{8260CC47-A380-6741-A1F6-4757BDBA47E7}" dt="2021-03-19T19:09:19.418" v="37" actId="20578"/>
        <pc:sldMkLst>
          <pc:docMk/>
          <pc:sldMk cId="2687374622" sldId="992"/>
        </pc:sldMkLst>
      </pc:sldChg>
      <pc:sldChg chg="addSp delSp modSp mod ord">
        <pc:chgData name="Doering, Dionisio" userId="a3aab3e8-42a4-45d7-a950-bd4c634f54e0" providerId="ADAL" clId="{8260CC47-A380-6741-A1F6-4757BDBA47E7}" dt="2021-03-19T22:39:20.658" v="392" actId="164"/>
        <pc:sldMkLst>
          <pc:docMk/>
          <pc:sldMk cId="3143447429" sldId="993"/>
        </pc:sldMkLst>
        <pc:spChg chg="mod">
          <ac:chgData name="Doering, Dionisio" userId="a3aab3e8-42a4-45d7-a950-bd4c634f54e0" providerId="ADAL" clId="{8260CC47-A380-6741-A1F6-4757BDBA47E7}" dt="2021-03-19T21:54:17.632" v="215" actId="20577"/>
          <ac:spMkLst>
            <pc:docMk/>
            <pc:sldMk cId="3143447429" sldId="993"/>
            <ac:spMk id="3" creationId="{442C34DC-8323-F240-871D-506155EF9A25}"/>
          </ac:spMkLst>
        </pc:spChg>
        <pc:spChg chg="mod">
          <ac:chgData name="Doering, Dionisio" userId="a3aab3e8-42a4-45d7-a950-bd4c634f54e0" providerId="ADAL" clId="{8260CC47-A380-6741-A1F6-4757BDBA47E7}" dt="2021-03-19T21:54:04.706" v="193" actId="20577"/>
          <ac:spMkLst>
            <pc:docMk/>
            <pc:sldMk cId="3143447429" sldId="993"/>
            <ac:spMk id="4" creationId="{093B0BA5-EC1B-0544-8E8F-A155386164B7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5" creationId="{C3C8B6FD-2BD8-914A-9AF3-61800457D448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6" creationId="{4EA3FC0D-BE1F-A845-AC80-5A98603AF9E1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7" creationId="{0952A700-EA95-5E4E-AC4B-65F7FBB9F33A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1" creationId="{36C213C6-9271-9B40-AD6D-F1F659DB538B}"/>
          </ac:spMkLst>
        </pc:spChg>
        <pc:spChg chg="mod">
          <ac:chgData name="Doering, Dionisio" userId="a3aab3e8-42a4-45d7-a950-bd4c634f54e0" providerId="ADAL" clId="{8260CC47-A380-6741-A1F6-4757BDBA47E7}" dt="2021-03-19T21:34:59.089" v="79" actId="1038"/>
          <ac:spMkLst>
            <pc:docMk/>
            <pc:sldMk cId="3143447429" sldId="993"/>
            <ac:spMk id="18" creationId="{1CFF2F29-40A0-AA4D-AAAF-AFA0CD4D4993}"/>
          </ac:spMkLst>
        </pc:spChg>
        <pc:spChg chg="add del mod">
          <ac:chgData name="Doering, Dionisio" userId="a3aab3e8-42a4-45d7-a950-bd4c634f54e0" providerId="ADAL" clId="{8260CC47-A380-6741-A1F6-4757BDBA47E7}" dt="2021-03-19T21:50:02.299" v="109" actId="478"/>
          <ac:spMkLst>
            <pc:docMk/>
            <pc:sldMk cId="3143447429" sldId="993"/>
            <ac:spMk id="33" creationId="{4C65B972-D6FB-AD46-8D2E-021CB91624C4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27" creationId="{A0788AF7-F4C8-0244-975F-402A129C6DC6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29" creationId="{BD10DD07-7358-7D40-9F89-37CB3D603DD5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30" creationId="{E06FDDE6-50D3-784E-B70F-D8B803922A7A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37" creationId="{248E4317-FD25-B148-822C-7DE6DDFBECA6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45" creationId="{3F59AA1E-2FA7-A94C-85F3-865DDF55713E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46" creationId="{4C2FBF7B-E8A1-D547-B4BD-1FDF9219D0B1}"/>
          </ac:spMkLst>
        </pc:spChg>
        <pc:spChg chg="mod">
          <ac:chgData name="Doering, Dionisio" userId="a3aab3e8-42a4-45d7-a950-bd4c634f54e0" providerId="ADAL" clId="{8260CC47-A380-6741-A1F6-4757BDBA47E7}" dt="2021-03-19T22:38:56.806" v="385" actId="1037"/>
          <ac:spMkLst>
            <pc:docMk/>
            <pc:sldMk cId="3143447429" sldId="993"/>
            <ac:spMk id="147" creationId="{753720DD-4C7F-E449-BEEF-DB029994A175}"/>
          </ac:spMkLst>
        </pc:spChg>
        <pc:grpChg chg="add">
          <ac:chgData name="Doering, Dionisio" userId="a3aab3e8-42a4-45d7-a950-bd4c634f54e0" providerId="ADAL" clId="{8260CC47-A380-6741-A1F6-4757BDBA47E7}" dt="2021-03-19T22:39:20.658" v="392" actId="164"/>
          <ac:grpSpMkLst>
            <pc:docMk/>
            <pc:sldMk cId="3143447429" sldId="993"/>
            <ac:grpSpMk id="19" creationId="{9E068A6A-7DB4-E744-AABF-800F2C62D020}"/>
          </ac:grpSpMkLst>
        </pc:grpChg>
        <pc:picChg chg="mod">
          <ac:chgData name="Doering, Dionisio" userId="a3aab3e8-42a4-45d7-a950-bd4c634f54e0" providerId="ADAL" clId="{8260CC47-A380-6741-A1F6-4757BDBA47E7}" dt="2021-03-19T21:50:08.012" v="112" actId="1076"/>
          <ac:picMkLst>
            <pc:docMk/>
            <pc:sldMk cId="3143447429" sldId="993"/>
            <ac:picMk id="10" creationId="{7D26C7D1-0ACB-BF4B-BE10-3A35387F666D}"/>
          </ac:picMkLst>
        </pc:picChg>
        <pc:cxnChg chg="add del mod">
          <ac:chgData name="Doering, Dionisio" userId="a3aab3e8-42a4-45d7-a950-bd4c634f54e0" providerId="ADAL" clId="{8260CC47-A380-6741-A1F6-4757BDBA47E7}" dt="2021-03-19T21:50:03.801" v="110" actId="478"/>
          <ac:cxnSpMkLst>
            <pc:docMk/>
            <pc:sldMk cId="3143447429" sldId="993"/>
            <ac:cxnSpMk id="32" creationId="{98AE2C43-9905-BA4E-AC78-DFE87BADEA2C}"/>
          </ac:cxnSpMkLst>
        </pc:cxnChg>
      </pc:sldChg>
      <pc:sldChg chg="addSp delSp modSp mod ord">
        <pc:chgData name="Doering, Dionisio" userId="a3aab3e8-42a4-45d7-a950-bd4c634f54e0" providerId="ADAL" clId="{8260CC47-A380-6741-A1F6-4757BDBA47E7}" dt="2021-03-19T22:44:08.577" v="456" actId="20578"/>
        <pc:sldMkLst>
          <pc:docMk/>
          <pc:sldMk cId="3953528494" sldId="1002"/>
        </pc:sldMkLst>
        <pc:spChg chg="mod">
          <ac:chgData name="Doering, Dionisio" userId="a3aab3e8-42a4-45d7-a950-bd4c634f54e0" providerId="ADAL" clId="{8260CC47-A380-6741-A1F6-4757BDBA47E7}" dt="2021-03-19T21:53:18.615" v="137" actId="20577"/>
          <ac:spMkLst>
            <pc:docMk/>
            <pc:sldMk cId="3953528494" sldId="1002"/>
            <ac:spMk id="3" creationId="{442C34DC-8323-F240-871D-506155EF9A25}"/>
          </ac:spMkLst>
        </pc:spChg>
        <pc:spChg chg="mod">
          <ac:chgData name="Doering, Dionisio" userId="a3aab3e8-42a4-45d7-a950-bd4c634f54e0" providerId="ADAL" clId="{8260CC47-A380-6741-A1F6-4757BDBA47E7}" dt="2021-03-19T21:53:46.482" v="170" actId="21"/>
          <ac:spMkLst>
            <pc:docMk/>
            <pc:sldMk cId="3953528494" sldId="1002"/>
            <ac:spMk id="4" creationId="{093B0BA5-EC1B-0544-8E8F-A155386164B7}"/>
          </ac:spMkLst>
        </pc:spChg>
        <pc:spChg chg="add del">
          <ac:chgData name="Doering, Dionisio" userId="a3aab3e8-42a4-45d7-a950-bd4c634f54e0" providerId="ADAL" clId="{8260CC47-A380-6741-A1F6-4757BDBA47E7}" dt="2021-03-19T22:08:47.880" v="347" actId="478"/>
          <ac:spMkLst>
            <pc:docMk/>
            <pc:sldMk cId="3953528494" sldId="1002"/>
            <ac:spMk id="7" creationId="{256F92ED-8CEE-104A-BFBD-CFCB730F6799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44" creationId="{6BD624E3-40A8-064D-8D54-69BBF937E37A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45" creationId="{FBDCC994-8439-974F-B2E0-30B1061311F8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46" creationId="{13148D7A-D5C5-9F4B-A713-8A58D90F6BE2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48" creationId="{E3E6289C-4840-144E-BC60-6A91D532AE3F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49" creationId="{2AE87212-49DD-404D-ABAF-AE8EFDA7C4DA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55" creationId="{4904AD41-1274-AD43-9CF3-83E3E24598BF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59" creationId="{E47D5E23-1FC1-7240-92F0-B6E4129F26BF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0" creationId="{60074DAA-C2E8-624E-BA07-2A67B82B09A9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1" creationId="{DC04DEAA-7085-E44E-AEC8-CF6F6A93AA72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2" creationId="{B833563D-7A8A-1646-AD1F-B0855BBF4BFF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3" creationId="{F80EB0F7-3DCC-AA46-8DE4-4A4BB2593661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5" creationId="{5AC827D5-B191-DC4D-883F-5B88716BCD77}"/>
          </ac:spMkLst>
        </pc:spChg>
        <pc:spChg chg="add del mod">
          <ac:chgData name="Doering, Dionisio" userId="a3aab3e8-42a4-45d7-a950-bd4c634f54e0" providerId="ADAL" clId="{8260CC47-A380-6741-A1F6-4757BDBA47E7}" dt="2021-03-19T21:52:02.001" v="114"/>
          <ac:spMkLst>
            <pc:docMk/>
            <pc:sldMk cId="3953528494" sldId="1002"/>
            <ac:spMk id="66" creationId="{4658BB5F-9F87-AF47-82A8-2A58FF075BCC}"/>
          </ac:spMkLst>
        </pc:spChg>
        <pc:picChg chg="add del mod">
          <ac:chgData name="Doering, Dionisio" userId="a3aab3e8-42a4-45d7-a950-bd4c634f54e0" providerId="ADAL" clId="{8260CC47-A380-6741-A1F6-4757BDBA47E7}" dt="2021-03-19T21:52:36.250" v="118" actId="478"/>
          <ac:picMkLst>
            <pc:docMk/>
            <pc:sldMk cId="3953528494" sldId="1002"/>
            <ac:picMk id="6" creationId="{D588D5EF-B075-7847-935A-A318FAFA9055}"/>
          </ac:picMkLst>
        </pc:picChg>
        <pc:picChg chg="add del mod">
          <ac:chgData name="Doering, Dionisio" userId="a3aab3e8-42a4-45d7-a950-bd4c634f54e0" providerId="ADAL" clId="{8260CC47-A380-6741-A1F6-4757BDBA47E7}" dt="2021-03-19T21:52:02.001" v="114"/>
          <ac:picMkLst>
            <pc:docMk/>
            <pc:sldMk cId="3953528494" sldId="1002"/>
            <ac:picMk id="37" creationId="{674D21A6-6155-BD47-8DDD-8A4B35A0A3EF}"/>
          </ac:picMkLst>
        </pc:picChg>
        <pc:picChg chg="add del mod">
          <ac:chgData name="Doering, Dionisio" userId="a3aab3e8-42a4-45d7-a950-bd4c634f54e0" providerId="ADAL" clId="{8260CC47-A380-6741-A1F6-4757BDBA47E7}" dt="2021-03-19T21:52:02.001" v="114"/>
          <ac:picMkLst>
            <pc:docMk/>
            <pc:sldMk cId="3953528494" sldId="1002"/>
            <ac:picMk id="38" creationId="{70772E14-A482-E844-99D2-46FDE3CD0B07}"/>
          </ac:picMkLst>
        </pc:picChg>
        <pc:picChg chg="add del mod">
          <ac:chgData name="Doering, Dionisio" userId="a3aab3e8-42a4-45d7-a950-bd4c634f54e0" providerId="ADAL" clId="{8260CC47-A380-6741-A1F6-4757BDBA47E7}" dt="2021-03-19T21:52:02.001" v="114"/>
          <ac:picMkLst>
            <pc:docMk/>
            <pc:sldMk cId="3953528494" sldId="1002"/>
            <ac:picMk id="39" creationId="{0ACF357F-A627-FE4F-A1C9-75B8553E932F}"/>
          </ac:picMkLst>
        </pc:pic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40" creationId="{0026774B-6CD7-4D4C-A2ED-F7302430DF3B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41" creationId="{5E170B10-3CD2-F648-A233-8EAD40F60344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42" creationId="{17768F33-1668-FC47-8AC2-3D03F7EF2F75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43" creationId="{BF3CA62E-3830-9E4F-85C4-A52432A72046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47" creationId="{EF3BE464-B043-9E4E-927F-5249298783D2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0" creationId="{0948CE8D-BF72-034C-AA82-32C260ADA8D7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1" creationId="{A4AEE95D-4A8D-0D41-A390-CCDDF9312709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2" creationId="{24C1954A-4721-C147-B170-313F7074FF78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3" creationId="{24A1D2AF-1FFF-D740-B980-8D4D7E7EA9FC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4" creationId="{FBCA00DD-242E-954A-8D97-51510E1BA1BD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6" creationId="{A52E0890-6FAF-9D41-822D-62F3050749D9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7" creationId="{31FEA26B-CBA7-B840-B989-9ECB92A496E4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58" creationId="{6EF882AC-FFE5-264D-A15C-4B3B1BE0B036}"/>
          </ac:cxnSpMkLst>
        </pc:cxnChg>
        <pc:cxnChg chg="add del mod">
          <ac:chgData name="Doering, Dionisio" userId="a3aab3e8-42a4-45d7-a950-bd4c634f54e0" providerId="ADAL" clId="{8260CC47-A380-6741-A1F6-4757BDBA47E7}" dt="2021-03-19T21:52:02.001" v="114"/>
          <ac:cxnSpMkLst>
            <pc:docMk/>
            <pc:sldMk cId="3953528494" sldId="1002"/>
            <ac:cxnSpMk id="64" creationId="{B97F23A6-C327-CB4B-9AD3-45E437DEF832}"/>
          </ac:cxnSpMkLst>
        </pc:cxnChg>
      </pc:sldChg>
      <pc:sldChg chg="addSp delSp modSp del mod ord">
        <pc:chgData name="Doering, Dionisio" userId="a3aab3e8-42a4-45d7-a950-bd4c634f54e0" providerId="ADAL" clId="{8260CC47-A380-6741-A1F6-4757BDBA47E7}" dt="2021-03-19T22:37:29.276" v="369" actId="2696"/>
        <pc:sldMkLst>
          <pc:docMk/>
          <pc:sldMk cId="1528751294" sldId="1005"/>
        </pc:sldMkLst>
        <pc:spChg chg="del">
          <ac:chgData name="Doering, Dionisio" userId="a3aab3e8-42a4-45d7-a950-bd4c634f54e0" providerId="ADAL" clId="{8260CC47-A380-6741-A1F6-4757BDBA47E7}" dt="2021-03-19T21:18:32.762" v="46" actId="478"/>
          <ac:spMkLst>
            <pc:docMk/>
            <pc:sldMk cId="1528751294" sldId="1005"/>
            <ac:spMk id="5" creationId="{9A57F200-8CB2-7C4D-8B49-0E5133FB3CB3}"/>
          </ac:spMkLst>
        </pc:spChg>
        <pc:spChg chg="mod">
          <ac:chgData name="Doering, Dionisio" userId="a3aab3e8-42a4-45d7-a950-bd4c634f54e0" providerId="ADAL" clId="{8260CC47-A380-6741-A1F6-4757BDBA47E7}" dt="2021-03-19T21:21:05.006" v="53" actId="166"/>
          <ac:spMkLst>
            <pc:docMk/>
            <pc:sldMk cId="1528751294" sldId="1005"/>
            <ac:spMk id="6" creationId="{DBC5C666-2C8B-C047-9E45-12C4C090A5D6}"/>
          </ac:spMkLst>
        </pc:spChg>
        <pc:spChg chg="add del">
          <ac:chgData name="Doering, Dionisio" userId="a3aab3e8-42a4-45d7-a950-bd4c634f54e0" providerId="ADAL" clId="{8260CC47-A380-6741-A1F6-4757BDBA47E7}" dt="2021-03-19T21:18:48.915" v="48" actId="478"/>
          <ac:spMkLst>
            <pc:docMk/>
            <pc:sldMk cId="1528751294" sldId="1005"/>
            <ac:spMk id="8" creationId="{B669D2B6-9B08-6E4E-B229-0D6B03B7E86F}"/>
          </ac:spMkLst>
        </pc:spChg>
        <pc:spChg chg="add mod">
          <ac:chgData name="Doering, Dionisio" userId="a3aab3e8-42a4-45d7-a950-bd4c634f54e0" providerId="ADAL" clId="{8260CC47-A380-6741-A1F6-4757BDBA47E7}" dt="2021-03-19T21:21:09.607" v="54" actId="1076"/>
          <ac:spMkLst>
            <pc:docMk/>
            <pc:sldMk cId="1528751294" sldId="1005"/>
            <ac:spMk id="10" creationId="{41F3D65A-6526-D240-9A67-4567CC89D59F}"/>
          </ac:spMkLst>
        </pc:spChg>
        <pc:spChg chg="add del mod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56" creationId="{1710551D-FB9F-7748-AEBF-FC744470DD00}"/>
          </ac:spMkLst>
        </pc:spChg>
        <pc:spChg chg="add del mod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57" creationId="{31FE8F83-8E38-9E4F-B2A3-E9C9E96EEF29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73" creationId="{499FF66F-C61B-814B-A134-53F290E495FB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75" creationId="{E4A1959D-3EBC-974A-826E-97AF99829956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76" creationId="{BE088FB6-066C-C647-9C33-AD2E3F7C7961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83" creationId="{69EB7B18-82E2-A947-AC7C-41C9C6194F23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84" creationId="{C0959E87-28D5-EE4C-9026-D73E019C8EAE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85" creationId="{64703ED6-445F-354A-A1C5-6061D2BA2A87}"/>
          </ac:spMkLst>
        </pc:spChg>
        <pc:spChg chg="add del mod">
          <ac:chgData name="Doering, Dionisio" userId="a3aab3e8-42a4-45d7-a950-bd4c634f54e0" providerId="ADAL" clId="{8260CC47-A380-6741-A1F6-4757BDBA47E7}" dt="2021-03-19T22:35:14.554" v="356"/>
          <ac:spMkLst>
            <pc:docMk/>
            <pc:sldMk cId="1528751294" sldId="1005"/>
            <ac:spMk id="86" creationId="{E9A0481B-0A0C-2B4E-8A50-07D363A5494A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97" creationId="{21A08209-D555-4B47-AE15-2E2815A3F84B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98" creationId="{6529D4E8-92E6-46F3-9FBD-0EE3D07B7AB0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99" creationId="{8F220ADC-286A-457C-9253-6DF3C77857B8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0" creationId="{42E2F5CA-C64D-49F3-A9EC-46C80BBE2079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1" creationId="{5B07EFC3-3109-4EA2-8FC5-3D5777AA44A1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2" creationId="{F2ACBE6C-3B75-4582-94F4-E5439A75A331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3" creationId="{B98655C6-97AB-4AB0-8B67-76D9CC902EED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4" creationId="{DDB7F992-2A60-4CB1-B6B0-F07B4BCBD5D8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5" creationId="{35ACE326-7030-4CBA-B484-E1A9B46D4035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6" creationId="{43D6043D-4A01-4D4C-9224-CAA4EA0614FE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7" creationId="{8130D9A5-7244-48B6-9C07-385BF51300D6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8" creationId="{5220E473-ED72-42B9-9E96-7AFF7581CACB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09" creationId="{B3B52A70-2923-49E7-A493-09B5C6A2A8CA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0" creationId="{F4178A00-CB52-4E7E-8A23-65E06F7F3CD3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1" creationId="{463E5CBF-87E0-4CEB-BA7B-C2E7ABB667C1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2" creationId="{2A6E711D-B106-494E-8ED1-40F1C413E351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3" creationId="{EA521B9B-1CC5-4E3B-8FC1-9D3E66DB784D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4" creationId="{0493219B-6C85-41FC-ACEA-DCE4FCD3B28D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15" creationId="{C04AEF6E-A6BB-4A0D-936E-1996009BF57F}"/>
          </ac:spMkLst>
        </pc:spChg>
        <pc:spChg chg="add del">
          <ac:chgData name="Doering, Dionisio" userId="a3aab3e8-42a4-45d7-a950-bd4c634f54e0" providerId="ADAL" clId="{8260CC47-A380-6741-A1F6-4757BDBA47E7}" dt="2021-03-19T22:35:15.479" v="357" actId="478"/>
          <ac:spMkLst>
            <pc:docMk/>
            <pc:sldMk cId="1528751294" sldId="1005"/>
            <ac:spMk id="131" creationId="{538A78B7-FA1E-4AAA-8A3E-E1FA683619F4}"/>
          </ac:spMkLst>
        </pc:spChg>
        <pc:grpChg chg="add del mod">
          <ac:chgData name="Doering, Dionisio" userId="a3aab3e8-42a4-45d7-a950-bd4c634f54e0" providerId="ADAL" clId="{8260CC47-A380-6741-A1F6-4757BDBA47E7}" dt="2021-03-19T22:35:14.554" v="356"/>
          <ac:grpSpMkLst>
            <pc:docMk/>
            <pc:sldMk cId="1528751294" sldId="1005"/>
            <ac:grpSpMk id="58" creationId="{651A47F1-C546-A747-814C-CA8817C38784}"/>
          </ac:grpSpMkLst>
        </pc:grpChg>
        <pc:grpChg chg="add del">
          <ac:chgData name="Doering, Dionisio" userId="a3aab3e8-42a4-45d7-a950-bd4c634f54e0" providerId="ADAL" clId="{8260CC47-A380-6741-A1F6-4757BDBA47E7}" dt="2021-03-19T22:35:15.479" v="357" actId="478"/>
          <ac:grpSpMkLst>
            <pc:docMk/>
            <pc:sldMk cId="1528751294" sldId="1005"/>
            <ac:grpSpMk id="94" creationId="{BA04D990-DFAD-43F9-9537-C0971201E82C}"/>
          </ac:grpSpMkLst>
        </pc:grpChg>
        <pc:picChg chg="mod">
          <ac:chgData name="Doering, Dionisio" userId="a3aab3e8-42a4-45d7-a950-bd4c634f54e0" providerId="ADAL" clId="{8260CC47-A380-6741-A1F6-4757BDBA47E7}" dt="2021-03-19T22:35:12.660" v="355"/>
          <ac:picMkLst>
            <pc:docMk/>
            <pc:sldMk cId="1528751294" sldId="1005"/>
            <ac:picMk id="59" creationId="{A637EBEB-3AD9-B841-9EE5-7AEB442A89C4}"/>
          </ac:picMkLst>
        </pc:picChg>
        <pc:picChg chg="mod">
          <ac:chgData name="Doering, Dionisio" userId="a3aab3e8-42a4-45d7-a950-bd4c634f54e0" providerId="ADAL" clId="{8260CC47-A380-6741-A1F6-4757BDBA47E7}" dt="2021-03-19T22:35:12.660" v="355"/>
          <ac:picMkLst>
            <pc:docMk/>
            <pc:sldMk cId="1528751294" sldId="1005"/>
            <ac:picMk id="60" creationId="{FEC54DEF-5230-934B-93B0-92C37C280A3E}"/>
          </ac:picMkLst>
        </pc:pic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72" creationId="{8E4102E5-CB47-264A-9E9F-BFF560F12918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74" creationId="{623E557E-22E1-2C46-A052-9FBDBEDF02DB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77" creationId="{C65CF6D4-FD8A-264F-B7F4-31F71595326F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78" creationId="{AB733D59-A5F7-D34F-A329-F1E0A3AC9D87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79" creationId="{B7D1213B-F4B5-1C4F-97B9-B3EB25798B09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80" creationId="{00B8AFE3-0110-B046-B4AF-68CF59734720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81" creationId="{F14A8479-FB9B-E44B-862F-7DD81A954371}"/>
          </ac:cxnSpMkLst>
        </pc:cxnChg>
        <pc:cxnChg chg="add del mod">
          <ac:chgData name="Doering, Dionisio" userId="a3aab3e8-42a4-45d7-a950-bd4c634f54e0" providerId="ADAL" clId="{8260CC47-A380-6741-A1F6-4757BDBA47E7}" dt="2021-03-19T22:35:14.554" v="356"/>
          <ac:cxnSpMkLst>
            <pc:docMk/>
            <pc:sldMk cId="1528751294" sldId="1005"/>
            <ac:cxnSpMk id="82" creationId="{64147F84-4FC7-4345-B611-1D621F4040AD}"/>
          </ac:cxnSpMkLst>
        </pc:cxnChg>
      </pc:sldChg>
      <pc:sldChg chg="add">
        <pc:chgData name="Doering, Dionisio" userId="a3aab3e8-42a4-45d7-a950-bd4c634f54e0" providerId="ADAL" clId="{8260CC47-A380-6741-A1F6-4757BDBA47E7}" dt="2021-03-19T22:37:39.339" v="371"/>
        <pc:sldMkLst>
          <pc:docMk/>
          <pc:sldMk cId="3934068550" sldId="1005"/>
        </pc:sldMkLst>
      </pc:sldChg>
      <pc:sldChg chg="delSp add mod">
        <pc:chgData name="Doering, Dionisio" userId="a3aab3e8-42a4-45d7-a950-bd4c634f54e0" providerId="ADAL" clId="{8260CC47-A380-6741-A1F6-4757BDBA47E7}" dt="2021-03-19T18:35:02.090" v="3" actId="478"/>
        <pc:sldMkLst>
          <pc:docMk/>
          <pc:sldMk cId="511263264" sldId="1007"/>
        </pc:sldMkLst>
        <pc:cxnChg chg="del">
          <ac:chgData name="Doering, Dionisio" userId="a3aab3e8-42a4-45d7-a950-bd4c634f54e0" providerId="ADAL" clId="{8260CC47-A380-6741-A1F6-4757BDBA47E7}" dt="2021-03-19T18:35:02.090" v="3" actId="478"/>
          <ac:cxnSpMkLst>
            <pc:docMk/>
            <pc:sldMk cId="511263264" sldId="1007"/>
            <ac:cxnSpMk id="8" creationId="{2C19E8FD-D14B-8548-BA55-650AD87BED5F}"/>
          </ac:cxnSpMkLst>
        </pc:cxnChg>
      </pc:sldChg>
      <pc:sldChg chg="del">
        <pc:chgData name="Doering, Dionisio" userId="a3aab3e8-42a4-45d7-a950-bd4c634f54e0" providerId="ADAL" clId="{8260CC47-A380-6741-A1F6-4757BDBA47E7}" dt="2021-03-19T18:29:05.593" v="1" actId="2696"/>
        <pc:sldMkLst>
          <pc:docMk/>
          <pc:sldMk cId="3551403623" sldId="1007"/>
        </pc:sldMkLst>
      </pc:sldChg>
      <pc:sldChg chg="modSp mod ord">
        <pc:chgData name="Doering, Dionisio" userId="a3aab3e8-42a4-45d7-a950-bd4c634f54e0" providerId="ADAL" clId="{8260CC47-A380-6741-A1F6-4757BDBA47E7}" dt="2021-03-19T22:38:15.251" v="377" actId="207"/>
        <pc:sldMkLst>
          <pc:docMk/>
          <pc:sldMk cId="188930068" sldId="1008"/>
        </pc:sldMkLst>
        <pc:spChg chg="mod">
          <ac:chgData name="Doering, Dionisio" userId="a3aab3e8-42a4-45d7-a950-bd4c634f54e0" providerId="ADAL" clId="{8260CC47-A380-6741-A1F6-4757BDBA47E7}" dt="2021-03-19T22:04:10.812" v="345" actId="20577"/>
          <ac:spMkLst>
            <pc:docMk/>
            <pc:sldMk cId="188930068" sldId="1008"/>
            <ac:spMk id="3" creationId="{D8259B65-B358-5543-860B-08E4168AFB34}"/>
          </ac:spMkLst>
        </pc:spChg>
        <pc:spChg chg="mod">
          <ac:chgData name="Doering, Dionisio" userId="a3aab3e8-42a4-45d7-a950-bd4c634f54e0" providerId="ADAL" clId="{8260CC47-A380-6741-A1F6-4757BDBA47E7}" dt="2021-03-19T22:37:52.243" v="373" actId="14100"/>
          <ac:spMkLst>
            <pc:docMk/>
            <pc:sldMk cId="188930068" sldId="1008"/>
            <ac:spMk id="10" creationId="{06DC95F5-A5FD-7541-ADF9-24954E557160}"/>
          </ac:spMkLst>
        </pc:spChg>
        <pc:spChg chg="mod">
          <ac:chgData name="Doering, Dionisio" userId="a3aab3e8-42a4-45d7-a950-bd4c634f54e0" providerId="ADAL" clId="{8260CC47-A380-6741-A1F6-4757BDBA47E7}" dt="2021-03-19T22:38:15.251" v="377" actId="207"/>
          <ac:spMkLst>
            <pc:docMk/>
            <pc:sldMk cId="188930068" sldId="1008"/>
            <ac:spMk id="32" creationId="{3D14FA0B-7079-BF4F-83B5-6A31E1305C14}"/>
          </ac:spMkLst>
        </pc:spChg>
        <pc:spChg chg="mod">
          <ac:chgData name="Doering, Dionisio" userId="a3aab3e8-42a4-45d7-a950-bd4c634f54e0" providerId="ADAL" clId="{8260CC47-A380-6741-A1F6-4757BDBA47E7}" dt="2021-03-19T22:38:07.963" v="375" actId="207"/>
          <ac:spMkLst>
            <pc:docMk/>
            <pc:sldMk cId="188930068" sldId="1008"/>
            <ac:spMk id="39" creationId="{F5E8428B-313A-8B41-A26B-45D01B467DDE}"/>
          </ac:spMkLst>
        </pc:spChg>
        <pc:spChg chg="mod">
          <ac:chgData name="Doering, Dionisio" userId="a3aab3e8-42a4-45d7-a950-bd4c634f54e0" providerId="ADAL" clId="{8260CC47-A380-6741-A1F6-4757BDBA47E7}" dt="2021-03-19T22:38:11.411" v="376" actId="207"/>
          <ac:spMkLst>
            <pc:docMk/>
            <pc:sldMk cId="188930068" sldId="1008"/>
            <ac:spMk id="40" creationId="{B734572D-0E35-DE4E-9E9E-4B6CC4C241E9}"/>
          </ac:spMkLst>
        </pc:spChg>
        <pc:spChg chg="mod">
          <ac:chgData name="Doering, Dionisio" userId="a3aab3e8-42a4-45d7-a950-bd4c634f54e0" providerId="ADAL" clId="{8260CC47-A380-6741-A1F6-4757BDBA47E7}" dt="2021-03-19T22:38:05.212" v="374" actId="207"/>
          <ac:spMkLst>
            <pc:docMk/>
            <pc:sldMk cId="188930068" sldId="1008"/>
            <ac:spMk id="41" creationId="{47BCB779-C69B-7443-A1D8-E286E082FB43}"/>
          </ac:spMkLst>
        </pc:spChg>
      </pc:sldChg>
      <pc:sldChg chg="ord">
        <pc:chgData name="Doering, Dionisio" userId="a3aab3e8-42a4-45d7-a950-bd4c634f54e0" providerId="ADAL" clId="{8260CC47-A380-6741-A1F6-4757BDBA47E7}" dt="2021-03-19T21:07:14.527" v="44" actId="20578"/>
        <pc:sldMkLst>
          <pc:docMk/>
          <pc:sldMk cId="3092687419" sldId="1009"/>
        </pc:sldMkLst>
      </pc:sldChg>
      <pc:sldChg chg="modSp mod ord">
        <pc:chgData name="Doering, Dionisio" userId="a3aab3e8-42a4-45d7-a950-bd4c634f54e0" providerId="ADAL" clId="{8260CC47-A380-6741-A1F6-4757BDBA47E7}" dt="2021-03-19T22:37:36.032" v="370" actId="20578"/>
        <pc:sldMkLst>
          <pc:docMk/>
          <pc:sldMk cId="2126707167" sldId="1010"/>
        </pc:sldMkLst>
        <pc:picChg chg="mod modCrop">
          <ac:chgData name="Doering, Dionisio" userId="a3aab3e8-42a4-45d7-a950-bd4c634f54e0" providerId="ADAL" clId="{8260CC47-A380-6741-A1F6-4757BDBA47E7}" dt="2021-03-19T18:46:58.488" v="10" actId="1076"/>
          <ac:picMkLst>
            <pc:docMk/>
            <pc:sldMk cId="2126707167" sldId="1010"/>
            <ac:picMk id="5" creationId="{C2334854-4C99-FB4D-985E-841FB595CDDF}"/>
          </ac:picMkLst>
        </pc:picChg>
      </pc:sldChg>
      <pc:sldChg chg="addSp delSp modSp new mod ord">
        <pc:chgData name="Doering, Dionisio" userId="a3aab3e8-42a4-45d7-a950-bd4c634f54e0" providerId="ADAL" clId="{8260CC47-A380-6741-A1F6-4757BDBA47E7}" dt="2021-03-19T22:44:16.633" v="459" actId="20578"/>
        <pc:sldMkLst>
          <pc:docMk/>
          <pc:sldMk cId="820332394" sldId="1011"/>
        </pc:sldMkLst>
        <pc:spChg chg="mod">
          <ac:chgData name="Doering, Dionisio" userId="a3aab3e8-42a4-45d7-a950-bd4c634f54e0" providerId="ADAL" clId="{8260CC47-A380-6741-A1F6-4757BDBA47E7}" dt="2021-03-19T22:02:56.295" v="337" actId="20577"/>
          <ac:spMkLst>
            <pc:docMk/>
            <pc:sldMk cId="820332394" sldId="1011"/>
            <ac:spMk id="3" creationId="{ED4341BE-6AD6-FB43-85E6-7655ADA01348}"/>
          </ac:spMkLst>
        </pc:spChg>
        <pc:spChg chg="del">
          <ac:chgData name="Doering, Dionisio" userId="a3aab3e8-42a4-45d7-a950-bd4c634f54e0" providerId="ADAL" clId="{8260CC47-A380-6741-A1F6-4757BDBA47E7}" dt="2021-03-19T21:59:39.346" v="269" actId="478"/>
          <ac:spMkLst>
            <pc:docMk/>
            <pc:sldMk cId="820332394" sldId="1011"/>
            <ac:spMk id="4" creationId="{7E1404E8-0DE6-3249-96C1-63E9C8406B49}"/>
          </ac:spMkLst>
        </pc:spChg>
        <pc:spChg chg="add del mod">
          <ac:chgData name="Doering, Dionisio" userId="a3aab3e8-42a4-45d7-a950-bd4c634f54e0" providerId="ADAL" clId="{8260CC47-A380-6741-A1F6-4757BDBA47E7}" dt="2021-03-19T22:41:09.774" v="400" actId="478"/>
          <ac:spMkLst>
            <pc:docMk/>
            <pc:sldMk cId="820332394" sldId="1011"/>
            <ac:spMk id="12" creationId="{667376FC-99E8-8142-B1B2-EA1568DCA769}"/>
          </ac:spMkLst>
        </pc:spChg>
        <pc:spChg chg="add del mod">
          <ac:chgData name="Doering, Dionisio" userId="a3aab3e8-42a4-45d7-a950-bd4c634f54e0" providerId="ADAL" clId="{8260CC47-A380-6741-A1F6-4757BDBA47E7}" dt="2021-03-19T22:41:13.478" v="402" actId="478"/>
          <ac:spMkLst>
            <pc:docMk/>
            <pc:sldMk cId="820332394" sldId="1011"/>
            <ac:spMk id="13" creationId="{5D5A405D-6404-8342-8C84-9F6597CB5888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14" creationId="{66EA2337-B7A7-8C44-B474-C0D3B8116544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0" creationId="{B17A88CD-3F10-A94A-8D31-6B7E759CB86A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1" creationId="{FA53FA6A-B0F3-0844-B11D-1C2EE07EE7F6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2" creationId="{79E2E732-C514-0743-917A-F5A00CE25905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3" creationId="{E8BBCB27-9CE2-B64A-BC05-C77D54DC467B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4" creationId="{81D870AC-7885-D243-BA08-7D07E3B29262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5" creationId="{3F6F7643-B4E1-C84F-9B1A-7C7B1BA155C8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6" creationId="{2BD2019E-5EDE-A346-9AAF-E2176D08A9D2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7" creationId="{319D512F-01DC-084E-B9F0-8548410EC751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8" creationId="{37C9AE81-586D-C644-95AA-CBA9071FCB8E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29" creationId="{9EDCE51D-DAF5-E44E-9A7B-0EB08B8C5A53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30" creationId="{AEA08508-7BC2-874C-9BA4-349609B9BB07}"/>
          </ac:spMkLst>
        </pc:spChg>
        <pc:spChg chg="add mod">
          <ac:chgData name="Doering, Dionisio" userId="a3aab3e8-42a4-45d7-a950-bd4c634f54e0" providerId="ADAL" clId="{8260CC47-A380-6741-A1F6-4757BDBA47E7}" dt="2021-03-19T21:59:12.772" v="264"/>
          <ac:spMkLst>
            <pc:docMk/>
            <pc:sldMk cId="820332394" sldId="1011"/>
            <ac:spMk id="31" creationId="{68FF789B-A0DF-124F-978B-35D78DACBC7D}"/>
          </ac:spMkLst>
        </pc:spChg>
        <pc:spChg chg="add mod">
          <ac:chgData name="Doering, Dionisio" userId="a3aab3e8-42a4-45d7-a950-bd4c634f54e0" providerId="ADAL" clId="{8260CC47-A380-6741-A1F6-4757BDBA47E7}" dt="2021-03-19T22:43:33.512" v="449" actId="1035"/>
          <ac:spMkLst>
            <pc:docMk/>
            <pc:sldMk cId="820332394" sldId="1011"/>
            <ac:spMk id="39" creationId="{EC3D428E-CB7E-2E48-A5B1-4B99B41F4D80}"/>
          </ac:spMkLst>
        </pc:spChg>
        <pc:spChg chg="add mod">
          <ac:chgData name="Doering, Dionisio" userId="a3aab3e8-42a4-45d7-a950-bd4c634f54e0" providerId="ADAL" clId="{8260CC47-A380-6741-A1F6-4757BDBA47E7}" dt="2021-03-19T22:41:49.817" v="424" actId="1036"/>
          <ac:spMkLst>
            <pc:docMk/>
            <pc:sldMk cId="820332394" sldId="1011"/>
            <ac:spMk id="40" creationId="{21F62202-095E-BA4F-9D42-D7B529856125}"/>
          </ac:spMkLst>
        </pc:spChg>
        <pc:spChg chg="add mod">
          <ac:chgData name="Doering, Dionisio" userId="a3aab3e8-42a4-45d7-a950-bd4c634f54e0" providerId="ADAL" clId="{8260CC47-A380-6741-A1F6-4757BDBA47E7}" dt="2021-03-19T22:42:41.424" v="426" actId="1076"/>
          <ac:spMkLst>
            <pc:docMk/>
            <pc:sldMk cId="820332394" sldId="1011"/>
            <ac:spMk id="41" creationId="{80B69306-10C0-C646-8D36-290607D2DE22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47" creationId="{B3897B03-9BAA-1A41-9D42-7DAF68BE44BD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48" creationId="{6B0826A3-BD57-A84D-A4D5-AFE5EE3419A9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49" creationId="{C532E399-9AE3-0745-A4ED-BF488F7C8980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0" creationId="{E2750F64-8394-5C41-AEAA-AA923B857E8E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1" creationId="{F00FEAF8-7C5B-3A41-BAD8-A0EE90A026BD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2" creationId="{104B2678-F0A3-3944-9D9C-C722AABB23A1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3" creationId="{2AE31A4B-89DA-F84D-BB50-75BBB57EB841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4" creationId="{7F1AFE50-FFC8-C149-97C6-849CD52D4635}"/>
          </ac:spMkLst>
        </pc:spChg>
        <pc:spChg chg="add mod">
          <ac:chgData name="Doering, Dionisio" userId="a3aab3e8-42a4-45d7-a950-bd4c634f54e0" providerId="ADAL" clId="{8260CC47-A380-6741-A1F6-4757BDBA47E7}" dt="2021-03-19T22:43:15.492" v="435" actId="1076"/>
          <ac:spMkLst>
            <pc:docMk/>
            <pc:sldMk cId="820332394" sldId="1011"/>
            <ac:spMk id="55" creationId="{AF75A058-3141-D24E-A519-F644FAE4E895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6" creationId="{5F2C7507-D0B1-B44F-B7EC-73EC3CB56397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7" creationId="{E3465CF6-CE61-CD4F-9532-A9D4E3233398}"/>
          </ac:spMkLst>
        </pc:spChg>
        <pc:spChg chg="add mod">
          <ac:chgData name="Doering, Dionisio" userId="a3aab3e8-42a4-45d7-a950-bd4c634f54e0" providerId="ADAL" clId="{8260CC47-A380-6741-A1F6-4757BDBA47E7}" dt="2021-03-19T22:01:54.464" v="289" actId="1076"/>
          <ac:spMkLst>
            <pc:docMk/>
            <pc:sldMk cId="820332394" sldId="1011"/>
            <ac:spMk id="58" creationId="{334D7FC7-5874-F845-84EB-7A5A30BEF52A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1" creationId="{3AAF96C2-1118-B94C-8646-7726B9965D10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2" creationId="{722B420F-0ACC-4440-9212-F8AF0B6B094C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3" creationId="{B6D9B495-E3FC-D946-9FF3-1F5616646106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4" creationId="{08E73D98-7811-154E-B25F-3A585C569854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5" creationId="{2776DD7D-E426-E44C-80F7-0DABB51B69A1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6" creationId="{FBFD42CB-7C20-6741-81A8-A5743D82BDA0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7" creationId="{7EE0F444-D52B-5A4A-B440-35F63D39B4C5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8" creationId="{0ECCFC04-BE77-9045-9753-6525A087D3DF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69" creationId="{D6D4EF4B-3012-ED4B-8410-C44826440B84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70" creationId="{AEDA135E-BBAA-624D-94B1-F053699838C3}"/>
          </ac:spMkLst>
        </pc:spChg>
        <pc:spChg chg="mod">
          <ac:chgData name="Doering, Dionisio" userId="a3aab3e8-42a4-45d7-a950-bd4c634f54e0" providerId="ADAL" clId="{8260CC47-A380-6741-A1F6-4757BDBA47E7}" dt="2021-03-19T22:39:30.713" v="394"/>
          <ac:spMkLst>
            <pc:docMk/>
            <pc:sldMk cId="820332394" sldId="1011"/>
            <ac:spMk id="71" creationId="{7BD97CB4-EA70-C249-91BB-C3463F298CA1}"/>
          </ac:spMkLst>
        </pc:spChg>
        <pc:grpChg chg="add del mod">
          <ac:chgData name="Doering, Dionisio" userId="a3aab3e8-42a4-45d7-a950-bd4c634f54e0" providerId="ADAL" clId="{8260CC47-A380-6741-A1F6-4757BDBA47E7}" dt="2021-03-19T22:39:29.627" v="393" actId="478"/>
          <ac:grpSpMkLst>
            <pc:docMk/>
            <pc:sldMk cId="820332394" sldId="1011"/>
            <ac:grpSpMk id="4" creationId="{0D916B6B-FDD1-7546-9886-A1A50F02C8FD}"/>
          </ac:grpSpMkLst>
        </pc:grpChg>
        <pc:grpChg chg="add mod">
          <ac:chgData name="Doering, Dionisio" userId="a3aab3e8-42a4-45d7-a950-bd4c634f54e0" providerId="ADAL" clId="{8260CC47-A380-6741-A1F6-4757BDBA47E7}" dt="2021-03-19T22:43:21.557" v="436" actId="1076"/>
          <ac:grpSpMkLst>
            <pc:docMk/>
            <pc:sldMk cId="820332394" sldId="1011"/>
            <ac:grpSpMk id="32" creationId="{92078462-4A32-034A-8619-D0C3AA9D43DA}"/>
          </ac:grpSpMkLst>
        </pc:grpChg>
        <pc:grpChg chg="add">
          <ac:chgData name="Doering, Dionisio" userId="a3aab3e8-42a4-45d7-a950-bd4c634f54e0" providerId="ADAL" clId="{8260CC47-A380-6741-A1F6-4757BDBA47E7}" dt="2021-03-19T22:01:57.384" v="290" actId="164"/>
          <ac:grpSpMkLst>
            <pc:docMk/>
            <pc:sldMk cId="820332394" sldId="1011"/>
            <ac:grpSpMk id="59" creationId="{FD5492A4-393F-3A4C-9E23-D3BC38FC4F4D}"/>
          </ac:grpSpMkLst>
        </pc:grpChg>
        <pc:grpChg chg="add mod">
          <ac:chgData name="Doering, Dionisio" userId="a3aab3e8-42a4-45d7-a950-bd4c634f54e0" providerId="ADAL" clId="{8260CC47-A380-6741-A1F6-4757BDBA47E7}" dt="2021-03-19T22:43:54.600" v="455" actId="1036"/>
          <ac:grpSpMkLst>
            <pc:docMk/>
            <pc:sldMk cId="820332394" sldId="1011"/>
            <ac:grpSpMk id="60" creationId="{7E1A2D89-9A67-4642-9FDC-385748EF442A}"/>
          </ac:grpSpMkLst>
        </pc:grpChg>
        <pc:picChg chg="add mod">
          <ac:chgData name="Doering, Dionisio" userId="a3aab3e8-42a4-45d7-a950-bd4c634f54e0" providerId="ADAL" clId="{8260CC47-A380-6741-A1F6-4757BDBA47E7}" dt="2021-03-19T21:59:12.772" v="264"/>
          <ac:picMkLst>
            <pc:docMk/>
            <pc:sldMk cId="820332394" sldId="1011"/>
            <ac:picMk id="5" creationId="{14B32738-9831-0B48-9775-2A96E4DE7D8C}"/>
          </ac:picMkLst>
        </pc:picChg>
        <pc:picChg chg="add mod">
          <ac:chgData name="Doering, Dionisio" userId="a3aab3e8-42a4-45d7-a950-bd4c634f54e0" providerId="ADAL" clId="{8260CC47-A380-6741-A1F6-4757BDBA47E7}" dt="2021-03-19T21:59:12.772" v="264"/>
          <ac:picMkLst>
            <pc:docMk/>
            <pc:sldMk cId="820332394" sldId="1011"/>
            <ac:picMk id="6" creationId="{A266E453-3D51-BF48-96CF-05B0C8615CD1}"/>
          </ac:picMkLst>
        </pc:picChg>
        <pc:picChg chg="add del mod">
          <ac:chgData name="Doering, Dionisio" userId="a3aab3e8-42a4-45d7-a950-bd4c634f54e0" providerId="ADAL" clId="{8260CC47-A380-6741-A1F6-4757BDBA47E7}" dt="2021-03-19T21:59:27.866" v="268" actId="478"/>
          <ac:picMkLst>
            <pc:docMk/>
            <pc:sldMk cId="820332394" sldId="1011"/>
            <ac:picMk id="7" creationId="{C93010E8-E6A5-9744-A7F2-826BE9583260}"/>
          </ac:picMkLst>
        </pc:picChg>
        <pc:picChg chg="add del mod">
          <ac:chgData name="Doering, Dionisio" userId="a3aab3e8-42a4-45d7-a950-bd4c634f54e0" providerId="ADAL" clId="{8260CC47-A380-6741-A1F6-4757BDBA47E7}" dt="2021-03-19T22:01:22.536" v="286" actId="478"/>
          <ac:picMkLst>
            <pc:docMk/>
            <pc:sldMk cId="820332394" sldId="1011"/>
            <ac:picMk id="32" creationId="{FFF988EE-15E8-CB42-9BE9-25E7D3BB1A24}"/>
          </ac:picMkLst>
        </pc:picChg>
        <pc:picChg chg="add del mod">
          <ac:chgData name="Doering, Dionisio" userId="a3aab3e8-42a4-45d7-a950-bd4c634f54e0" providerId="ADAL" clId="{8260CC47-A380-6741-A1F6-4757BDBA47E7}" dt="2021-03-19T22:42:11.571" v="425" actId="1076"/>
          <ac:picMkLst>
            <pc:docMk/>
            <pc:sldMk cId="820332394" sldId="1011"/>
            <ac:picMk id="33" creationId="{EE0AAD6C-A62E-C441-A77B-866BF5FD46C6}"/>
          </ac:picMkLst>
        </pc:picChg>
        <pc:picChg chg="add del mod">
          <ac:chgData name="Doering, Dionisio" userId="a3aab3e8-42a4-45d7-a950-bd4c634f54e0" providerId="ADAL" clId="{8260CC47-A380-6741-A1F6-4757BDBA47E7}" dt="2021-03-19T22:41:17.321" v="404" actId="1076"/>
          <ac:picMkLst>
            <pc:docMk/>
            <pc:sldMk cId="820332394" sldId="1011"/>
            <ac:picMk id="34" creationId="{0E2F27D8-F8B4-4745-9882-3F0707F326F7}"/>
          </ac:picMkLst>
        </pc:picChg>
        <pc:cxnChg chg="add del mod">
          <ac:chgData name="Doering, Dionisio" userId="a3aab3e8-42a4-45d7-a950-bd4c634f54e0" providerId="ADAL" clId="{8260CC47-A380-6741-A1F6-4757BDBA47E7}" dt="2021-03-19T22:41:07.425" v="398" actId="478"/>
          <ac:cxnSpMkLst>
            <pc:docMk/>
            <pc:sldMk cId="820332394" sldId="1011"/>
            <ac:cxnSpMk id="8" creationId="{6B7CA06E-88E1-F44A-994F-237BD39988ED}"/>
          </ac:cxnSpMkLst>
        </pc:cxnChg>
        <pc:cxnChg chg="add del mod">
          <ac:chgData name="Doering, Dionisio" userId="a3aab3e8-42a4-45d7-a950-bd4c634f54e0" providerId="ADAL" clId="{8260CC47-A380-6741-A1F6-4757BDBA47E7}" dt="2021-03-19T22:41:30.262" v="406" actId="478"/>
          <ac:cxnSpMkLst>
            <pc:docMk/>
            <pc:sldMk cId="820332394" sldId="1011"/>
            <ac:cxnSpMk id="9" creationId="{A7C40124-C297-134C-9871-D70615D9E8BF}"/>
          </ac:cxnSpMkLst>
        </pc:cxnChg>
        <pc:cxnChg chg="add del mod">
          <ac:chgData name="Doering, Dionisio" userId="a3aab3e8-42a4-45d7-a950-bd4c634f54e0" providerId="ADAL" clId="{8260CC47-A380-6741-A1F6-4757BDBA47E7}" dt="2021-03-19T22:41:08.631" v="399" actId="478"/>
          <ac:cxnSpMkLst>
            <pc:docMk/>
            <pc:sldMk cId="820332394" sldId="1011"/>
            <ac:cxnSpMk id="10" creationId="{2440162E-B254-FC4F-8CCA-EEFA4FB178A4}"/>
          </ac:cxnSpMkLst>
        </pc:cxnChg>
        <pc:cxnChg chg="add del mod">
          <ac:chgData name="Doering, Dionisio" userId="a3aab3e8-42a4-45d7-a950-bd4c634f54e0" providerId="ADAL" clId="{8260CC47-A380-6741-A1F6-4757BDBA47E7}" dt="2021-03-19T22:41:10.702" v="401" actId="478"/>
          <ac:cxnSpMkLst>
            <pc:docMk/>
            <pc:sldMk cId="820332394" sldId="1011"/>
            <ac:cxnSpMk id="11" creationId="{E416B0CA-FBF9-474D-B8A5-C36A53A70E2B}"/>
          </ac:cxnSpMkLst>
        </pc:cxnChg>
        <pc:cxnChg chg="add mod">
          <ac:chgData name="Doering, Dionisio" userId="a3aab3e8-42a4-45d7-a950-bd4c634f54e0" providerId="ADAL" clId="{8260CC47-A380-6741-A1F6-4757BDBA47E7}" dt="2021-03-19T21:59:12.772" v="264"/>
          <ac:cxnSpMkLst>
            <pc:docMk/>
            <pc:sldMk cId="820332394" sldId="1011"/>
            <ac:cxnSpMk id="15" creationId="{A46C3BF6-62EB-6F4D-BC0F-41F9554C8A21}"/>
          </ac:cxnSpMkLst>
        </pc:cxnChg>
        <pc:cxnChg chg="add mod">
          <ac:chgData name="Doering, Dionisio" userId="a3aab3e8-42a4-45d7-a950-bd4c634f54e0" providerId="ADAL" clId="{8260CC47-A380-6741-A1F6-4757BDBA47E7}" dt="2021-03-19T21:59:12.772" v="264"/>
          <ac:cxnSpMkLst>
            <pc:docMk/>
            <pc:sldMk cId="820332394" sldId="1011"/>
            <ac:cxnSpMk id="16" creationId="{8E83F307-92F2-FB4C-BEFF-DE09B6349442}"/>
          </ac:cxnSpMkLst>
        </pc:cxnChg>
        <pc:cxnChg chg="add mod">
          <ac:chgData name="Doering, Dionisio" userId="a3aab3e8-42a4-45d7-a950-bd4c634f54e0" providerId="ADAL" clId="{8260CC47-A380-6741-A1F6-4757BDBA47E7}" dt="2021-03-19T21:59:12.772" v="264"/>
          <ac:cxnSpMkLst>
            <pc:docMk/>
            <pc:sldMk cId="820332394" sldId="1011"/>
            <ac:cxnSpMk id="17" creationId="{B9F519F8-3287-7146-A610-D044317C0C5E}"/>
          </ac:cxnSpMkLst>
        </pc:cxnChg>
        <pc:cxnChg chg="add del mod">
          <ac:chgData name="Doering, Dionisio" userId="a3aab3e8-42a4-45d7-a950-bd4c634f54e0" providerId="ADAL" clId="{8260CC47-A380-6741-A1F6-4757BDBA47E7}" dt="2021-03-19T22:43:38.310" v="451" actId="478"/>
          <ac:cxnSpMkLst>
            <pc:docMk/>
            <pc:sldMk cId="820332394" sldId="1011"/>
            <ac:cxnSpMk id="18" creationId="{EB4E47E7-BA9A-EE42-A40E-81A368B4C4BC}"/>
          </ac:cxnSpMkLst>
        </pc:cxnChg>
        <pc:cxnChg chg="add mod">
          <ac:chgData name="Doering, Dionisio" userId="a3aab3e8-42a4-45d7-a950-bd4c634f54e0" providerId="ADAL" clId="{8260CC47-A380-6741-A1F6-4757BDBA47E7}" dt="2021-03-19T21:59:12.772" v="264"/>
          <ac:cxnSpMkLst>
            <pc:docMk/>
            <pc:sldMk cId="820332394" sldId="1011"/>
            <ac:cxnSpMk id="19" creationId="{396C8A27-0BBA-9749-86E0-F445E9519934}"/>
          </ac:cxnSpMkLst>
        </pc:cxnChg>
        <pc:cxnChg chg="add mod">
          <ac:chgData name="Doering, Dionisio" userId="a3aab3e8-42a4-45d7-a950-bd4c634f54e0" providerId="ADAL" clId="{8260CC47-A380-6741-A1F6-4757BDBA47E7}" dt="2021-03-19T22:43:27.520" v="442" actId="1035"/>
          <ac:cxnSpMkLst>
            <pc:docMk/>
            <pc:sldMk cId="820332394" sldId="1011"/>
            <ac:cxnSpMk id="35" creationId="{EBC141CA-F7C4-6B4E-A4ED-77CB0EBDD072}"/>
          </ac:cxnSpMkLst>
        </pc:cxnChg>
        <pc:cxnChg chg="add mod">
          <ac:chgData name="Doering, Dionisio" userId="a3aab3e8-42a4-45d7-a950-bd4c634f54e0" providerId="ADAL" clId="{8260CC47-A380-6741-A1F6-4757BDBA47E7}" dt="2021-03-19T22:41:49.817" v="424" actId="1036"/>
          <ac:cxnSpMkLst>
            <pc:docMk/>
            <pc:sldMk cId="820332394" sldId="1011"/>
            <ac:cxnSpMk id="36" creationId="{D0E1CC82-9F8E-F441-B13C-90E7381847BC}"/>
          </ac:cxnSpMkLst>
        </pc:cxnChg>
        <pc:cxnChg chg="add mod">
          <ac:chgData name="Doering, Dionisio" userId="a3aab3e8-42a4-45d7-a950-bd4c634f54e0" providerId="ADAL" clId="{8260CC47-A380-6741-A1F6-4757BDBA47E7}" dt="2021-03-19T22:43:30.304" v="446" actId="1035"/>
          <ac:cxnSpMkLst>
            <pc:docMk/>
            <pc:sldMk cId="820332394" sldId="1011"/>
            <ac:cxnSpMk id="37" creationId="{23554134-F38C-7544-AC84-7C9538370D71}"/>
          </ac:cxnSpMkLst>
        </pc:cxnChg>
        <pc:cxnChg chg="add mod">
          <ac:chgData name="Doering, Dionisio" userId="a3aab3e8-42a4-45d7-a950-bd4c634f54e0" providerId="ADAL" clId="{8260CC47-A380-6741-A1F6-4757BDBA47E7}" dt="2021-03-19T22:43:25.712" v="440" actId="1035"/>
          <ac:cxnSpMkLst>
            <pc:docMk/>
            <pc:sldMk cId="820332394" sldId="1011"/>
            <ac:cxnSpMk id="38" creationId="{EAB02A92-AC54-2C47-9DD6-94E4447DFF6B}"/>
          </ac:cxnSpMkLst>
        </pc:cxnChg>
        <pc:cxnChg chg="add mod">
          <ac:chgData name="Doering, Dionisio" userId="a3aab3e8-42a4-45d7-a950-bd4c634f54e0" providerId="ADAL" clId="{8260CC47-A380-6741-A1F6-4757BDBA47E7}" dt="2021-03-19T22:42:59.788" v="430" actId="1076"/>
          <ac:cxnSpMkLst>
            <pc:docMk/>
            <pc:sldMk cId="820332394" sldId="1011"/>
            <ac:cxnSpMk id="42" creationId="{6F6521A2-21BE-DF44-8788-12CF7EC17242}"/>
          </ac:cxnSpMkLst>
        </pc:cxnChg>
        <pc:cxnChg chg="add mod">
          <ac:chgData name="Doering, Dionisio" userId="a3aab3e8-42a4-45d7-a950-bd4c634f54e0" providerId="ADAL" clId="{8260CC47-A380-6741-A1F6-4757BDBA47E7}" dt="2021-03-19T22:42:53.660" v="428" actId="1076"/>
          <ac:cxnSpMkLst>
            <pc:docMk/>
            <pc:sldMk cId="820332394" sldId="1011"/>
            <ac:cxnSpMk id="43" creationId="{93FD6329-0B08-3F4B-A289-31237E303BFA}"/>
          </ac:cxnSpMkLst>
        </pc:cxnChg>
        <pc:cxnChg chg="add mod">
          <ac:chgData name="Doering, Dionisio" userId="a3aab3e8-42a4-45d7-a950-bd4c634f54e0" providerId="ADAL" clId="{8260CC47-A380-6741-A1F6-4757BDBA47E7}" dt="2021-03-19T22:42:44.692" v="427" actId="1076"/>
          <ac:cxnSpMkLst>
            <pc:docMk/>
            <pc:sldMk cId="820332394" sldId="1011"/>
            <ac:cxnSpMk id="44" creationId="{33023321-A907-3947-8F69-E82FEA08B571}"/>
          </ac:cxnSpMkLst>
        </pc:cxnChg>
        <pc:cxnChg chg="add del mod">
          <ac:chgData name="Doering, Dionisio" userId="a3aab3e8-42a4-45d7-a950-bd4c634f54e0" providerId="ADAL" clId="{8260CC47-A380-6741-A1F6-4757BDBA47E7}" dt="2021-03-19T22:43:02.566" v="431" actId="478"/>
          <ac:cxnSpMkLst>
            <pc:docMk/>
            <pc:sldMk cId="820332394" sldId="1011"/>
            <ac:cxnSpMk id="45" creationId="{00EE0B66-5F9D-FB4B-9BDD-D06D03FB22D7}"/>
          </ac:cxnSpMkLst>
        </pc:cxnChg>
        <pc:cxnChg chg="add del mod">
          <ac:chgData name="Doering, Dionisio" userId="a3aab3e8-42a4-45d7-a950-bd4c634f54e0" providerId="ADAL" clId="{8260CC47-A380-6741-A1F6-4757BDBA47E7}" dt="2021-03-19T22:43:06.670" v="433" actId="478"/>
          <ac:cxnSpMkLst>
            <pc:docMk/>
            <pc:sldMk cId="820332394" sldId="1011"/>
            <ac:cxnSpMk id="46" creationId="{1B9810AD-1C50-A54D-ABA5-CD282C058EFF}"/>
          </ac:cxnSpMkLst>
        </pc:cxnChg>
      </pc:sldChg>
      <pc:sldChg chg="addSp delSp modSp add mod">
        <pc:chgData name="Doering, Dionisio" userId="a3aab3e8-42a4-45d7-a950-bd4c634f54e0" providerId="ADAL" clId="{8260CC47-A380-6741-A1F6-4757BDBA47E7}" dt="2021-03-19T22:37:15.507" v="368" actId="6549"/>
        <pc:sldMkLst>
          <pc:docMk/>
          <pc:sldMk cId="198481947" sldId="1012"/>
        </pc:sldMkLst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4" creationId="{44968485-0538-3044-B713-A6943263288F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9" creationId="{C05EE8C0-20A9-E440-A331-6059A668B2F0}"/>
          </ac:spMkLst>
        </pc:spChg>
        <pc:spChg chg="del">
          <ac:chgData name="Doering, Dionisio" userId="a3aab3e8-42a4-45d7-a950-bd4c634f54e0" providerId="ADAL" clId="{8260CC47-A380-6741-A1F6-4757BDBA47E7}" dt="2021-03-19T22:35:27.254" v="360" actId="478"/>
          <ac:spMkLst>
            <pc:docMk/>
            <pc:sldMk cId="198481947" sldId="1012"/>
            <ac:spMk id="12" creationId="{569EA0B2-83AF-0840-BD93-C4127428F916}"/>
          </ac:spMkLst>
        </pc:spChg>
        <pc:spChg chg="del">
          <ac:chgData name="Doering, Dionisio" userId="a3aab3e8-42a4-45d7-a950-bd4c634f54e0" providerId="ADAL" clId="{8260CC47-A380-6741-A1F6-4757BDBA47E7}" dt="2021-03-19T22:35:27.254" v="360" actId="478"/>
          <ac:spMkLst>
            <pc:docMk/>
            <pc:sldMk cId="198481947" sldId="1012"/>
            <ac:spMk id="17" creationId="{BC33775F-3234-F542-8F4B-CCF9C407C60D}"/>
          </ac:spMkLst>
        </pc:spChg>
        <pc:spChg chg="del">
          <ac:chgData name="Doering, Dionisio" userId="a3aab3e8-42a4-45d7-a950-bd4c634f54e0" providerId="ADAL" clId="{8260CC47-A380-6741-A1F6-4757BDBA47E7}" dt="2021-03-19T22:35:27.254" v="360" actId="478"/>
          <ac:spMkLst>
            <pc:docMk/>
            <pc:sldMk cId="198481947" sldId="1012"/>
            <ac:spMk id="18" creationId="{CAEE7616-EC23-A84E-8EAD-8AE9B7539E96}"/>
          </ac:spMkLst>
        </pc:spChg>
        <pc:spChg chg="del">
          <ac:chgData name="Doering, Dionisio" userId="a3aab3e8-42a4-45d7-a950-bd4c634f54e0" providerId="ADAL" clId="{8260CC47-A380-6741-A1F6-4757BDBA47E7}" dt="2021-03-19T22:35:27.254" v="360" actId="478"/>
          <ac:spMkLst>
            <pc:docMk/>
            <pc:sldMk cId="198481947" sldId="1012"/>
            <ac:spMk id="22" creationId="{CB47CEFD-1F44-6E47-971A-85984FD2B35F}"/>
          </ac:spMkLst>
        </pc:spChg>
        <pc:spChg chg="del">
          <ac:chgData name="Doering, Dionisio" userId="a3aab3e8-42a4-45d7-a950-bd4c634f54e0" providerId="ADAL" clId="{8260CC47-A380-6741-A1F6-4757BDBA47E7}" dt="2021-03-19T22:35:27.254" v="360" actId="478"/>
          <ac:spMkLst>
            <pc:docMk/>
            <pc:sldMk cId="198481947" sldId="1012"/>
            <ac:spMk id="29" creationId="{6B8EE813-4E3F-234C-9A74-6D06A7123008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43" creationId="{74F16EAD-9306-D048-B202-15A1BC2AB4B1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48" creationId="{5DC5CD87-8FF0-DE44-92FF-D8D9BA570D97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49" creationId="{D5163C93-437F-904F-8259-8664A70D3AE0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51" creationId="{72AEB184-A2E8-F04A-B64E-079452D464BD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52" creationId="{4F332C4F-621A-464F-95D5-A63C57A8F8A6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56" creationId="{FFEA99F4-E701-BF48-8447-8104389E7E5B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60" creationId="{C7A40069-C645-1D4F-81C8-6CC7536A333C}"/>
          </ac:spMkLst>
        </pc:spChg>
        <pc:spChg chg="mod">
          <ac:chgData name="Doering, Dionisio" userId="a3aab3e8-42a4-45d7-a950-bd4c634f54e0" providerId="ADAL" clId="{8260CC47-A380-6741-A1F6-4757BDBA47E7}" dt="2021-03-19T22:35:33.388" v="361" actId="1076"/>
          <ac:spMkLst>
            <pc:docMk/>
            <pc:sldMk cId="198481947" sldId="1012"/>
            <ac:spMk id="61" creationId="{ACE18764-C3D9-5540-9433-93C11806294A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2" creationId="{FDD7876B-6EDC-6C41-BBD1-D7EEDDC8C746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3" creationId="{76319032-86D7-114B-A340-F286C872DB64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4" creationId="{006ADF56-1099-E74B-A548-A5CB81E24B1E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5" creationId="{8E06E676-3C22-E240-8C9D-F36896C2BC28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6" creationId="{808571E2-F3C0-7D46-9EB5-B897D25EACDF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7" creationId="{D735CDAF-DC50-1F42-96FC-5911BE66C7D7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8" creationId="{5D461453-886F-9E4E-AD8F-DBF3219C931D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69" creationId="{8FD9C88A-982E-6F4F-8B95-43EA8F69B7D9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0" creationId="{161AB5CE-2C0C-EC47-BA02-4B834CB8905F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1" creationId="{716FED7F-13C6-554F-B570-93E0FE2E7B07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2" creationId="{0C8488CD-E3D6-4144-BDA4-BB6AE1AF9BFC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3" creationId="{875F1FAD-8DB0-5649-8F99-F079F8FF9808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4" creationId="{38CF9892-3188-D848-AC65-2508BCACE895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5" creationId="{AA21FF20-29AD-BE43-A3DB-8C040E53667D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6" creationId="{5C818E8A-D9F2-A844-93D3-237F6F5DEA6E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7" creationId="{DF4B331A-2688-754D-A798-CE91706A1CB4}"/>
          </ac:spMkLst>
        </pc:spChg>
        <pc:spChg chg="add mod">
          <ac:chgData name="Doering, Dionisio" userId="a3aab3e8-42a4-45d7-a950-bd4c634f54e0" providerId="ADAL" clId="{8260CC47-A380-6741-A1F6-4757BDBA47E7}" dt="2021-03-19T22:35:49.198" v="363" actId="1076"/>
          <ac:spMkLst>
            <pc:docMk/>
            <pc:sldMk cId="198481947" sldId="1012"/>
            <ac:spMk id="78" creationId="{382BD677-A6A4-CD4B-A0FB-C749EACFB486}"/>
          </ac:spMkLst>
        </pc:spChg>
        <pc:spChg chg="add del mod">
          <ac:chgData name="Doering, Dionisio" userId="a3aab3e8-42a4-45d7-a950-bd4c634f54e0" providerId="ADAL" clId="{8260CC47-A380-6741-A1F6-4757BDBA47E7}" dt="2021-03-19T22:35:54.381" v="364" actId="478"/>
          <ac:spMkLst>
            <pc:docMk/>
            <pc:sldMk cId="198481947" sldId="1012"/>
            <ac:spMk id="79" creationId="{60EAB6FE-ABEB-F249-BCA7-31BBF27043BE}"/>
          </ac:spMkLst>
        </pc:spChg>
        <pc:spChg chg="add mod">
          <ac:chgData name="Doering, Dionisio" userId="a3aab3e8-42a4-45d7-a950-bd4c634f54e0" providerId="ADAL" clId="{8260CC47-A380-6741-A1F6-4757BDBA47E7}" dt="2021-03-19T22:36:11.507" v="366" actId="14100"/>
          <ac:spMkLst>
            <pc:docMk/>
            <pc:sldMk cId="198481947" sldId="1012"/>
            <ac:spMk id="80" creationId="{415D1032-4504-8A43-9383-F9361B1144A6}"/>
          </ac:spMkLst>
        </pc:spChg>
        <pc:spChg chg="add mod">
          <ac:chgData name="Doering, Dionisio" userId="a3aab3e8-42a4-45d7-a950-bd4c634f54e0" providerId="ADAL" clId="{8260CC47-A380-6741-A1F6-4757BDBA47E7}" dt="2021-03-19T22:36:07.779" v="365" actId="1076"/>
          <ac:spMkLst>
            <pc:docMk/>
            <pc:sldMk cId="198481947" sldId="1012"/>
            <ac:spMk id="81" creationId="{8EEABA76-72EE-9144-BD08-A0C94C2BB9F5}"/>
          </ac:spMkLst>
        </pc:spChg>
        <pc:spChg chg="add mod">
          <ac:chgData name="Doering, Dionisio" userId="a3aab3e8-42a4-45d7-a950-bd4c634f54e0" providerId="ADAL" clId="{8260CC47-A380-6741-A1F6-4757BDBA47E7}" dt="2021-03-19T22:36:58.656" v="367" actId="206"/>
          <ac:spMkLst>
            <pc:docMk/>
            <pc:sldMk cId="198481947" sldId="1012"/>
            <ac:spMk id="82" creationId="{42F5F2D9-3F32-6B46-A89F-0D8DEFCBB47F}"/>
          </ac:spMkLst>
        </pc:spChg>
        <pc:spChg chg="add mod">
          <ac:chgData name="Doering, Dionisio" userId="a3aab3e8-42a4-45d7-a950-bd4c634f54e0" providerId="ADAL" clId="{8260CC47-A380-6741-A1F6-4757BDBA47E7}" dt="2021-03-19T22:37:15.507" v="368" actId="6549"/>
          <ac:spMkLst>
            <pc:docMk/>
            <pc:sldMk cId="198481947" sldId="1012"/>
            <ac:spMk id="83" creationId="{BC6A9596-6B0A-D14B-804B-290D9790A7CF}"/>
          </ac:spMkLst>
        </pc:spChg>
        <pc:grpChg chg="del">
          <ac:chgData name="Doering, Dionisio" userId="a3aab3e8-42a4-45d7-a950-bd4c634f54e0" providerId="ADAL" clId="{8260CC47-A380-6741-A1F6-4757BDBA47E7}" dt="2021-03-19T22:35:27.254" v="360" actId="478"/>
          <ac:grpSpMkLst>
            <pc:docMk/>
            <pc:sldMk cId="198481947" sldId="1012"/>
            <ac:grpSpMk id="7" creationId="{7D13552C-F793-7947-A922-D2E4C5496CAD}"/>
          </ac:grpSpMkLst>
        </pc:grpChg>
        <pc:grpChg chg="add mod">
          <ac:chgData name="Doering, Dionisio" userId="a3aab3e8-42a4-45d7-a950-bd4c634f54e0" providerId="ADAL" clId="{8260CC47-A380-6741-A1F6-4757BDBA47E7}" dt="2021-03-19T22:35:49.198" v="363" actId="1076"/>
          <ac:grpSpMkLst>
            <pc:docMk/>
            <pc:sldMk cId="198481947" sldId="1012"/>
            <ac:grpSpMk id="40" creationId="{7ED9B8CE-ED34-994F-AD8D-5EDAD4E1CD3F}"/>
          </ac:grpSpMkLst>
        </pc:grpChg>
        <pc:grpChg chg="mod">
          <ac:chgData name="Doering, Dionisio" userId="a3aab3e8-42a4-45d7-a950-bd4c634f54e0" providerId="ADAL" clId="{8260CC47-A380-6741-A1F6-4757BDBA47E7}" dt="2021-03-19T22:35:33.388" v="361" actId="1076"/>
          <ac:grpSpMkLst>
            <pc:docMk/>
            <pc:sldMk cId="198481947" sldId="1012"/>
            <ac:grpSpMk id="44" creationId="{184BA7D9-2973-D84C-BF0B-E7164B28A3BD}"/>
          </ac:grpSpMkLst>
        </pc:grpChg>
        <pc:picChg chg="mod">
          <ac:chgData name="Doering, Dionisio" userId="a3aab3e8-42a4-45d7-a950-bd4c634f54e0" providerId="ADAL" clId="{8260CC47-A380-6741-A1F6-4757BDBA47E7}" dt="2021-03-19T22:35:41.950" v="362"/>
          <ac:picMkLst>
            <pc:docMk/>
            <pc:sldMk cId="198481947" sldId="1012"/>
            <ac:picMk id="41" creationId="{38A90FA0-2B8F-D34F-9DCB-B3FC2C74D424}"/>
          </ac:picMkLst>
        </pc:picChg>
        <pc:picChg chg="mod">
          <ac:chgData name="Doering, Dionisio" userId="a3aab3e8-42a4-45d7-a950-bd4c634f54e0" providerId="ADAL" clId="{8260CC47-A380-6741-A1F6-4757BDBA47E7}" dt="2021-03-19T22:35:41.950" v="362"/>
          <ac:picMkLst>
            <pc:docMk/>
            <pc:sldMk cId="198481947" sldId="1012"/>
            <ac:picMk id="42" creationId="{7B591971-70B2-CE48-998A-0009CBD6AED9}"/>
          </ac:picMkLst>
        </pc:pic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10" creationId="{FFE6586E-00FD-CB4F-B8A3-41141BCB25C5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11" creationId="{5DF3A428-CD3D-7F49-8D97-E82323421313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14" creationId="{1A94CBAB-7E5A-6B4C-BF1D-FBABE0BED202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19" creationId="{1436C2C4-CC70-6A4C-9FA2-E92DEDAAA2E5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20" creationId="{7B74D806-838D-1843-ADCC-48727BA1A89D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21" creationId="{97BAF938-902C-2749-A36C-83074E2D1DEB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23" creationId="{C05704B4-7999-6644-813B-051661A891E9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24" creationId="{7A5E9E63-D771-714F-8376-9AA1DD582F1C}"/>
          </ac:cxnSpMkLst>
        </pc:cxnChg>
        <pc:cxnChg chg="del">
          <ac:chgData name="Doering, Dionisio" userId="a3aab3e8-42a4-45d7-a950-bd4c634f54e0" providerId="ADAL" clId="{8260CC47-A380-6741-A1F6-4757BDBA47E7}" dt="2021-03-19T22:35:27.254" v="360" actId="478"/>
          <ac:cxnSpMkLst>
            <pc:docMk/>
            <pc:sldMk cId="198481947" sldId="1012"/>
            <ac:cxnSpMk id="26" creationId="{9F006607-2F46-BE4E-8011-2CEF7060CEED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47" creationId="{56EEE683-F92C-2047-B58E-4AE4F3BD6703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0" creationId="{DA997973-5AD4-E24D-B17E-99267EB9D6A8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3" creationId="{EAD09C69-E0AA-4C40-9EA6-4BBC94DF2B0B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4" creationId="{D4434E9B-DCE1-F04D-B3E1-5F44D4BB2197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5" creationId="{EEB063F1-55E0-3D48-9C38-E41C94133C70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7" creationId="{B2F6B1D3-7E11-A246-BF64-B9781F6ED9CD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8" creationId="{08C0472B-3C21-104D-BBF9-F74E6A253799}"/>
          </ac:cxnSpMkLst>
        </pc:cxnChg>
        <pc:cxnChg chg="mod">
          <ac:chgData name="Doering, Dionisio" userId="a3aab3e8-42a4-45d7-a950-bd4c634f54e0" providerId="ADAL" clId="{8260CC47-A380-6741-A1F6-4757BDBA47E7}" dt="2021-03-19T22:35:33.388" v="361" actId="1076"/>
          <ac:cxnSpMkLst>
            <pc:docMk/>
            <pc:sldMk cId="198481947" sldId="1012"/>
            <ac:cxnSpMk id="59" creationId="{09FA1478-10F5-C540-94BA-A65EAA5C90B0}"/>
          </ac:cxnSpMkLst>
        </pc:cxnChg>
      </pc:sldChg>
      <pc:sldChg chg="add del">
        <pc:chgData name="Doering, Dionisio" userId="a3aab3e8-42a4-45d7-a950-bd4c634f54e0" providerId="ADAL" clId="{8260CC47-A380-6741-A1F6-4757BDBA47E7}" dt="2021-03-19T22:35:16.418" v="358"/>
        <pc:sldMkLst>
          <pc:docMk/>
          <pc:sldMk cId="3852314982" sldId="101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411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3/23/2021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6fc982db4_2_0:notes"/>
          <p:cNvSpPr txBox="1">
            <a:spLocks noGrp="1"/>
          </p:cNvSpPr>
          <p:nvPr>
            <p:ph type="body" idx="1"/>
          </p:nvPr>
        </p:nvSpPr>
        <p:spPr>
          <a:xfrm>
            <a:off x="695008" y="4387136"/>
            <a:ext cx="5560200" cy="415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1" name="Google Shape;221;g46fc982db4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47615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45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43754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200" y="0"/>
            <a:ext cx="9158400" cy="515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3110" y="4545910"/>
            <a:ext cx="2190890" cy="4006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545909"/>
            <a:ext cx="1922055" cy="4837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402434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5" y="2734629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066261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sp>
        <p:nvSpPr>
          <p:cNvPr id="12" name="Google Shape;26;p3"/>
          <p:cNvSpPr/>
          <p:nvPr userDrawn="1"/>
        </p:nvSpPr>
        <p:spPr>
          <a:xfrm>
            <a:off x="6415440" y="3808320"/>
            <a:ext cx="2604919" cy="5325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1800" b="1" i="1" u="none" strike="noStrike" cap="none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 </a:t>
            </a:r>
            <a:r>
              <a:rPr lang="en-US" sz="1200" b="1" i="1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Electronic systems &amp; Integrated Circuits</a:t>
            </a:r>
            <a:endParaRPr sz="1200" b="1" i="1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4075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317150"/>
            <a:ext cx="8685251" cy="18073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24494"/>
            <a:ext cx="8103570" cy="343756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810895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Google Shape;26;p3"/>
          <p:cNvSpPr/>
          <p:nvPr userDrawn="1"/>
        </p:nvSpPr>
        <p:spPr>
          <a:xfrm>
            <a:off x="7420591" y="209541"/>
            <a:ext cx="607859" cy="17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900" b="1" i="1" u="none" strike="noStrike" cap="none" dirty="0">
                <a:solidFill>
                  <a:srgbClr val="981E32"/>
                </a:solidFill>
                <a:latin typeface="Arial"/>
                <a:ea typeface="Arial"/>
                <a:cs typeface="Arial"/>
                <a:sym typeface="Arial"/>
              </a:rPr>
              <a:t>TID-AIR</a:t>
            </a:r>
            <a:endParaRPr sz="900" b="1" i="1" u="none" strike="noStrike" cap="none" dirty="0">
              <a:solidFill>
                <a:srgbClr val="981E3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932688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939547"/>
            <a:ext cx="3886200" cy="379914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939546"/>
            <a:ext cx="2442340" cy="1860804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2914651"/>
            <a:ext cx="2442340" cy="1824038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932688"/>
            <a:ext cx="2442340" cy="379914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2" y="932688"/>
            <a:ext cx="3013075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9395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" y="701200"/>
            <a:ext cx="8685251" cy="15201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932688"/>
            <a:ext cx="2667000" cy="379914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932688"/>
            <a:ext cx="5484812" cy="37991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43754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0" y="0"/>
            <a:ext cx="9158400" cy="5151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4647651"/>
            <a:ext cx="2275566" cy="4958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3754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05147"/>
            <a:ext cx="1973584" cy="538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5" y="402434"/>
            <a:ext cx="8008937" cy="1684735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5" y="2734629"/>
            <a:ext cx="7989887" cy="1640777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5" y="2066261"/>
            <a:ext cx="8008937" cy="476917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86967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96818"/>
            <a:ext cx="8103570" cy="5647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3" y="932688"/>
            <a:ext cx="8109919" cy="37719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4738690"/>
            <a:ext cx="318932" cy="404813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  <p:sldLayoutId id="2147483676" r:id="rId8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20759" y="627784"/>
            <a:ext cx="6617136" cy="1684735"/>
          </a:xfrm>
        </p:spPr>
        <p:txBody>
          <a:bodyPr/>
          <a:lstStyle/>
          <a:p>
            <a:r>
              <a:rPr lang="en-CA" sz="2400" dirty="0"/>
              <a:t>ePixHR10k </a:t>
            </a:r>
            <a:br>
              <a:rPr lang="en-CA" sz="2400" dirty="0"/>
            </a:br>
            <a:r>
              <a:rPr lang="en-CA" sz="2400" dirty="0"/>
              <a:t>Low-Noise, High-Dynamic Range,</a:t>
            </a:r>
            <a:br>
              <a:rPr lang="en-CA" sz="2400" dirty="0"/>
            </a:br>
            <a:r>
              <a:rPr lang="en-CA" sz="2400" dirty="0"/>
              <a:t>High Rate Detectors for TXI</a:t>
            </a:r>
            <a:br>
              <a:rPr lang="en-CA" sz="2400" dirty="0"/>
            </a:br>
            <a:r>
              <a:rPr lang="en-CA" sz="2400" dirty="0"/>
              <a:t/>
            </a:r>
            <a:br>
              <a:rPr lang="en-CA" sz="2400" dirty="0"/>
            </a:br>
            <a:endParaRPr lang="en-CA" sz="1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24024" y="2533345"/>
            <a:ext cx="8008937" cy="614461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800" dirty="0">
                <a:latin typeface="Arial"/>
                <a:cs typeface="Arial"/>
              </a:rPr>
              <a:t>Initial electromechanical concept design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24106" y="499387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ubtitle 5"/>
          <p:cNvSpPr txBox="1">
            <a:spLocks/>
          </p:cNvSpPr>
          <p:nvPr/>
        </p:nvSpPr>
        <p:spPr>
          <a:xfrm>
            <a:off x="249574" y="3529071"/>
            <a:ext cx="7989887" cy="11411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1600" b="0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200" dirty="0"/>
          </a:p>
          <a:p>
            <a:r>
              <a:rPr lang="en-CA" sz="1200" dirty="0"/>
              <a:t>	</a:t>
            </a:r>
          </a:p>
        </p:txBody>
      </p:sp>
      <p:sp>
        <p:nvSpPr>
          <p:cNvPr id="10" name="Subtitle 5"/>
          <p:cNvSpPr>
            <a:spLocks noGrp="1"/>
          </p:cNvSpPr>
          <p:nvPr>
            <p:ph type="subTitle" idx="1"/>
          </p:nvPr>
        </p:nvSpPr>
        <p:spPr>
          <a:xfrm>
            <a:off x="268779" y="3103026"/>
            <a:ext cx="7989887" cy="1521557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CA" sz="900" dirty="0"/>
              <a:t>March 19</a:t>
            </a:r>
            <a:r>
              <a:rPr lang="en-CA" sz="900" baseline="30000" dirty="0"/>
              <a:t>th</a:t>
            </a:r>
            <a:r>
              <a:rPr lang="en-CA" sz="900" dirty="0"/>
              <a:t>, 20201</a:t>
            </a:r>
          </a:p>
          <a:p>
            <a:r>
              <a:rPr lang="en-CA" sz="900" dirty="0"/>
              <a:t>Dionisio Doering*</a:t>
            </a:r>
          </a:p>
          <a:p>
            <a:endParaRPr lang="en-CA" sz="900" dirty="0"/>
          </a:p>
          <a:p>
            <a:r>
              <a:rPr lang="en-CA" sz="900" dirty="0"/>
              <a:t>*On behalf of SLAC teams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endParaRPr lang="en-CA" sz="500" dirty="0"/>
          </a:p>
        </p:txBody>
      </p:sp>
    </p:spTree>
    <p:extLst>
      <p:ext uri="{BB962C8B-B14F-4D97-AF65-F5344CB8AC3E}">
        <p14:creationId xmlns:p14="http://schemas.microsoft.com/office/powerpoint/2010/main" val="23018873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Tile to Interposer/analog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42783" y="707673"/>
            <a:ext cx="3538725" cy="2145853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86993069-A1CE-7D43-AF2A-51E42A64BF8D}"/>
              </a:ext>
            </a:extLst>
          </p:cNvPr>
          <p:cNvGrpSpPr/>
          <p:nvPr/>
        </p:nvGrpSpPr>
        <p:grpSpPr>
          <a:xfrm>
            <a:off x="1457538" y="3040955"/>
            <a:ext cx="1936179" cy="1998574"/>
            <a:chOff x="529372" y="2340777"/>
            <a:chExt cx="1936179" cy="199857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D76E79-4BC2-4046-815D-AC279D62C6C0}"/>
                </a:ext>
              </a:extLst>
            </p:cNvPr>
            <p:cNvSpPr txBox="1"/>
            <p:nvPr/>
          </p:nvSpPr>
          <p:spPr>
            <a:xfrm>
              <a:off x="1432925" y="2340777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768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75BF83E-F7DD-C042-A02D-F4CCFB8684C7}"/>
                </a:ext>
              </a:extLst>
            </p:cNvPr>
            <p:cNvSpPr txBox="1"/>
            <p:nvPr/>
          </p:nvSpPr>
          <p:spPr>
            <a:xfrm rot="16200000">
              <a:off x="429344" y="3266400"/>
              <a:ext cx="5693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864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EB10484-0D8A-A848-AB36-B0C8DEB03D5D}"/>
                </a:ext>
              </a:extLst>
            </p:cNvPr>
            <p:cNvSpPr txBox="1"/>
            <p:nvPr/>
          </p:nvSpPr>
          <p:spPr>
            <a:xfrm rot="10800000">
              <a:off x="1899511" y="2833427"/>
              <a:ext cx="517483" cy="2735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1536</a:t>
              </a: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94DBBB0-B076-9F42-973D-62D7189AC3CA}"/>
                </a:ext>
              </a:extLst>
            </p:cNvPr>
            <p:cNvGrpSpPr/>
            <p:nvPr/>
          </p:nvGrpSpPr>
          <p:grpSpPr>
            <a:xfrm rot="16200000">
              <a:off x="253535" y="3322066"/>
              <a:ext cx="1636323" cy="398245"/>
              <a:chOff x="734436" y="2656442"/>
              <a:chExt cx="1840995" cy="448057"/>
            </a:xfrm>
          </p:grpSpPr>
          <p:sp>
            <p:nvSpPr>
              <p:cNvPr id="81" name="Google Shape;154;p17">
                <a:extLst>
                  <a:ext uri="{FF2B5EF4-FFF2-40B4-BE49-F238E27FC236}">
                    <a16:creationId xmlns:a16="http://schemas.microsoft.com/office/drawing/2014/main" id="{A02A76C8-574A-3F45-B302-AD9C9F9FDE6F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154;p17">
                <a:extLst>
                  <a:ext uri="{FF2B5EF4-FFF2-40B4-BE49-F238E27FC236}">
                    <a16:creationId xmlns:a16="http://schemas.microsoft.com/office/drawing/2014/main" id="{C6583986-EA33-5B46-9038-647CFD0280E7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154;p17">
                <a:extLst>
                  <a:ext uri="{FF2B5EF4-FFF2-40B4-BE49-F238E27FC236}">
                    <a16:creationId xmlns:a16="http://schemas.microsoft.com/office/drawing/2014/main" id="{61910EB7-3D21-A345-8309-B79AA12B7AC0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154;p17">
                <a:extLst>
                  <a:ext uri="{FF2B5EF4-FFF2-40B4-BE49-F238E27FC236}">
                    <a16:creationId xmlns:a16="http://schemas.microsoft.com/office/drawing/2014/main" id="{1E56BBBB-322E-B047-8213-4CADC8692B45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154;p17">
                <a:extLst>
                  <a:ext uri="{FF2B5EF4-FFF2-40B4-BE49-F238E27FC236}">
                    <a16:creationId xmlns:a16="http://schemas.microsoft.com/office/drawing/2014/main" id="{4AEC5CB4-E524-114F-9996-B43CD5AB0B4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154;p17">
                <a:extLst>
                  <a:ext uri="{FF2B5EF4-FFF2-40B4-BE49-F238E27FC236}">
                    <a16:creationId xmlns:a16="http://schemas.microsoft.com/office/drawing/2014/main" id="{2CAF946D-1EE7-804F-AB60-CFA9054AB85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153;p17">
                <a:extLst>
                  <a:ext uri="{FF2B5EF4-FFF2-40B4-BE49-F238E27FC236}">
                    <a16:creationId xmlns:a16="http://schemas.microsoft.com/office/drawing/2014/main" id="{636906CB-70E1-5A40-9EA3-61D98BAC80B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505CE5D-987A-774C-B092-3B1D04171EFD}"/>
                </a:ext>
              </a:extLst>
            </p:cNvPr>
            <p:cNvGrpSpPr/>
            <p:nvPr/>
          </p:nvGrpSpPr>
          <p:grpSpPr>
            <a:xfrm rot="16200000">
              <a:off x="651779" y="3322067"/>
              <a:ext cx="1636323" cy="398245"/>
              <a:chOff x="734436" y="2656442"/>
              <a:chExt cx="1840995" cy="448057"/>
            </a:xfrm>
          </p:grpSpPr>
          <p:sp>
            <p:nvSpPr>
              <p:cNvPr id="74" name="Google Shape;154;p17">
                <a:extLst>
                  <a:ext uri="{FF2B5EF4-FFF2-40B4-BE49-F238E27FC236}">
                    <a16:creationId xmlns:a16="http://schemas.microsoft.com/office/drawing/2014/main" id="{4A238875-E8BB-D140-B258-F51D81B46E28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154;p17">
                <a:extLst>
                  <a:ext uri="{FF2B5EF4-FFF2-40B4-BE49-F238E27FC236}">
                    <a16:creationId xmlns:a16="http://schemas.microsoft.com/office/drawing/2014/main" id="{BD0CBC79-FD8A-8D4F-9402-7A490F8F19D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154;p17">
                <a:extLst>
                  <a:ext uri="{FF2B5EF4-FFF2-40B4-BE49-F238E27FC236}">
                    <a16:creationId xmlns:a16="http://schemas.microsoft.com/office/drawing/2014/main" id="{AC79AD19-2B14-6D43-B2D6-66E0DD8C129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154;p17">
                <a:extLst>
                  <a:ext uri="{FF2B5EF4-FFF2-40B4-BE49-F238E27FC236}">
                    <a16:creationId xmlns:a16="http://schemas.microsoft.com/office/drawing/2014/main" id="{3233D719-C605-FE4E-9A60-71A9DBCD2399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8" name="Google Shape;154;p17">
                <a:extLst>
                  <a:ext uri="{FF2B5EF4-FFF2-40B4-BE49-F238E27FC236}">
                    <a16:creationId xmlns:a16="http://schemas.microsoft.com/office/drawing/2014/main" id="{7143DE25-4DFB-7647-AC8C-FD538727A66B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9" name="Google Shape;154;p17">
                <a:extLst>
                  <a:ext uri="{FF2B5EF4-FFF2-40B4-BE49-F238E27FC236}">
                    <a16:creationId xmlns:a16="http://schemas.microsoft.com/office/drawing/2014/main" id="{9144BBF5-8288-A646-BF15-4B418748D423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0" name="Google Shape;153;p17">
                <a:extLst>
                  <a:ext uri="{FF2B5EF4-FFF2-40B4-BE49-F238E27FC236}">
                    <a16:creationId xmlns:a16="http://schemas.microsoft.com/office/drawing/2014/main" id="{ADE8FF42-713A-2E49-8E72-B4A9816CB430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BF4C560-254B-F340-8E17-3C420F665A4D}"/>
                </a:ext>
              </a:extLst>
            </p:cNvPr>
            <p:cNvGrpSpPr/>
            <p:nvPr/>
          </p:nvGrpSpPr>
          <p:grpSpPr>
            <a:xfrm rot="16200000">
              <a:off x="1050023" y="3322067"/>
              <a:ext cx="1636323" cy="398245"/>
              <a:chOff x="734436" y="2656442"/>
              <a:chExt cx="1840995" cy="448057"/>
            </a:xfrm>
          </p:grpSpPr>
          <p:sp>
            <p:nvSpPr>
              <p:cNvPr id="67" name="Google Shape;154;p17">
                <a:extLst>
                  <a:ext uri="{FF2B5EF4-FFF2-40B4-BE49-F238E27FC236}">
                    <a16:creationId xmlns:a16="http://schemas.microsoft.com/office/drawing/2014/main" id="{F2326160-2E22-174C-8202-9A33691256E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8" name="Google Shape;154;p17">
                <a:extLst>
                  <a:ext uri="{FF2B5EF4-FFF2-40B4-BE49-F238E27FC236}">
                    <a16:creationId xmlns:a16="http://schemas.microsoft.com/office/drawing/2014/main" id="{3F641ED9-9508-5D47-BC7A-0C6522EC8DF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9" name="Google Shape;154;p17">
                <a:extLst>
                  <a:ext uri="{FF2B5EF4-FFF2-40B4-BE49-F238E27FC236}">
                    <a16:creationId xmlns:a16="http://schemas.microsoft.com/office/drawing/2014/main" id="{005A16B1-F7A0-F648-993C-046354F60C92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154;p17">
                <a:extLst>
                  <a:ext uri="{FF2B5EF4-FFF2-40B4-BE49-F238E27FC236}">
                    <a16:creationId xmlns:a16="http://schemas.microsoft.com/office/drawing/2014/main" id="{8E3C8ED5-698F-8642-825F-BBFD02810EE0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154;p17">
                <a:extLst>
                  <a:ext uri="{FF2B5EF4-FFF2-40B4-BE49-F238E27FC236}">
                    <a16:creationId xmlns:a16="http://schemas.microsoft.com/office/drawing/2014/main" id="{69F80B47-0401-1346-B157-02D0F2A5F5CF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154;p17">
                <a:extLst>
                  <a:ext uri="{FF2B5EF4-FFF2-40B4-BE49-F238E27FC236}">
                    <a16:creationId xmlns:a16="http://schemas.microsoft.com/office/drawing/2014/main" id="{048D9DDC-C2CA-E24A-B38D-4D12D1D93627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153;p17">
                <a:extLst>
                  <a:ext uri="{FF2B5EF4-FFF2-40B4-BE49-F238E27FC236}">
                    <a16:creationId xmlns:a16="http://schemas.microsoft.com/office/drawing/2014/main" id="{E8F9B9E0-012F-8247-B5D5-F741919C5EAC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F421389-C533-5E40-9492-A8F9F09DEACF}"/>
                </a:ext>
              </a:extLst>
            </p:cNvPr>
            <p:cNvGrpSpPr/>
            <p:nvPr/>
          </p:nvGrpSpPr>
          <p:grpSpPr>
            <a:xfrm rot="16200000">
              <a:off x="1448267" y="3322067"/>
              <a:ext cx="1636323" cy="398245"/>
              <a:chOff x="734436" y="2656442"/>
              <a:chExt cx="1840995" cy="448057"/>
            </a:xfrm>
          </p:grpSpPr>
          <p:sp>
            <p:nvSpPr>
              <p:cNvPr id="60" name="Google Shape;154;p17">
                <a:extLst>
                  <a:ext uri="{FF2B5EF4-FFF2-40B4-BE49-F238E27FC236}">
                    <a16:creationId xmlns:a16="http://schemas.microsoft.com/office/drawing/2014/main" id="{86C30B9F-58BB-1B45-8572-AF665F7AA83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154;p17">
                <a:extLst>
                  <a:ext uri="{FF2B5EF4-FFF2-40B4-BE49-F238E27FC236}">
                    <a16:creationId xmlns:a16="http://schemas.microsoft.com/office/drawing/2014/main" id="{15872C90-DF24-6F42-9A92-CFB8D826F085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" name="Google Shape;154;p17">
                <a:extLst>
                  <a:ext uri="{FF2B5EF4-FFF2-40B4-BE49-F238E27FC236}">
                    <a16:creationId xmlns:a16="http://schemas.microsoft.com/office/drawing/2014/main" id="{826D09A3-CA29-0941-BDAD-DC932DE15A7A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3" name="Google Shape;154;p17">
                <a:extLst>
                  <a:ext uri="{FF2B5EF4-FFF2-40B4-BE49-F238E27FC236}">
                    <a16:creationId xmlns:a16="http://schemas.microsoft.com/office/drawing/2014/main" id="{33178A16-DC9A-8647-B74B-BB536D07D0CF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154;p17">
                <a:extLst>
                  <a:ext uri="{FF2B5EF4-FFF2-40B4-BE49-F238E27FC236}">
                    <a16:creationId xmlns:a16="http://schemas.microsoft.com/office/drawing/2014/main" id="{888C422C-E846-7C41-9668-32D4DB77D4E7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5" name="Google Shape;154;p17">
                <a:extLst>
                  <a:ext uri="{FF2B5EF4-FFF2-40B4-BE49-F238E27FC236}">
                    <a16:creationId xmlns:a16="http://schemas.microsoft.com/office/drawing/2014/main" id="{37387555-A19F-894F-B4DC-B0B5DD55BE65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6" name="Google Shape;153;p17">
                <a:extLst>
                  <a:ext uri="{FF2B5EF4-FFF2-40B4-BE49-F238E27FC236}">
                    <a16:creationId xmlns:a16="http://schemas.microsoft.com/office/drawing/2014/main" id="{0368A2B2-FFC0-E448-8328-A1297A425E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6F750BF-AC27-D545-981D-3AA5FC086044}"/>
              </a:ext>
            </a:extLst>
          </p:cNvPr>
          <p:cNvGrpSpPr/>
          <p:nvPr/>
        </p:nvGrpSpPr>
        <p:grpSpPr>
          <a:xfrm>
            <a:off x="4956050" y="1458006"/>
            <a:ext cx="2039387" cy="2011680"/>
            <a:chOff x="4956050" y="1458006"/>
            <a:chExt cx="2039387" cy="2011680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1E0771-9DBB-FA4D-A400-2D589DC8B2DA}"/>
                </a:ext>
              </a:extLst>
            </p:cNvPr>
            <p:cNvGrpSpPr/>
            <p:nvPr/>
          </p:nvGrpSpPr>
          <p:grpSpPr>
            <a:xfrm rot="16200000">
              <a:off x="4197098" y="2216958"/>
              <a:ext cx="2011680" cy="493776"/>
              <a:chOff x="734436" y="2656442"/>
              <a:chExt cx="1840995" cy="448057"/>
            </a:xfrm>
          </p:grpSpPr>
          <p:sp>
            <p:nvSpPr>
              <p:cNvPr id="53" name="Google Shape;154;p17">
                <a:extLst>
                  <a:ext uri="{FF2B5EF4-FFF2-40B4-BE49-F238E27FC236}">
                    <a16:creationId xmlns:a16="http://schemas.microsoft.com/office/drawing/2014/main" id="{77F9C0F5-E61C-D642-9C5F-344171F6291C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4" name="Google Shape;154;p17">
                <a:extLst>
                  <a:ext uri="{FF2B5EF4-FFF2-40B4-BE49-F238E27FC236}">
                    <a16:creationId xmlns:a16="http://schemas.microsoft.com/office/drawing/2014/main" id="{48DE4924-0B2F-964A-B2B1-4164CE60C006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154;p17">
                <a:extLst>
                  <a:ext uri="{FF2B5EF4-FFF2-40B4-BE49-F238E27FC236}">
                    <a16:creationId xmlns:a16="http://schemas.microsoft.com/office/drawing/2014/main" id="{98301BB0-7470-8543-A3C3-70ECE0E0EBB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6" name="Google Shape;154;p17">
                <a:extLst>
                  <a:ext uri="{FF2B5EF4-FFF2-40B4-BE49-F238E27FC236}">
                    <a16:creationId xmlns:a16="http://schemas.microsoft.com/office/drawing/2014/main" id="{5C2DCBD5-7530-0944-937E-4384FFE9B76D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7" name="Google Shape;154;p17">
                <a:extLst>
                  <a:ext uri="{FF2B5EF4-FFF2-40B4-BE49-F238E27FC236}">
                    <a16:creationId xmlns:a16="http://schemas.microsoft.com/office/drawing/2014/main" id="{59774DC4-8B4B-C44F-A6DD-148A34B858C3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154;p17">
                <a:extLst>
                  <a:ext uri="{FF2B5EF4-FFF2-40B4-BE49-F238E27FC236}">
                    <a16:creationId xmlns:a16="http://schemas.microsoft.com/office/drawing/2014/main" id="{8D9046FD-5F5C-1247-A0C9-0BE9E0560320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9" name="Google Shape;153;p17">
                <a:extLst>
                  <a:ext uri="{FF2B5EF4-FFF2-40B4-BE49-F238E27FC236}">
                    <a16:creationId xmlns:a16="http://schemas.microsoft.com/office/drawing/2014/main" id="{B60EF760-8A88-A349-94C3-405CF5958F76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2B490E56-634F-0946-A88C-61EF79E6ADB5}"/>
                </a:ext>
              </a:extLst>
            </p:cNvPr>
            <p:cNvGrpSpPr/>
            <p:nvPr/>
          </p:nvGrpSpPr>
          <p:grpSpPr>
            <a:xfrm rot="16200000">
              <a:off x="4712890" y="2216958"/>
              <a:ext cx="2011680" cy="493776"/>
              <a:chOff x="734436" y="2656442"/>
              <a:chExt cx="1840995" cy="448057"/>
            </a:xfrm>
          </p:grpSpPr>
          <p:sp>
            <p:nvSpPr>
              <p:cNvPr id="89" name="Google Shape;154;p17">
                <a:extLst>
                  <a:ext uri="{FF2B5EF4-FFF2-40B4-BE49-F238E27FC236}">
                    <a16:creationId xmlns:a16="http://schemas.microsoft.com/office/drawing/2014/main" id="{3FC78FCE-2A96-464B-9FBD-D2B0CA7E2F6A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154;p17">
                <a:extLst>
                  <a:ext uri="{FF2B5EF4-FFF2-40B4-BE49-F238E27FC236}">
                    <a16:creationId xmlns:a16="http://schemas.microsoft.com/office/drawing/2014/main" id="{2B7A06D2-4348-9245-B5E7-BBD8C610E941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154;p17">
                <a:extLst>
                  <a:ext uri="{FF2B5EF4-FFF2-40B4-BE49-F238E27FC236}">
                    <a16:creationId xmlns:a16="http://schemas.microsoft.com/office/drawing/2014/main" id="{D617A4F2-146A-2C44-BCBE-E869654974CE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154;p17">
                <a:extLst>
                  <a:ext uri="{FF2B5EF4-FFF2-40B4-BE49-F238E27FC236}">
                    <a16:creationId xmlns:a16="http://schemas.microsoft.com/office/drawing/2014/main" id="{9F2E6949-78A1-7F46-92DA-779595D8C91B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3" name="Google Shape;154;p17">
                <a:extLst>
                  <a:ext uri="{FF2B5EF4-FFF2-40B4-BE49-F238E27FC236}">
                    <a16:creationId xmlns:a16="http://schemas.microsoft.com/office/drawing/2014/main" id="{1864E880-E4A9-A343-901C-163C7B7FE1DE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154;p17">
                <a:extLst>
                  <a:ext uri="{FF2B5EF4-FFF2-40B4-BE49-F238E27FC236}">
                    <a16:creationId xmlns:a16="http://schemas.microsoft.com/office/drawing/2014/main" id="{083314D9-FDD0-034E-B01E-2880100D28B2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153;p17">
                <a:extLst>
                  <a:ext uri="{FF2B5EF4-FFF2-40B4-BE49-F238E27FC236}">
                    <a16:creationId xmlns:a16="http://schemas.microsoft.com/office/drawing/2014/main" id="{6CA5356C-246A-424B-BA42-AAC6DF2B8C3B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15FD5349-3688-2544-968B-D8956F2FBD77}"/>
                </a:ext>
              </a:extLst>
            </p:cNvPr>
            <p:cNvGrpSpPr/>
            <p:nvPr/>
          </p:nvGrpSpPr>
          <p:grpSpPr>
            <a:xfrm rot="16200000">
              <a:off x="5227243" y="2216958"/>
              <a:ext cx="2011680" cy="493776"/>
              <a:chOff x="734436" y="2656442"/>
              <a:chExt cx="1840995" cy="448057"/>
            </a:xfrm>
          </p:grpSpPr>
          <p:sp>
            <p:nvSpPr>
              <p:cNvPr id="105" name="Google Shape;154;p17">
                <a:extLst>
                  <a:ext uri="{FF2B5EF4-FFF2-40B4-BE49-F238E27FC236}">
                    <a16:creationId xmlns:a16="http://schemas.microsoft.com/office/drawing/2014/main" id="{2C7E2C56-7404-A14A-A92D-B0EF408D5CF4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6" name="Google Shape;154;p17">
                <a:extLst>
                  <a:ext uri="{FF2B5EF4-FFF2-40B4-BE49-F238E27FC236}">
                    <a16:creationId xmlns:a16="http://schemas.microsoft.com/office/drawing/2014/main" id="{AECD370C-E19C-2740-BC32-8A244C13E6CD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7" name="Google Shape;154;p17">
                <a:extLst>
                  <a:ext uri="{FF2B5EF4-FFF2-40B4-BE49-F238E27FC236}">
                    <a16:creationId xmlns:a16="http://schemas.microsoft.com/office/drawing/2014/main" id="{BA98D20D-2AE9-B64F-9493-4453711B9846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8" name="Google Shape;154;p17">
                <a:extLst>
                  <a:ext uri="{FF2B5EF4-FFF2-40B4-BE49-F238E27FC236}">
                    <a16:creationId xmlns:a16="http://schemas.microsoft.com/office/drawing/2014/main" id="{63245A33-593C-E340-880F-5E87DA8280B3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9" name="Google Shape;154;p17">
                <a:extLst>
                  <a:ext uri="{FF2B5EF4-FFF2-40B4-BE49-F238E27FC236}">
                    <a16:creationId xmlns:a16="http://schemas.microsoft.com/office/drawing/2014/main" id="{DACC49DA-04BE-0643-832B-C05E4BE739CC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0" name="Google Shape;154;p17">
                <a:extLst>
                  <a:ext uri="{FF2B5EF4-FFF2-40B4-BE49-F238E27FC236}">
                    <a16:creationId xmlns:a16="http://schemas.microsoft.com/office/drawing/2014/main" id="{3F75A196-A32A-064B-93AB-0AEC494A836E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1" name="Google Shape;153;p17">
                <a:extLst>
                  <a:ext uri="{FF2B5EF4-FFF2-40B4-BE49-F238E27FC236}">
                    <a16:creationId xmlns:a16="http://schemas.microsoft.com/office/drawing/2014/main" id="{E6C97CAA-68A6-4E49-98B2-2DF49FDFC341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86313FE2-8CE0-D842-A789-4235A27C6DF2}"/>
                </a:ext>
              </a:extLst>
            </p:cNvPr>
            <p:cNvGrpSpPr/>
            <p:nvPr/>
          </p:nvGrpSpPr>
          <p:grpSpPr>
            <a:xfrm rot="16200000">
              <a:off x="5742709" y="2216958"/>
              <a:ext cx="2011680" cy="493776"/>
              <a:chOff x="734436" y="2656442"/>
              <a:chExt cx="1840995" cy="448057"/>
            </a:xfrm>
          </p:grpSpPr>
          <p:sp>
            <p:nvSpPr>
              <p:cNvPr id="113" name="Google Shape;154;p17">
                <a:extLst>
                  <a:ext uri="{FF2B5EF4-FFF2-40B4-BE49-F238E27FC236}">
                    <a16:creationId xmlns:a16="http://schemas.microsoft.com/office/drawing/2014/main" id="{2FBB3B63-06E5-834D-888D-3A86D1DFE54B}"/>
                  </a:ext>
                </a:extLst>
              </p:cNvPr>
              <p:cNvSpPr/>
              <p:nvPr/>
            </p:nvSpPr>
            <p:spPr>
              <a:xfrm rot="16200000">
                <a:off x="2209671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4" name="Google Shape;154;p17">
                <a:extLst>
                  <a:ext uri="{FF2B5EF4-FFF2-40B4-BE49-F238E27FC236}">
                    <a16:creationId xmlns:a16="http://schemas.microsoft.com/office/drawing/2014/main" id="{4A6ECA4B-95B0-6D42-B5A1-54B64CD43A5E}"/>
                  </a:ext>
                </a:extLst>
              </p:cNvPr>
              <p:cNvSpPr/>
              <p:nvPr/>
            </p:nvSpPr>
            <p:spPr>
              <a:xfrm rot="16200000">
                <a:off x="1927507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5" name="Google Shape;154;p17">
                <a:extLst>
                  <a:ext uri="{FF2B5EF4-FFF2-40B4-BE49-F238E27FC236}">
                    <a16:creationId xmlns:a16="http://schemas.microsoft.com/office/drawing/2014/main" id="{5B759C71-8971-D447-B24A-173251475019}"/>
                  </a:ext>
                </a:extLst>
              </p:cNvPr>
              <p:cNvSpPr/>
              <p:nvPr/>
            </p:nvSpPr>
            <p:spPr>
              <a:xfrm rot="16200000">
                <a:off x="1645343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6" name="Google Shape;154;p17">
                <a:extLst>
                  <a:ext uri="{FF2B5EF4-FFF2-40B4-BE49-F238E27FC236}">
                    <a16:creationId xmlns:a16="http://schemas.microsoft.com/office/drawing/2014/main" id="{B5D8C3F3-9B42-004D-954F-18CF8CAE48CE}"/>
                  </a:ext>
                </a:extLst>
              </p:cNvPr>
              <p:cNvSpPr/>
              <p:nvPr/>
            </p:nvSpPr>
            <p:spPr>
              <a:xfrm rot="16200000">
                <a:off x="1363179" y="2738739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7" name="Google Shape;154;p17">
                <a:extLst>
                  <a:ext uri="{FF2B5EF4-FFF2-40B4-BE49-F238E27FC236}">
                    <a16:creationId xmlns:a16="http://schemas.microsoft.com/office/drawing/2014/main" id="{BA5CA7C4-0199-E645-AA01-F8BC6B40DA38}"/>
                  </a:ext>
                </a:extLst>
              </p:cNvPr>
              <p:cNvSpPr/>
              <p:nvPr/>
            </p:nvSpPr>
            <p:spPr>
              <a:xfrm rot="16200000">
                <a:off x="1081015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8" name="Google Shape;154;p17">
                <a:extLst>
                  <a:ext uri="{FF2B5EF4-FFF2-40B4-BE49-F238E27FC236}">
                    <a16:creationId xmlns:a16="http://schemas.microsoft.com/office/drawing/2014/main" id="{9A60120B-5A8E-3543-A71F-35E2182BE688}"/>
                  </a:ext>
                </a:extLst>
              </p:cNvPr>
              <p:cNvSpPr/>
              <p:nvPr/>
            </p:nvSpPr>
            <p:spPr>
              <a:xfrm rot="16200000">
                <a:off x="798851" y="2738738"/>
                <a:ext cx="448056" cy="283464"/>
              </a:xfrm>
              <a:prstGeom prst="rect">
                <a:avLst/>
              </a:prstGeom>
              <a:solidFill>
                <a:schemeClr val="accent5"/>
              </a:solidFill>
              <a:ln w="15875" cap="flat" cmpd="sng">
                <a:solidFill>
                  <a:srgbClr val="006F94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50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Active Area</a:t>
                </a:r>
                <a:endParaRPr sz="50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19" name="Google Shape;153;p17">
                <a:extLst>
                  <a:ext uri="{FF2B5EF4-FFF2-40B4-BE49-F238E27FC236}">
                    <a16:creationId xmlns:a16="http://schemas.microsoft.com/office/drawing/2014/main" id="{5EB64F87-A9E1-7748-98CC-EDB4C3213AF7}"/>
                  </a:ext>
                </a:extLst>
              </p:cNvPr>
              <p:cNvSpPr/>
              <p:nvPr/>
            </p:nvSpPr>
            <p:spPr>
              <a:xfrm rot="16200000">
                <a:off x="586756" y="2804122"/>
                <a:ext cx="446750" cy="151390"/>
              </a:xfrm>
              <a:prstGeom prst="rect">
                <a:avLst/>
              </a:prstGeom>
              <a:solidFill>
                <a:schemeClr val="accent1"/>
              </a:solidFill>
              <a:ln w="15875" cap="flat" cmpd="sng">
                <a:solidFill>
                  <a:srgbClr val="770015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450" dirty="0">
                    <a:solidFill>
                      <a:schemeClr val="lt1"/>
                    </a:solidFill>
                    <a:latin typeface="Arial"/>
                    <a:ea typeface="Arial"/>
                    <a:cs typeface="Arial"/>
                    <a:sym typeface="Arial"/>
                  </a:rPr>
                  <a:t>Balcony</a:t>
                </a:r>
                <a:endParaRPr sz="450" dirty="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B5CA906-9D45-9344-B87F-910B781B4CD8}"/>
              </a:ext>
            </a:extLst>
          </p:cNvPr>
          <p:cNvGrpSpPr/>
          <p:nvPr/>
        </p:nvGrpSpPr>
        <p:grpSpPr>
          <a:xfrm>
            <a:off x="39640" y="3453244"/>
            <a:ext cx="1436528" cy="1351303"/>
            <a:chOff x="-249558" y="3404672"/>
            <a:chExt cx="1436528" cy="1351303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763A1FC4-3305-F840-9E89-BDABF795D430}"/>
                </a:ext>
              </a:extLst>
            </p:cNvPr>
            <p:cNvSpPr/>
            <p:nvPr/>
          </p:nvSpPr>
          <p:spPr>
            <a:xfrm>
              <a:off x="-10728" y="3650633"/>
              <a:ext cx="1197698" cy="11053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6892373-D031-7E4A-84C9-C5A229671E47}"/>
                </a:ext>
              </a:extLst>
            </p:cNvPr>
            <p:cNvSpPr/>
            <p:nvPr/>
          </p:nvSpPr>
          <p:spPr>
            <a:xfrm>
              <a:off x="-10730" y="3613903"/>
              <a:ext cx="1197698" cy="755535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Active area</a:t>
              </a: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D10A6A98-5741-C54C-A98D-DC3160BE7B5D}"/>
                </a:ext>
              </a:extLst>
            </p:cNvPr>
            <p:cNvSpPr txBox="1"/>
            <p:nvPr/>
          </p:nvSpPr>
          <p:spPr>
            <a:xfrm>
              <a:off x="223275" y="4414885"/>
              <a:ext cx="7296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Balcony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116C20DB-80C3-F242-8375-46A163A16365}"/>
                </a:ext>
              </a:extLst>
            </p:cNvPr>
            <p:cNvSpPr txBox="1"/>
            <p:nvPr/>
          </p:nvSpPr>
          <p:spPr>
            <a:xfrm rot="16200000">
              <a:off x="-298913" y="4067249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144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16780CBB-1B0A-BD41-A8A1-0C59C818FFB4}"/>
                </a:ext>
              </a:extLst>
            </p:cNvPr>
            <p:cNvSpPr txBox="1"/>
            <p:nvPr/>
          </p:nvSpPr>
          <p:spPr>
            <a:xfrm>
              <a:off x="358533" y="3404672"/>
              <a:ext cx="308558" cy="2098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192</a:t>
              </a:r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AC3314A-1AC5-1745-B7C9-335CA299CEC0}"/>
              </a:ext>
            </a:extLst>
          </p:cNvPr>
          <p:cNvCxnSpPr>
            <a:cxnSpLocks/>
          </p:cNvCxnSpPr>
          <p:nvPr/>
        </p:nvCxnSpPr>
        <p:spPr>
          <a:xfrm flipH="1">
            <a:off x="4624111" y="330144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F3B25635-FF8F-3544-8311-D3AC6D1D74EA}"/>
              </a:ext>
            </a:extLst>
          </p:cNvPr>
          <p:cNvSpPr txBox="1"/>
          <p:nvPr/>
        </p:nvSpPr>
        <p:spPr>
          <a:xfrm rot="16200000">
            <a:off x="4517015" y="2282738"/>
            <a:ext cx="69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85mm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A3F238-0D0D-D944-9AD1-E6018F93D3C7}"/>
              </a:ext>
            </a:extLst>
          </p:cNvPr>
          <p:cNvSpPr txBox="1"/>
          <p:nvPr/>
        </p:nvSpPr>
        <p:spPr>
          <a:xfrm>
            <a:off x="5353725" y="113986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77mm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5453671-31A4-2F42-8608-5DC4DF6F367C}"/>
              </a:ext>
            </a:extLst>
          </p:cNvPr>
          <p:cNvCxnSpPr>
            <a:cxnSpLocks/>
          </p:cNvCxnSpPr>
          <p:nvPr/>
        </p:nvCxnSpPr>
        <p:spPr>
          <a:xfrm>
            <a:off x="4668423" y="3469686"/>
            <a:ext cx="2765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06875" y="391571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46mm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74D23AE-34F7-0042-9168-2F958113A620}"/>
              </a:ext>
            </a:extLst>
          </p:cNvPr>
          <p:cNvCxnSpPr>
            <a:cxnSpLocks/>
          </p:cNvCxnSpPr>
          <p:nvPr/>
        </p:nvCxnSpPr>
        <p:spPr>
          <a:xfrm flipV="1">
            <a:off x="6962522" y="1073104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96C0D2A-C90E-D04C-8AF3-63DE0F3BB2FB}"/>
              </a:ext>
            </a:extLst>
          </p:cNvPr>
          <p:cNvCxnSpPr/>
          <p:nvPr/>
        </p:nvCxnSpPr>
        <p:spPr>
          <a:xfrm flipH="1">
            <a:off x="4908091" y="1368717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TextBox 142">
            <a:extLst>
              <a:ext uri="{FF2B5EF4-FFF2-40B4-BE49-F238E27FC236}">
                <a16:creationId xmlns:a16="http://schemas.microsoft.com/office/drawing/2014/main" id="{DCDB3A00-B1BB-C542-A9CF-F955BD5E469E}"/>
              </a:ext>
            </a:extLst>
          </p:cNvPr>
          <p:cNvSpPr txBox="1"/>
          <p:nvPr/>
        </p:nvSpPr>
        <p:spPr>
          <a:xfrm>
            <a:off x="7397150" y="112680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50mm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20671E6A-AE42-784A-AD4E-B984D101F1B3}"/>
              </a:ext>
            </a:extLst>
          </p:cNvPr>
          <p:cNvSpPr txBox="1"/>
          <p:nvPr/>
        </p:nvSpPr>
        <p:spPr>
          <a:xfrm>
            <a:off x="4209042" y="3262910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5mm</a:t>
            </a:r>
          </a:p>
        </p:txBody>
      </p:sp>
    </p:spTree>
    <p:extLst>
      <p:ext uri="{BB962C8B-B14F-4D97-AF65-F5344CB8AC3E}">
        <p14:creationId xmlns:p14="http://schemas.microsoft.com/office/powerpoint/2010/main" val="2687374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Interposer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775" y="725629"/>
            <a:ext cx="4161468" cy="309845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Interposer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Connectors</a:t>
            </a:r>
          </a:p>
          <a:p>
            <a:pPr marL="742950" lvl="1" indent="-285750"/>
            <a:r>
              <a:rPr lang="en-US" sz="1600" dirty="0"/>
              <a:t>Tile connector to interposer</a:t>
            </a:r>
          </a:p>
          <a:p>
            <a:pPr marL="742950" lvl="1" indent="-285750"/>
            <a:r>
              <a:rPr lang="en-US" sz="1600" dirty="0"/>
              <a:t>Interposer to digital board </a:t>
            </a:r>
          </a:p>
          <a:p>
            <a:pPr marL="742950" lvl="1" indent="-285750"/>
            <a:r>
              <a:rPr lang="en-US" sz="1600" dirty="0"/>
              <a:t>Power connector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Tile support electronics</a:t>
            </a:r>
          </a:p>
          <a:p>
            <a:pPr marL="742950" lvl="1" indent="-285750"/>
            <a:r>
              <a:rPr lang="en-US" sz="1600" dirty="0"/>
              <a:t>LDO, ADC, DAC, temp. sensor</a:t>
            </a:r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329371" y="4322736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E068A6A-7DB4-E744-AABF-800F2C62D020}"/>
              </a:ext>
            </a:extLst>
          </p:cNvPr>
          <p:cNvGrpSpPr/>
          <p:nvPr/>
        </p:nvGrpSpPr>
        <p:grpSpPr>
          <a:xfrm>
            <a:off x="5340100" y="1552304"/>
            <a:ext cx="1717615" cy="2324161"/>
            <a:chOff x="5340100" y="1552304"/>
            <a:chExt cx="1717615" cy="232416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3C8B6FD-2BD8-914A-9AF3-61800457D448}"/>
                </a:ext>
              </a:extLst>
            </p:cNvPr>
            <p:cNvSpPr/>
            <p:nvPr/>
          </p:nvSpPr>
          <p:spPr>
            <a:xfrm rot="5400000">
              <a:off x="5939141" y="2667836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A0788AF7-F4C8-0244-975F-402A129C6DC6}"/>
                </a:ext>
              </a:extLst>
            </p:cNvPr>
            <p:cNvSpPr/>
            <p:nvPr/>
          </p:nvSpPr>
          <p:spPr>
            <a:xfrm rot="5400000">
              <a:off x="5939141" y="2362759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BD10DD07-7358-7D40-9F89-37CB3D603DD5}"/>
                </a:ext>
              </a:extLst>
            </p:cNvPr>
            <p:cNvSpPr/>
            <p:nvPr/>
          </p:nvSpPr>
          <p:spPr>
            <a:xfrm rot="5400000">
              <a:off x="5939141" y="20879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E06FDDE6-50D3-784E-B70F-D8B803922A7A}"/>
                </a:ext>
              </a:extLst>
            </p:cNvPr>
            <p:cNvSpPr/>
            <p:nvPr/>
          </p:nvSpPr>
          <p:spPr>
            <a:xfrm rot="5400000">
              <a:off x="5939141" y="1553093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248E4317-FD25-B148-822C-7DE6DDFBECA6}"/>
                </a:ext>
              </a:extLst>
            </p:cNvPr>
            <p:cNvSpPr/>
            <p:nvPr/>
          </p:nvSpPr>
          <p:spPr>
            <a:xfrm rot="5400000">
              <a:off x="5939141" y="1800660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>
              <a:extLst>
                <a:ext uri="{FF2B5EF4-FFF2-40B4-BE49-F238E27FC236}">
                  <a16:creationId xmlns:a16="http://schemas.microsoft.com/office/drawing/2014/main" id="{3F59AA1E-2FA7-A94C-85F3-865DDF55713E}"/>
                </a:ext>
              </a:extLst>
            </p:cNvPr>
            <p:cNvSpPr/>
            <p:nvPr/>
          </p:nvSpPr>
          <p:spPr>
            <a:xfrm rot="5400000">
              <a:off x="5939141" y="1319825"/>
              <a:ext cx="76810" cy="119808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>
              <a:extLst>
                <a:ext uri="{FF2B5EF4-FFF2-40B4-BE49-F238E27FC236}">
                  <a16:creationId xmlns:a16="http://schemas.microsoft.com/office/drawing/2014/main" id="{4C2FBF7B-E8A1-D547-B4BD-1FDF9219D0B1}"/>
                </a:ext>
              </a:extLst>
            </p:cNvPr>
            <p:cNvSpPr/>
            <p:nvPr/>
          </p:nvSpPr>
          <p:spPr>
            <a:xfrm rot="5400000">
              <a:off x="5900736" y="3239019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753720DD-4C7F-E449-BEEF-DB029994A175}"/>
                </a:ext>
              </a:extLst>
            </p:cNvPr>
            <p:cNvSpPr/>
            <p:nvPr/>
          </p:nvSpPr>
          <p:spPr>
            <a:xfrm rot="5400000">
              <a:off x="5977546" y="991668"/>
              <a:ext cx="76810" cy="119808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0952A700-EA95-5E4E-AC4B-65F7FBB9F33A}"/>
                </a:ext>
              </a:extLst>
            </p:cNvPr>
            <p:cNvSpPr/>
            <p:nvPr/>
          </p:nvSpPr>
          <p:spPr>
            <a:xfrm rot="5400000">
              <a:off x="5375239" y="3046945"/>
              <a:ext cx="1058521" cy="34564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Left Arrow 10">
              <a:extLst>
                <a:ext uri="{FF2B5EF4-FFF2-40B4-BE49-F238E27FC236}">
                  <a16:creationId xmlns:a16="http://schemas.microsoft.com/office/drawing/2014/main" id="{36C213C6-9271-9B40-AD6D-F1F659DB538B}"/>
                </a:ext>
              </a:extLst>
            </p:cNvPr>
            <p:cNvSpPr/>
            <p:nvPr/>
          </p:nvSpPr>
          <p:spPr>
            <a:xfrm rot="5400000">
              <a:off x="5447904" y="1909193"/>
              <a:ext cx="913190" cy="345645"/>
            </a:xfrm>
            <a:prstGeom prst="lef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EA3FC0D-BE1F-A845-AC80-5A98603AF9E1}"/>
                </a:ext>
              </a:extLst>
            </p:cNvPr>
            <p:cNvSpPr txBox="1"/>
            <p:nvPr/>
          </p:nvSpPr>
          <p:spPr>
            <a:xfrm>
              <a:off x="6018648" y="2361295"/>
              <a:ext cx="10390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Data flow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447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CAEC7-77DD-0845-A475-D0DEAA77AF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2C34DC-8323-F240-871D-506155EF9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Digital Quad board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3B0BA5-EC1B-0544-8E8F-A155386164B7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74293" y="932198"/>
            <a:ext cx="3919128" cy="402017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Digital left and right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Single board per quad</a:t>
            </a:r>
          </a:p>
          <a:p>
            <a:pPr marL="742950" lvl="1" indent="-285750"/>
            <a:r>
              <a:rPr lang="en-US" sz="1400" dirty="0"/>
              <a:t>One large FPGA</a:t>
            </a:r>
          </a:p>
          <a:p>
            <a:pPr marL="742950" lvl="1" indent="-285750"/>
            <a:r>
              <a:rPr lang="en-US" sz="1400" dirty="0"/>
              <a:t>FO</a:t>
            </a:r>
          </a:p>
          <a:p>
            <a:pPr marL="742950" lvl="1" indent="-285750"/>
            <a:r>
              <a:rPr lang="en-US" sz="1400" dirty="0"/>
              <a:t>Local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Functionalities</a:t>
            </a:r>
          </a:p>
          <a:p>
            <a:pPr marL="742950" lvl="1" indent="-285750"/>
            <a:r>
              <a:rPr lang="en-US" sz="1400" dirty="0"/>
              <a:t>ASIC control, configuration and data readout</a:t>
            </a:r>
          </a:p>
          <a:p>
            <a:pPr marL="742950" lvl="1" indent="-285750"/>
            <a:r>
              <a:rPr lang="en-US" sz="1400" dirty="0"/>
              <a:t>Support electronics control</a:t>
            </a:r>
          </a:p>
          <a:p>
            <a:pPr marL="742950" lvl="1" indent="-285750"/>
            <a:r>
              <a:rPr lang="en-US" sz="1400" dirty="0"/>
              <a:t>Data communication to DAQ</a:t>
            </a:r>
          </a:p>
          <a:p>
            <a:pPr marL="976313" lvl="2" indent="-285750"/>
            <a:endParaRPr lang="en-US" sz="1200" dirty="0"/>
          </a:p>
          <a:p>
            <a:pPr marL="976313" lvl="2" indent="-285750"/>
            <a:endParaRPr lang="en-US" sz="1200" dirty="0"/>
          </a:p>
          <a:p>
            <a:pPr marL="742950" lvl="1" indent="-285750"/>
            <a:endParaRPr lang="en-US" sz="1400" dirty="0"/>
          </a:p>
          <a:p>
            <a:pPr marL="742950" lvl="1" indent="-285750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F84CC-5E91-1440-82BB-C5F7EB67A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012" y="934727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95EB2A-551E-1840-BAE0-35CCC059AF90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4945012" y="920823"/>
            <a:ext cx="3657600" cy="3657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26C7D1-0ACB-BF4B-BE10-3A35387F66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2"/>
          <a:stretch/>
        </p:blipFill>
        <p:spPr>
          <a:xfrm>
            <a:off x="4945012" y="1438883"/>
            <a:ext cx="3657600" cy="329980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EEC54AD-5F76-8D48-93CF-1E879642767A}"/>
              </a:ext>
            </a:extLst>
          </p:cNvPr>
          <p:cNvCxnSpPr/>
          <p:nvPr/>
        </p:nvCxnSpPr>
        <p:spPr>
          <a:xfrm>
            <a:off x="4791392" y="730272"/>
            <a:ext cx="0" cy="41921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664B64-18C4-8E46-96D3-9E9DC9180B78}"/>
              </a:ext>
            </a:extLst>
          </p:cNvPr>
          <p:cNvCxnSpPr/>
          <p:nvPr/>
        </p:nvCxnSpPr>
        <p:spPr>
          <a:xfrm flipH="1">
            <a:off x="4637772" y="473100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F1871D7-26A1-844D-9645-54FEDFFD5147}"/>
              </a:ext>
            </a:extLst>
          </p:cNvPr>
          <p:cNvCxnSpPr/>
          <p:nvPr/>
        </p:nvCxnSpPr>
        <p:spPr>
          <a:xfrm flipH="1">
            <a:off x="4560962" y="1447781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2726A3-B3A6-1E4B-8705-8AD61B1C4017}"/>
              </a:ext>
            </a:extLst>
          </p:cNvPr>
          <p:cNvCxnSpPr/>
          <p:nvPr/>
        </p:nvCxnSpPr>
        <p:spPr>
          <a:xfrm flipH="1">
            <a:off x="4599367" y="92033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A7C57F1-FE91-E24C-A2DA-83A29DAAF6D4}"/>
              </a:ext>
            </a:extLst>
          </p:cNvPr>
          <p:cNvSpPr txBox="1"/>
          <p:nvPr/>
        </p:nvSpPr>
        <p:spPr>
          <a:xfrm rot="16200000">
            <a:off x="4251347" y="1005963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20mm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7CEF825-6BD7-ED4F-B3F7-2893EE192814}"/>
              </a:ext>
            </a:extLst>
          </p:cNvPr>
          <p:cNvSpPr txBox="1"/>
          <p:nvPr/>
        </p:nvSpPr>
        <p:spPr>
          <a:xfrm rot="16200000">
            <a:off x="4213803" y="272926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123mm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FF2F29-40A0-AA4D-AAAF-AFA0CD4D4993}"/>
              </a:ext>
            </a:extLst>
          </p:cNvPr>
          <p:cNvSpPr txBox="1"/>
          <p:nvPr/>
        </p:nvSpPr>
        <p:spPr>
          <a:xfrm>
            <a:off x="5970374" y="531859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143mm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2AC3314A-1AC5-1745-B7C9-335CA299CEC0}"/>
              </a:ext>
            </a:extLst>
          </p:cNvPr>
          <p:cNvCxnSpPr>
            <a:cxnSpLocks/>
          </p:cNvCxnSpPr>
          <p:nvPr/>
        </p:nvCxnSpPr>
        <p:spPr>
          <a:xfrm flipH="1">
            <a:off x="4624111" y="3483539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F3B25635-FF8F-3544-8311-D3AC6D1D74EA}"/>
              </a:ext>
            </a:extLst>
          </p:cNvPr>
          <p:cNvSpPr txBox="1"/>
          <p:nvPr/>
        </p:nvSpPr>
        <p:spPr>
          <a:xfrm rot="16200000">
            <a:off x="4517015" y="2282738"/>
            <a:ext cx="69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77mm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60A3F238-0D0D-D944-9AD1-E6018F93D3C7}"/>
              </a:ext>
            </a:extLst>
          </p:cNvPr>
          <p:cNvSpPr txBox="1"/>
          <p:nvPr/>
        </p:nvSpPr>
        <p:spPr>
          <a:xfrm>
            <a:off x="5353725" y="113986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85mm</a:t>
            </a:r>
          </a:p>
        </p:txBody>
      </p: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ED9BC145-6077-EE4C-9DD6-FE1FCEBFE5FC}"/>
              </a:ext>
            </a:extLst>
          </p:cNvPr>
          <p:cNvCxnSpPr/>
          <p:nvPr/>
        </p:nvCxnSpPr>
        <p:spPr>
          <a:xfrm flipH="1">
            <a:off x="4879240" y="730272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B24656-AFC5-BC4A-A998-FAAA23F10EEC}"/>
              </a:ext>
            </a:extLst>
          </p:cNvPr>
          <p:cNvCxnSpPr>
            <a:cxnSpLocks/>
          </p:cNvCxnSpPr>
          <p:nvPr/>
        </p:nvCxnSpPr>
        <p:spPr>
          <a:xfrm flipV="1">
            <a:off x="4945012" y="532042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5C7081A0-D6A2-5244-8BD5-3878DB94862C}"/>
              </a:ext>
            </a:extLst>
          </p:cNvPr>
          <p:cNvCxnSpPr>
            <a:cxnSpLocks/>
          </p:cNvCxnSpPr>
          <p:nvPr/>
        </p:nvCxnSpPr>
        <p:spPr>
          <a:xfrm flipV="1">
            <a:off x="8602612" y="575458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77668EB1-CD76-8C41-A533-DA2D598F841B}"/>
              </a:ext>
            </a:extLst>
          </p:cNvPr>
          <p:cNvCxnSpPr>
            <a:cxnSpLocks/>
          </p:cNvCxnSpPr>
          <p:nvPr/>
        </p:nvCxnSpPr>
        <p:spPr>
          <a:xfrm flipV="1">
            <a:off x="4945012" y="102835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65453671-31A4-2F42-8608-5DC4DF6F367C}"/>
              </a:ext>
            </a:extLst>
          </p:cNvPr>
          <p:cNvCxnSpPr>
            <a:cxnSpLocks/>
          </p:cNvCxnSpPr>
          <p:nvPr/>
        </p:nvCxnSpPr>
        <p:spPr>
          <a:xfrm flipV="1">
            <a:off x="6799490" y="1035069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TextBox 137">
            <a:extLst>
              <a:ext uri="{FF2B5EF4-FFF2-40B4-BE49-F238E27FC236}">
                <a16:creationId xmlns:a16="http://schemas.microsoft.com/office/drawing/2014/main" id="{7E6F70C9-06B6-5842-A912-BB82A5682F29}"/>
              </a:ext>
            </a:extLst>
          </p:cNvPr>
          <p:cNvSpPr txBox="1"/>
          <p:nvPr/>
        </p:nvSpPr>
        <p:spPr>
          <a:xfrm rot="16200000">
            <a:off x="4306875" y="3915717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46mm</a:t>
            </a: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A74D23AE-34F7-0042-9168-2F958113A620}"/>
              </a:ext>
            </a:extLst>
          </p:cNvPr>
          <p:cNvCxnSpPr>
            <a:cxnSpLocks/>
          </p:cNvCxnSpPr>
          <p:nvPr/>
        </p:nvCxnSpPr>
        <p:spPr>
          <a:xfrm flipV="1">
            <a:off x="6962522" y="1073104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5FA72A41-37C8-0240-AB57-1AB37EB0E066}"/>
              </a:ext>
            </a:extLst>
          </p:cNvPr>
          <p:cNvCxnSpPr>
            <a:cxnSpLocks/>
          </p:cNvCxnSpPr>
          <p:nvPr/>
        </p:nvCxnSpPr>
        <p:spPr>
          <a:xfrm flipV="1">
            <a:off x="8602612" y="95819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A96C0D2A-C90E-D04C-8AF3-63DE0F3BB2FB}"/>
              </a:ext>
            </a:extLst>
          </p:cNvPr>
          <p:cNvCxnSpPr/>
          <p:nvPr/>
        </p:nvCxnSpPr>
        <p:spPr>
          <a:xfrm flipH="1">
            <a:off x="4908091" y="1368717"/>
            <a:ext cx="37827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67883A13-527A-D942-95DC-77FABB91AE55}"/>
              </a:ext>
            </a:extLst>
          </p:cNvPr>
          <p:cNvSpPr txBox="1"/>
          <p:nvPr/>
        </p:nvSpPr>
        <p:spPr>
          <a:xfrm rot="16200000">
            <a:off x="6616633" y="1039246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5mm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DCDB3A00-B1BB-C542-A9CF-F955BD5E469E}"/>
              </a:ext>
            </a:extLst>
          </p:cNvPr>
          <p:cNvSpPr txBox="1"/>
          <p:nvPr/>
        </p:nvSpPr>
        <p:spPr>
          <a:xfrm>
            <a:off x="7397150" y="112680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50mm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61B9876-DFF3-6C45-974B-702D4F39FC09}"/>
              </a:ext>
            </a:extLst>
          </p:cNvPr>
          <p:cNvSpPr/>
          <p:nvPr/>
        </p:nvSpPr>
        <p:spPr>
          <a:xfrm>
            <a:off x="5796596" y="4192994"/>
            <a:ext cx="568427" cy="2542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Power?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85A76C-C113-294E-8D94-486D8D62FDA6}"/>
              </a:ext>
            </a:extLst>
          </p:cNvPr>
          <p:cNvSpPr/>
          <p:nvPr/>
        </p:nvSpPr>
        <p:spPr>
          <a:xfrm>
            <a:off x="6239018" y="2062202"/>
            <a:ext cx="1316803" cy="12908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9A84751-F213-A347-8E39-1B331ABD0CC4}"/>
              </a:ext>
            </a:extLst>
          </p:cNvPr>
          <p:cNvSpPr/>
          <p:nvPr/>
        </p:nvSpPr>
        <p:spPr>
          <a:xfrm>
            <a:off x="5260535" y="4234196"/>
            <a:ext cx="313866" cy="23043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dirty="0"/>
              <a:t>FO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F270BD-9878-5B4A-8017-A8BCCE3D5AF3}"/>
              </a:ext>
            </a:extLst>
          </p:cNvPr>
          <p:cNvCxnSpPr/>
          <p:nvPr/>
        </p:nvCxnSpPr>
        <p:spPr>
          <a:xfrm>
            <a:off x="5417468" y="4464626"/>
            <a:ext cx="0" cy="4111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D39ADAC-D340-874B-909F-D22B52B852FE}"/>
              </a:ext>
            </a:extLst>
          </p:cNvPr>
          <p:cNvSpPr/>
          <p:nvPr/>
        </p:nvSpPr>
        <p:spPr>
          <a:xfrm rot="5400000">
            <a:off x="6000839" y="3239019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F278C59-25A3-9247-8599-6223F5DFA7DB}"/>
              </a:ext>
            </a:extLst>
          </p:cNvPr>
          <p:cNvSpPr/>
          <p:nvPr/>
        </p:nvSpPr>
        <p:spPr>
          <a:xfrm rot="5400000">
            <a:off x="6000839" y="991668"/>
            <a:ext cx="76810" cy="11980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528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ASIC characteristics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4"/>
          </p:nvPr>
        </p:nvSpPr>
        <p:spPr>
          <a:xfrm>
            <a:off x="284372" y="1316941"/>
            <a:ext cx="2160281" cy="2061316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2.1A</a:t>
            </a:r>
            <a:endParaRPr lang="en-US" sz="900" dirty="0"/>
          </a:p>
          <a:p>
            <a:pPr marL="600075" lvl="1" indent="-257175"/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12 IOs for data transmission per ASIC</a:t>
            </a:r>
            <a:endParaRPr lang="en-US" sz="788" dirty="0"/>
          </a:p>
          <a:p>
            <a:pPr marL="600075" lvl="1" indent="-257175"/>
            <a:r>
              <a:rPr lang="en-US" sz="825" dirty="0"/>
              <a:t>2 IOs clock receiver</a:t>
            </a:r>
            <a:endParaRPr lang="en-US" sz="788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17 control lines inputs and output</a:t>
            </a:r>
          </a:p>
          <a:p>
            <a:pPr marL="600075" lvl="1" indent="-257175"/>
            <a:r>
              <a:rPr lang="en-US" sz="900" dirty="0"/>
              <a:t>1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2900041" y="1867165"/>
            <a:ext cx="2165753" cy="1895140"/>
          </a:xfrm>
        </p:spPr>
        <p:txBody>
          <a:bodyPr vert="horz" lIns="0" tIns="0" rIns="0" bIns="0" rtlCol="0" anchor="t">
            <a:norm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8.4A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72 data transmission per module</a:t>
            </a:r>
          </a:p>
          <a:p>
            <a:pPr marL="600075" lvl="1" indent="-257175"/>
            <a:r>
              <a:rPr lang="en-US" sz="825" dirty="0"/>
              <a:t>3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20 control lines inputs and output</a:t>
            </a:r>
          </a:p>
          <a:p>
            <a:pPr marL="600075" lvl="1" indent="-257175"/>
            <a:r>
              <a:rPr lang="en-US" sz="900" dirty="0"/>
              <a:t>3 x Analog monitor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5446521" y="2267463"/>
            <a:ext cx="2252164" cy="19557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>
                <a:latin typeface="Arial"/>
                <a:cs typeface="Arial"/>
              </a:rPr>
              <a:t>Power supply voltage level</a:t>
            </a:r>
          </a:p>
          <a:p>
            <a:pPr marL="600075" lvl="1" indent="-257175"/>
            <a:r>
              <a:rPr lang="en-US" sz="900" dirty="0">
                <a:latin typeface="Arial"/>
                <a:cs typeface="Arial"/>
              </a:rPr>
              <a:t>2.5V @ 50A</a:t>
            </a: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US" sz="9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900" dirty="0"/>
              <a:t>LVDS </a:t>
            </a:r>
          </a:p>
          <a:p>
            <a:pPr marL="600075" lvl="1" indent="-257175"/>
            <a:r>
              <a:rPr lang="en-US" sz="825" dirty="0"/>
              <a:t>432 data transmission per camera</a:t>
            </a:r>
          </a:p>
          <a:p>
            <a:pPr marL="600075" lvl="1" indent="-257175"/>
            <a:r>
              <a:rPr lang="en-US" sz="825" dirty="0"/>
              <a:t>6 clock receiver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050" dirty="0">
                <a:latin typeface="Arial"/>
                <a:cs typeface="Arial"/>
              </a:rPr>
              <a:t>single ended</a:t>
            </a:r>
          </a:p>
          <a:p>
            <a:pPr marL="600075" lvl="1" indent="-257175"/>
            <a:r>
              <a:rPr lang="en-US" sz="900" dirty="0"/>
              <a:t>68 control lines inputs and output</a:t>
            </a:r>
          </a:p>
          <a:p>
            <a:pPr marL="600075" lvl="1" indent="-257175"/>
            <a:r>
              <a:rPr lang="en-US" sz="900" dirty="0"/>
              <a:t>18 Analog monitor</a:t>
            </a:r>
          </a:p>
          <a:p>
            <a:pPr marL="257175" indent="-257175">
              <a:buFont typeface="Arial" pitchFamily="34" charset="0"/>
              <a:buChar char="•"/>
            </a:pP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2851373" y="4604686"/>
            <a:ext cx="1281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3 ASICs(21W)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94445" y="4607215"/>
            <a:ext cx="15216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18 ASICs (126W)</a:t>
            </a:r>
          </a:p>
        </p:txBody>
      </p:sp>
      <p:sp>
        <p:nvSpPr>
          <p:cNvPr id="10" name="Rectangle 9"/>
          <p:cNvSpPr/>
          <p:nvPr/>
        </p:nvSpPr>
        <p:spPr>
          <a:xfrm>
            <a:off x="2766965" y="1867165"/>
            <a:ext cx="2125980" cy="3512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Rectangle 11"/>
          <p:cNvSpPr/>
          <p:nvPr/>
        </p:nvSpPr>
        <p:spPr>
          <a:xfrm>
            <a:off x="232235" y="1307473"/>
            <a:ext cx="2125980" cy="3999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5394385" y="2270417"/>
            <a:ext cx="2125980" cy="378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FDF35C-85AE-2443-9865-967B89CF57B1}"/>
              </a:ext>
            </a:extLst>
          </p:cNvPr>
          <p:cNvSpPr txBox="1"/>
          <p:nvPr/>
        </p:nvSpPr>
        <p:spPr>
          <a:xfrm>
            <a:off x="387289" y="990719"/>
            <a:ext cx="19544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 </a:t>
            </a:r>
            <a:r>
              <a:rPr lang="en-US" sz="1350" dirty="0" err="1"/>
              <a:t>ePix</a:t>
            </a:r>
            <a:r>
              <a:rPr lang="en-US" sz="1350" dirty="0"/>
              <a:t> 10k ASIC(5.2W)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7BC91D4-2877-AD42-BF86-B31CCBEAC99D}"/>
              </a:ext>
            </a:extLst>
          </p:cNvPr>
          <p:cNvSpPr txBox="1"/>
          <p:nvPr/>
        </p:nvSpPr>
        <p:spPr>
          <a:xfrm>
            <a:off x="2650410" y="1518779"/>
            <a:ext cx="20506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 </a:t>
            </a:r>
            <a:r>
              <a:rPr lang="en-US" sz="1350" dirty="0" err="1"/>
              <a:t>ePix</a:t>
            </a:r>
            <a:r>
              <a:rPr lang="en-US" sz="1350" dirty="0"/>
              <a:t> 10k ASIC(20.8W)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602FA4-CC47-094E-9B87-5C571547CAB5}"/>
              </a:ext>
            </a:extLst>
          </p:cNvPr>
          <p:cNvSpPr txBox="1"/>
          <p:nvPr/>
        </p:nvSpPr>
        <p:spPr>
          <a:xfrm>
            <a:off x="5513846" y="1536358"/>
            <a:ext cx="366675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48 </a:t>
            </a:r>
            <a:r>
              <a:rPr lang="en-US" sz="1350" dirty="0" err="1"/>
              <a:t>ePix</a:t>
            </a:r>
            <a:r>
              <a:rPr lang="en-US" sz="1350" dirty="0"/>
              <a:t> 10k ASIC(249.6W) / ½ camera</a:t>
            </a:r>
          </a:p>
          <a:p>
            <a:r>
              <a:rPr lang="en-US" sz="1100" dirty="0"/>
              <a:t>or</a:t>
            </a:r>
          </a:p>
          <a:p>
            <a:r>
              <a:rPr lang="en-US" sz="1350" dirty="0"/>
              <a:t>24 </a:t>
            </a:r>
            <a:r>
              <a:rPr lang="en-US" sz="1350" dirty="0" err="1"/>
              <a:t>ePix</a:t>
            </a:r>
            <a:r>
              <a:rPr lang="en-US" sz="1350" dirty="0"/>
              <a:t> 10k ASIC(124.8W) / ¼ camera</a:t>
            </a:r>
          </a:p>
          <a:p>
            <a:endParaRPr lang="en-US" sz="13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16285F2-148B-604C-B17D-87247EEBD2A0}"/>
              </a:ext>
            </a:extLst>
          </p:cNvPr>
          <p:cNvSpPr txBox="1"/>
          <p:nvPr/>
        </p:nvSpPr>
        <p:spPr>
          <a:xfrm>
            <a:off x="623448" y="4588649"/>
            <a:ext cx="10984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1 ASIC(7W)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C7B0B65-CACF-284A-9538-675FA9D403E5}"/>
              </a:ext>
            </a:extLst>
          </p:cNvPr>
          <p:cNvCxnSpPr/>
          <p:nvPr/>
        </p:nvCxnSpPr>
        <p:spPr>
          <a:xfrm>
            <a:off x="78615" y="4639832"/>
            <a:ext cx="86470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EE0C611-54C3-5B4F-81EB-9E4993587F4C}"/>
              </a:ext>
            </a:extLst>
          </p:cNvPr>
          <p:cNvSpPr txBox="1"/>
          <p:nvPr/>
        </p:nvSpPr>
        <p:spPr>
          <a:xfrm>
            <a:off x="135274" y="4319545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 err="1"/>
              <a:t>ePixM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4303635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Elbow Connector 33">
            <a:extLst>
              <a:ext uri="{FF2B5EF4-FFF2-40B4-BE49-F238E27FC236}">
                <a16:creationId xmlns:a16="http://schemas.microsoft.com/office/drawing/2014/main" id="{96CE71D9-CD4A-854D-AA99-967F019A1B6D}"/>
              </a:ext>
            </a:extLst>
          </p:cNvPr>
          <p:cNvCxnSpPr>
            <a:cxnSpLocks/>
            <a:stCxn id="57" idx="3"/>
          </p:cNvCxnSpPr>
          <p:nvPr/>
        </p:nvCxnSpPr>
        <p:spPr>
          <a:xfrm>
            <a:off x="920614" y="2316320"/>
            <a:ext cx="1540081" cy="321995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33">
            <a:extLst>
              <a:ext uri="{FF2B5EF4-FFF2-40B4-BE49-F238E27FC236}">
                <a16:creationId xmlns:a16="http://schemas.microsoft.com/office/drawing/2014/main" id="{C25F9F0E-28BE-0140-AFB9-1DBF27BE4E04}"/>
              </a:ext>
            </a:extLst>
          </p:cNvPr>
          <p:cNvCxnSpPr>
            <a:cxnSpLocks/>
            <a:stCxn id="58" idx="3"/>
          </p:cNvCxnSpPr>
          <p:nvPr/>
        </p:nvCxnSpPr>
        <p:spPr>
          <a:xfrm>
            <a:off x="920790" y="2521803"/>
            <a:ext cx="1530252" cy="1116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33">
            <a:extLst>
              <a:ext uri="{FF2B5EF4-FFF2-40B4-BE49-F238E27FC236}">
                <a16:creationId xmlns:a16="http://schemas.microsoft.com/office/drawing/2014/main" id="{1BDCD82E-C9C4-AA43-A58F-2877BAE5AB19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920790" y="2634698"/>
            <a:ext cx="1541274" cy="92588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33">
            <a:extLst>
              <a:ext uri="{FF2B5EF4-FFF2-40B4-BE49-F238E27FC236}">
                <a16:creationId xmlns:a16="http://schemas.microsoft.com/office/drawing/2014/main" id="{17033676-CF00-A347-8899-E25E90649F4F}"/>
              </a:ext>
            </a:extLst>
          </p:cNvPr>
          <p:cNvCxnSpPr>
            <a:cxnSpLocks/>
            <a:stCxn id="60" idx="3"/>
          </p:cNvCxnSpPr>
          <p:nvPr/>
        </p:nvCxnSpPr>
        <p:spPr>
          <a:xfrm flipV="1">
            <a:off x="920614" y="2634698"/>
            <a:ext cx="1541450" cy="296465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Elbow Connector 33">
            <a:extLst>
              <a:ext uri="{FF2B5EF4-FFF2-40B4-BE49-F238E27FC236}">
                <a16:creationId xmlns:a16="http://schemas.microsoft.com/office/drawing/2014/main" id="{F7B41107-5F50-1040-B91A-C11CF8AB00BC}"/>
              </a:ext>
            </a:extLst>
          </p:cNvPr>
          <p:cNvCxnSpPr>
            <a:cxnSpLocks/>
            <a:stCxn id="63" idx="3"/>
          </p:cNvCxnSpPr>
          <p:nvPr/>
        </p:nvCxnSpPr>
        <p:spPr>
          <a:xfrm flipV="1">
            <a:off x="920614" y="3018527"/>
            <a:ext cx="1541450" cy="47213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33">
            <a:extLst>
              <a:ext uri="{FF2B5EF4-FFF2-40B4-BE49-F238E27FC236}">
                <a16:creationId xmlns:a16="http://schemas.microsoft.com/office/drawing/2014/main" id="{8F454A8A-BACD-DA4A-BFFE-33C71976517E}"/>
              </a:ext>
            </a:extLst>
          </p:cNvPr>
          <p:cNvCxnSpPr>
            <a:cxnSpLocks/>
            <a:stCxn id="64" idx="3"/>
          </p:cNvCxnSpPr>
          <p:nvPr/>
        </p:nvCxnSpPr>
        <p:spPr>
          <a:xfrm flipV="1">
            <a:off x="920790" y="3018527"/>
            <a:ext cx="1541274" cy="67761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Elbow Connector 33">
            <a:extLst>
              <a:ext uri="{FF2B5EF4-FFF2-40B4-BE49-F238E27FC236}">
                <a16:creationId xmlns:a16="http://schemas.microsoft.com/office/drawing/2014/main" id="{FCD35D83-26A0-DC4E-9E12-60A7F9039C12}"/>
              </a:ext>
            </a:extLst>
          </p:cNvPr>
          <p:cNvCxnSpPr>
            <a:cxnSpLocks/>
            <a:stCxn id="65" idx="3"/>
          </p:cNvCxnSpPr>
          <p:nvPr/>
        </p:nvCxnSpPr>
        <p:spPr>
          <a:xfrm flipV="1">
            <a:off x="920790" y="3018527"/>
            <a:ext cx="1541274" cy="88310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33">
            <a:extLst>
              <a:ext uri="{FF2B5EF4-FFF2-40B4-BE49-F238E27FC236}">
                <a16:creationId xmlns:a16="http://schemas.microsoft.com/office/drawing/2014/main" id="{DCA52EE0-3BE4-C248-9D30-59423F637331}"/>
              </a:ext>
            </a:extLst>
          </p:cNvPr>
          <p:cNvCxnSpPr>
            <a:cxnSpLocks/>
            <a:stCxn id="66" idx="3"/>
          </p:cNvCxnSpPr>
          <p:nvPr/>
        </p:nvCxnSpPr>
        <p:spPr>
          <a:xfrm flipV="1">
            <a:off x="920614" y="3018527"/>
            <a:ext cx="1541450" cy="108697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33">
            <a:extLst>
              <a:ext uri="{FF2B5EF4-FFF2-40B4-BE49-F238E27FC236}">
                <a16:creationId xmlns:a16="http://schemas.microsoft.com/office/drawing/2014/main" id="{5CAA36B1-4C9B-E340-8BEA-D21E3728DC46}"/>
              </a:ext>
            </a:extLst>
          </p:cNvPr>
          <p:cNvCxnSpPr>
            <a:cxnSpLocks/>
            <a:stCxn id="53" idx="3"/>
          </p:cNvCxnSpPr>
          <p:nvPr/>
        </p:nvCxnSpPr>
        <p:spPr>
          <a:xfrm>
            <a:off x="920614" y="2010481"/>
            <a:ext cx="1538046" cy="619299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B42123-E41A-4455-A78F-83FEDC9049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5D3CF-60E2-4EC7-8AA5-98E7C51E6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flow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06B0C7D-1FAE-44F0-8BFB-41B767EBEB65}"/>
              </a:ext>
            </a:extLst>
          </p:cNvPr>
          <p:cNvSpPr/>
          <p:nvPr/>
        </p:nvSpPr>
        <p:spPr>
          <a:xfrm>
            <a:off x="2462064" y="2464257"/>
            <a:ext cx="1070877" cy="749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13" dirty="0"/>
              <a:t>FPGA </a:t>
            </a:r>
          </a:p>
          <a:p>
            <a:pPr algn="ctr"/>
            <a:r>
              <a:rPr lang="en-US" sz="1013" dirty="0"/>
              <a:t>+</a:t>
            </a:r>
          </a:p>
          <a:p>
            <a:pPr algn="ctr"/>
            <a:r>
              <a:rPr lang="en-US" sz="1013" dirty="0"/>
              <a:t>HBM*</a:t>
            </a:r>
          </a:p>
        </p:txBody>
      </p:sp>
      <p:cxnSp>
        <p:nvCxnSpPr>
          <p:cNvPr id="21" name="Elbow Connector 28">
            <a:extLst>
              <a:ext uri="{FF2B5EF4-FFF2-40B4-BE49-F238E27FC236}">
                <a16:creationId xmlns:a16="http://schemas.microsoft.com/office/drawing/2014/main" id="{8E5F1F54-FE08-4D61-8228-ECBF6AED1876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920614" y="1395638"/>
            <a:ext cx="1541450" cy="1244283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30">
            <a:extLst>
              <a:ext uri="{FF2B5EF4-FFF2-40B4-BE49-F238E27FC236}">
                <a16:creationId xmlns:a16="http://schemas.microsoft.com/office/drawing/2014/main" id="{787D6200-3567-4CDC-AEBF-285968C684B5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920790" y="1601121"/>
            <a:ext cx="1541274" cy="1038800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33">
            <a:extLst>
              <a:ext uri="{FF2B5EF4-FFF2-40B4-BE49-F238E27FC236}">
                <a16:creationId xmlns:a16="http://schemas.microsoft.com/office/drawing/2014/main" id="{DC57AFA0-0D6F-4918-B1AE-D75A5CE883A7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920790" y="1806604"/>
            <a:ext cx="1541274" cy="833317"/>
          </a:xfrm>
          <a:prstGeom prst="bentConnector3">
            <a:avLst>
              <a:gd name="adj1" fmla="val 50000"/>
            </a:avLst>
          </a:prstGeom>
          <a:ln w="28575">
            <a:solidFill>
              <a:schemeClr val="tx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578BB0AD-A93A-4750-BED2-FDC1C682EB13}"/>
              </a:ext>
            </a:extLst>
          </p:cNvPr>
          <p:cNvSpPr/>
          <p:nvPr/>
        </p:nvSpPr>
        <p:spPr>
          <a:xfrm>
            <a:off x="3915364" y="2494410"/>
            <a:ext cx="840836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50Gbps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A161F48-2D16-4414-B3B7-1384FDE9E736}"/>
              </a:ext>
            </a:extLst>
          </p:cNvPr>
          <p:cNvCxnSpPr>
            <a:cxnSpLocks/>
            <a:stCxn id="30" idx="1"/>
          </p:cNvCxnSpPr>
          <p:nvPr/>
        </p:nvCxnSpPr>
        <p:spPr>
          <a:xfrm flipH="1">
            <a:off x="3532941" y="2622998"/>
            <a:ext cx="382424" cy="0"/>
          </a:xfrm>
          <a:prstGeom prst="straightConnector1">
            <a:avLst/>
          </a:prstGeom>
          <a:ln w="38100">
            <a:solidFill>
              <a:schemeClr val="accent5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0C743312-0759-48AB-86C6-ACB49D97BD38}"/>
              </a:ext>
            </a:extLst>
          </p:cNvPr>
          <p:cNvSpPr/>
          <p:nvPr/>
        </p:nvSpPr>
        <p:spPr>
          <a:xfrm>
            <a:off x="2325000" y="1932491"/>
            <a:ext cx="565785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Mon.</a:t>
            </a:r>
          </a:p>
          <a:p>
            <a:pPr algn="ctr"/>
            <a:r>
              <a:rPr lang="en-US" sz="675" dirty="0"/>
              <a:t>ADC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16CF158-0FE0-4F64-9C13-BB9ACC0701CD}"/>
              </a:ext>
            </a:extLst>
          </p:cNvPr>
          <p:cNvSpPr/>
          <p:nvPr/>
        </p:nvSpPr>
        <p:spPr>
          <a:xfrm>
            <a:off x="2632623" y="1572719"/>
            <a:ext cx="729760" cy="162852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 dirty="0"/>
              <a:t>Power supply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31EA6DB-DB7C-4EFF-8E3C-F0981AA08696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2607892" y="2189667"/>
            <a:ext cx="0" cy="2665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86">
            <a:extLst>
              <a:ext uri="{FF2B5EF4-FFF2-40B4-BE49-F238E27FC236}">
                <a16:creationId xmlns:a16="http://schemas.microsoft.com/office/drawing/2014/main" id="{016FB634-44B7-438E-90D8-03FC8CE1261B}"/>
              </a:ext>
            </a:extLst>
          </p:cNvPr>
          <p:cNvSpPr/>
          <p:nvPr/>
        </p:nvSpPr>
        <p:spPr>
          <a:xfrm rot="20958765">
            <a:off x="4690349" y="1964078"/>
            <a:ext cx="318386" cy="606647"/>
          </a:xfrm>
          <a:custGeom>
            <a:avLst/>
            <a:gdLst>
              <a:gd name="connsiteX0" fmla="*/ 10160 w 426730"/>
              <a:gd name="connsiteY0" fmla="*/ 0 h 1137920"/>
              <a:gd name="connsiteX1" fmla="*/ 426720 w 426730"/>
              <a:gd name="connsiteY1" fmla="*/ 487680 h 1137920"/>
              <a:gd name="connsiteX2" fmla="*/ 0 w 426730"/>
              <a:gd name="connsiteY2" fmla="*/ 1137920 h 113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30" h="1137920">
                <a:moveTo>
                  <a:pt x="10160" y="0"/>
                </a:moveTo>
                <a:cubicBezTo>
                  <a:pt x="219286" y="149013"/>
                  <a:pt x="428413" y="298027"/>
                  <a:pt x="426720" y="487680"/>
                </a:cubicBezTo>
                <a:cubicBezTo>
                  <a:pt x="425027" y="677333"/>
                  <a:pt x="212513" y="907626"/>
                  <a:pt x="0" y="11379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E1994F8-06BC-44BA-9133-97AFE6B7E85A}"/>
              </a:ext>
            </a:extLst>
          </p:cNvPr>
          <p:cNvSpPr txBox="1"/>
          <p:nvPr/>
        </p:nvSpPr>
        <p:spPr>
          <a:xfrm>
            <a:off x="4472824" y="2202951"/>
            <a:ext cx="56618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/>
              <a:t>MM - FO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B969EF-478B-4653-AAC8-11315EF7B592}"/>
              </a:ext>
            </a:extLst>
          </p:cNvPr>
          <p:cNvSpPr/>
          <p:nvPr/>
        </p:nvSpPr>
        <p:spPr>
          <a:xfrm>
            <a:off x="3107047" y="1941022"/>
            <a:ext cx="565785" cy="257175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75"/>
              <a:t>OSCs</a:t>
            </a:r>
          </a:p>
          <a:p>
            <a:pPr algn="ctr"/>
            <a:endParaRPr lang="en-US" sz="675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B80E5E6-94FD-4F53-BB04-2F82FF7E9A92}"/>
              </a:ext>
            </a:extLst>
          </p:cNvPr>
          <p:cNvCxnSpPr>
            <a:cxnSpLocks/>
          </p:cNvCxnSpPr>
          <p:nvPr/>
        </p:nvCxnSpPr>
        <p:spPr>
          <a:xfrm>
            <a:off x="3422631" y="2206201"/>
            <a:ext cx="0" cy="2447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15A64AEA-34CF-451C-941E-92883E1B2FA7}"/>
              </a:ext>
            </a:extLst>
          </p:cNvPr>
          <p:cNvSpPr/>
          <p:nvPr/>
        </p:nvSpPr>
        <p:spPr>
          <a:xfrm>
            <a:off x="3919432" y="2902311"/>
            <a:ext cx="848554" cy="379060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LCLS-II timing (Optional)</a:t>
            </a:r>
          </a:p>
        </p:txBody>
      </p:sp>
      <p:cxnSp>
        <p:nvCxnSpPr>
          <p:cNvPr id="40" name="Elbow Connector 66">
            <a:extLst>
              <a:ext uri="{FF2B5EF4-FFF2-40B4-BE49-F238E27FC236}">
                <a16:creationId xmlns:a16="http://schemas.microsoft.com/office/drawing/2014/main" id="{F26D6A22-DA67-4E33-BD28-7F82277140F4}"/>
              </a:ext>
            </a:extLst>
          </p:cNvPr>
          <p:cNvCxnSpPr>
            <a:cxnSpLocks/>
            <a:stCxn id="39" idx="1"/>
            <a:endCxn id="20" idx="3"/>
          </p:cNvCxnSpPr>
          <p:nvPr/>
        </p:nvCxnSpPr>
        <p:spPr>
          <a:xfrm rot="10800000">
            <a:off x="3532941" y="2839069"/>
            <a:ext cx="386490" cy="252771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FDB126C-AFF7-4E3E-ABA6-14F3E5ACB000}"/>
              </a:ext>
            </a:extLst>
          </p:cNvPr>
          <p:cNvCxnSpPr/>
          <p:nvPr/>
        </p:nvCxnSpPr>
        <p:spPr>
          <a:xfrm>
            <a:off x="4813247" y="3111729"/>
            <a:ext cx="248978" cy="0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BEE9C17D-3036-4337-A1E9-8B44C2811FD1}"/>
              </a:ext>
            </a:extLst>
          </p:cNvPr>
          <p:cNvSpPr/>
          <p:nvPr/>
        </p:nvSpPr>
        <p:spPr>
          <a:xfrm>
            <a:off x="3923185" y="3416660"/>
            <a:ext cx="848554" cy="467747"/>
          </a:xfrm>
          <a:prstGeom prst="rect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Control &amp; Mon. link (1Gbps)</a:t>
            </a:r>
          </a:p>
          <a:p>
            <a:pPr algn="ctr"/>
            <a:r>
              <a:rPr lang="en-US" sz="788" dirty="0"/>
              <a:t>(Optional)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A4A0C0C-E628-4859-85CE-424BE0515BBF}"/>
              </a:ext>
            </a:extLst>
          </p:cNvPr>
          <p:cNvCxnSpPr/>
          <p:nvPr/>
        </p:nvCxnSpPr>
        <p:spPr>
          <a:xfrm>
            <a:off x="4830678" y="3606190"/>
            <a:ext cx="248978" cy="0"/>
          </a:xfrm>
          <a:prstGeom prst="straightConnector1">
            <a:avLst/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 descr="https://www.xilinx.com/content/dam/xilinx/imgs/kits/u200-front-angle-p.jpg">
            <a:extLst>
              <a:ext uri="{FF2B5EF4-FFF2-40B4-BE49-F238E27FC236}">
                <a16:creationId xmlns:a16="http://schemas.microsoft.com/office/drawing/2014/main" id="{4101DFE7-CBE1-4512-8B66-3E96396A8A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529" l="4199" r="98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65903" y="1510570"/>
            <a:ext cx="1093288" cy="60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Freeform 55">
            <a:extLst>
              <a:ext uri="{FF2B5EF4-FFF2-40B4-BE49-F238E27FC236}">
                <a16:creationId xmlns:a16="http://schemas.microsoft.com/office/drawing/2014/main" id="{4B10FEF5-1F68-4370-9D42-A2D461EB4084}"/>
              </a:ext>
            </a:extLst>
          </p:cNvPr>
          <p:cNvSpPr/>
          <p:nvPr/>
        </p:nvSpPr>
        <p:spPr>
          <a:xfrm flipV="1">
            <a:off x="4809713" y="1199698"/>
            <a:ext cx="318386" cy="456124"/>
          </a:xfrm>
          <a:custGeom>
            <a:avLst/>
            <a:gdLst>
              <a:gd name="connsiteX0" fmla="*/ 10160 w 426730"/>
              <a:gd name="connsiteY0" fmla="*/ 0 h 1137920"/>
              <a:gd name="connsiteX1" fmla="*/ 426720 w 426730"/>
              <a:gd name="connsiteY1" fmla="*/ 487680 h 1137920"/>
              <a:gd name="connsiteX2" fmla="*/ 0 w 426730"/>
              <a:gd name="connsiteY2" fmla="*/ 1137920 h 1137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6730" h="1137920">
                <a:moveTo>
                  <a:pt x="10160" y="0"/>
                </a:moveTo>
                <a:cubicBezTo>
                  <a:pt x="219286" y="149013"/>
                  <a:pt x="428413" y="298027"/>
                  <a:pt x="426720" y="487680"/>
                </a:cubicBezTo>
                <a:cubicBezTo>
                  <a:pt x="425027" y="677333"/>
                  <a:pt x="212513" y="907626"/>
                  <a:pt x="0" y="113792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cxnSp>
        <p:nvCxnSpPr>
          <p:cNvPr id="47" name="Elbow Connector 118">
            <a:extLst>
              <a:ext uri="{FF2B5EF4-FFF2-40B4-BE49-F238E27FC236}">
                <a16:creationId xmlns:a16="http://schemas.microsoft.com/office/drawing/2014/main" id="{EED0E2A7-BA91-4853-859E-5A250EDF5042}"/>
              </a:ext>
            </a:extLst>
          </p:cNvPr>
          <p:cNvCxnSpPr>
            <a:cxnSpLocks/>
            <a:stCxn id="42" idx="1"/>
            <a:endCxn id="20" idx="3"/>
          </p:cNvCxnSpPr>
          <p:nvPr/>
        </p:nvCxnSpPr>
        <p:spPr>
          <a:xfrm rot="10800000">
            <a:off x="3532941" y="2839070"/>
            <a:ext cx="390244" cy="811464"/>
          </a:xfrm>
          <a:prstGeom prst="bentConnector3">
            <a:avLst>
              <a:gd name="adj1" fmla="val 50000"/>
            </a:avLst>
          </a:prstGeom>
          <a:ln w="12700">
            <a:solidFill>
              <a:schemeClr val="accent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99B5CC8-7371-4A36-BA61-423F364EF1E0}"/>
              </a:ext>
            </a:extLst>
          </p:cNvPr>
          <p:cNvSpPr txBox="1"/>
          <p:nvPr/>
        </p:nvSpPr>
        <p:spPr>
          <a:xfrm>
            <a:off x="4329593" y="1201693"/>
            <a:ext cx="55015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/>
              <a:t>SM - FO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E67675-EB89-4399-ADC7-7E961D360E86}"/>
              </a:ext>
            </a:extLst>
          </p:cNvPr>
          <p:cNvSpPr txBox="1"/>
          <p:nvPr/>
        </p:nvSpPr>
        <p:spPr>
          <a:xfrm rot="5400000">
            <a:off x="578023" y="2976476"/>
            <a:ext cx="17473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…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38B8240-60AB-4A77-9E23-08AC2F4D5293}"/>
              </a:ext>
            </a:extLst>
          </p:cNvPr>
          <p:cNvSpPr txBox="1"/>
          <p:nvPr/>
        </p:nvSpPr>
        <p:spPr>
          <a:xfrm>
            <a:off x="117020" y="762313"/>
            <a:ext cx="1353319" cy="334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x6 ASICs carriers and concentrator cards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3FF92EA-7F23-4170-88D8-F247A9AB7550}"/>
              </a:ext>
            </a:extLst>
          </p:cNvPr>
          <p:cNvSpPr/>
          <p:nvPr/>
        </p:nvSpPr>
        <p:spPr>
          <a:xfrm>
            <a:off x="189943" y="4820478"/>
            <a:ext cx="66502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*High Bandwidth Memory can be used to improve on camera processing. Example VUP37 with 8GB HBM</a:t>
            </a:r>
          </a:p>
          <a:p>
            <a:endParaRPr lang="en-US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E58DBA-0BA0-47DD-A9DF-C5774276D1BE}"/>
              </a:ext>
            </a:extLst>
          </p:cNvPr>
          <p:cNvSpPr txBox="1"/>
          <p:nvPr/>
        </p:nvSpPr>
        <p:spPr>
          <a:xfrm>
            <a:off x="5276963" y="689921"/>
            <a:ext cx="378842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Each ASICs carrier board is connected to a concentrator card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200" dirty="0"/>
              <a:t>Concentrator I/O requirements: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48 IO/module =&gt; </a:t>
            </a:r>
            <a:r>
              <a:rPr lang="en-US" sz="1200" dirty="0">
                <a:solidFill>
                  <a:srgbClr val="FF0000"/>
                </a:solidFill>
                <a:latin typeface="Arial"/>
                <a:cs typeface="Arial"/>
              </a:rPr>
              <a:t>288 IO/Quad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     (6 x 2 IOs per line x 4 ASICs x 1 modules)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cs typeface="Arial"/>
              </a:rPr>
              <a:t>44 (Ideal) / 23 (w/o monitors) IO/module for ASIC control =&gt;</a:t>
            </a:r>
            <a:r>
              <a:rPr lang="en-US" sz="1200" dirty="0">
                <a:solidFill>
                  <a:srgbClr val="FF0000"/>
                </a:solidFill>
                <a:cs typeface="Arial"/>
              </a:rPr>
              <a:t>130 IO/Quad</a:t>
            </a:r>
            <a:endParaRPr lang="en-US" sz="1200" dirty="0">
              <a:cs typeface="Arial"/>
            </a:endParaRP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12 Analog monitoring ADC </a:t>
            </a:r>
            <a:r>
              <a:rPr lang="en-US" sz="1200" dirty="0">
                <a:cs typeface="Arial"/>
              </a:rPr>
              <a:t>IO /module </a:t>
            </a:r>
            <a:endParaRPr lang="en-US" sz="1200" dirty="0">
              <a:latin typeface="Arial"/>
              <a:cs typeface="Arial"/>
            </a:endParaRP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8 Digital monitoring </a:t>
            </a:r>
            <a:r>
              <a:rPr lang="en-US" sz="1200" dirty="0">
                <a:cs typeface="Arial"/>
              </a:rPr>
              <a:t>IO/module </a:t>
            </a:r>
            <a:endParaRPr lang="en-US" sz="1200" dirty="0">
              <a:latin typeface="Arial"/>
              <a:cs typeface="Arial"/>
            </a:endParaRPr>
          </a:p>
          <a:p>
            <a:r>
              <a:rPr lang="en-US" sz="1200" dirty="0"/>
              <a:t> </a:t>
            </a:r>
          </a:p>
          <a:p>
            <a:pPr marL="257175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Data volume at 5kFPS</a:t>
            </a:r>
            <a:endParaRPr lang="en-US" sz="1200" dirty="0"/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000" b="1" dirty="0">
                <a:latin typeface="Arial"/>
                <a:cs typeface="Arial"/>
              </a:rPr>
              <a:t>8.5Gbps/module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    (144*192 pixels * 4 ASICs * 16 b * 5kFPS, 66b/64b)</a:t>
            </a:r>
          </a:p>
          <a:p>
            <a:pPr marL="492919" lvl="1" indent="-192881">
              <a:buFont typeface="Arial" panose="020B0604020202020204" pitchFamily="34" charset="0"/>
              <a:buChar char="•"/>
            </a:pPr>
            <a:r>
              <a:rPr lang="en-US" sz="1000" b="1" dirty="0">
                <a:cs typeface="Arial"/>
              </a:rPr>
              <a:t>51Gbps/quad</a:t>
            </a:r>
          </a:p>
          <a:p>
            <a:pPr marL="300038" lvl="1"/>
            <a:r>
              <a:rPr lang="en-US" sz="900" dirty="0">
                <a:cs typeface="Arial"/>
              </a:rPr>
              <a:t>        (6 modules per quad)</a:t>
            </a:r>
            <a:r>
              <a:rPr lang="en-US" sz="900" dirty="0">
                <a:latin typeface="Arial"/>
                <a:cs typeface="Arial"/>
              </a:rPr>
              <a:t>    </a:t>
            </a:r>
          </a:p>
          <a:p>
            <a:pPr marL="300038" lvl="1"/>
            <a:r>
              <a:rPr lang="en-US" sz="900" dirty="0">
                <a:latin typeface="Arial"/>
                <a:cs typeface="Arial"/>
              </a:rPr>
              <a:t>    </a:t>
            </a:r>
          </a:p>
          <a:p>
            <a:pPr marL="257175" indent="-214313">
              <a:buFont typeface="Arial" panose="020B0604020202020204" pitchFamily="34" charset="0"/>
              <a:buChar char="•"/>
            </a:pPr>
            <a:r>
              <a:rPr lang="en-US" sz="1200" dirty="0">
                <a:latin typeface="Arial"/>
                <a:cs typeface="Arial"/>
              </a:rPr>
              <a:t>Data transmission </a:t>
            </a:r>
            <a:r>
              <a:rPr lang="en-US" sz="1200" b="1" dirty="0">
                <a:latin typeface="Arial"/>
                <a:cs typeface="Arial"/>
              </a:rPr>
              <a:t>50Gbps* </a:t>
            </a:r>
            <a:r>
              <a:rPr lang="en-US" sz="1200" dirty="0">
                <a:latin typeface="Arial"/>
                <a:cs typeface="Arial"/>
              </a:rPr>
              <a:t>out  </a:t>
            </a:r>
          </a:p>
          <a:p>
            <a:pPr marL="385763" lvl="1"/>
            <a:r>
              <a:rPr lang="en-US" sz="900" dirty="0">
                <a:latin typeface="Arial"/>
                <a:cs typeface="Arial"/>
              </a:rPr>
              <a:t>     (2x25Gbps lanes fly by wire alternatives from </a:t>
            </a:r>
            <a:r>
              <a:rPr lang="en-US" sz="900" dirty="0" err="1">
                <a:latin typeface="Arial"/>
                <a:cs typeface="Arial"/>
              </a:rPr>
              <a:t>Samtec</a:t>
            </a:r>
            <a:r>
              <a:rPr lang="en-US" sz="900" dirty="0">
                <a:latin typeface="Arial"/>
                <a:cs typeface="Arial"/>
              </a:rPr>
              <a:t>)</a:t>
            </a:r>
          </a:p>
          <a:p>
            <a:pPr marL="557213" lvl="1" indent="-171450">
              <a:buFont typeface="Arial" panose="020B0604020202020204" pitchFamily="34" charset="0"/>
              <a:buChar char="•"/>
            </a:pPr>
            <a:r>
              <a:rPr lang="en-US" sz="1100" dirty="0">
                <a:latin typeface="Arial"/>
                <a:cs typeface="Arial"/>
              </a:rPr>
              <a:t>Assume a lossless compression will be used.</a:t>
            </a:r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A2E2995-83E6-9541-B6B5-403F21603DC4}"/>
              </a:ext>
            </a:extLst>
          </p:cNvPr>
          <p:cNvGrpSpPr/>
          <p:nvPr/>
        </p:nvGrpSpPr>
        <p:grpSpPr>
          <a:xfrm>
            <a:off x="246991" y="1268124"/>
            <a:ext cx="756098" cy="858142"/>
            <a:chOff x="377423" y="1770468"/>
            <a:chExt cx="756098" cy="858142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E927A28-E5E2-4041-BA8E-679DFFB4920F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A0873CF-3B39-4AB0-8BAF-7823864F2734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1B9BC74-EA43-4524-9C6E-9F22B30D8B24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012A448-F9B6-4266-861E-71DD1C5A71DF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4A299B6-74C3-8B47-A25C-06BADD4D6040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9CEED80-A339-5C4C-9C36-59571247D7DC}"/>
              </a:ext>
            </a:extLst>
          </p:cNvPr>
          <p:cNvGrpSpPr/>
          <p:nvPr/>
        </p:nvGrpSpPr>
        <p:grpSpPr>
          <a:xfrm>
            <a:off x="246991" y="2188806"/>
            <a:ext cx="756098" cy="858142"/>
            <a:chOff x="377423" y="1770468"/>
            <a:chExt cx="756098" cy="858142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C1C245-18EF-FB41-8DD3-245F440E9CC1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495C2F8-2925-3C47-BA86-0A5802D23D02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BF55A74-1601-0647-9277-D6E50E1633D6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249E2507-F62D-5149-A163-F8896526E054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1049B76-F9A2-354D-8E68-593222BC342E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14EE508-931A-8D4D-A12E-E5459BB278BE}"/>
              </a:ext>
            </a:extLst>
          </p:cNvPr>
          <p:cNvGrpSpPr/>
          <p:nvPr/>
        </p:nvGrpSpPr>
        <p:grpSpPr>
          <a:xfrm>
            <a:off x="246991" y="3363147"/>
            <a:ext cx="756098" cy="858142"/>
            <a:chOff x="377423" y="1770468"/>
            <a:chExt cx="756098" cy="858142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E60C3D28-2992-BE4C-BE89-0A7F1A9B42FC}"/>
                </a:ext>
              </a:extLst>
            </p:cNvPr>
            <p:cNvSpPr/>
            <p:nvPr/>
          </p:nvSpPr>
          <p:spPr>
            <a:xfrm>
              <a:off x="377423" y="1770468"/>
              <a:ext cx="756098" cy="858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8F283ED-6329-CD48-871F-683C9C752974}"/>
                </a:ext>
              </a:extLst>
            </p:cNvPr>
            <p:cNvSpPr/>
            <p:nvPr/>
          </p:nvSpPr>
          <p:spPr>
            <a:xfrm>
              <a:off x="485261" y="1810617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ASIC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99EF1499-4337-8F4D-8033-414475877111}"/>
                </a:ext>
              </a:extLst>
            </p:cNvPr>
            <p:cNvSpPr/>
            <p:nvPr/>
          </p:nvSpPr>
          <p:spPr>
            <a:xfrm>
              <a:off x="485437" y="201610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ED0D44C5-2C5F-824D-B909-14CC51FA1176}"/>
                </a:ext>
              </a:extLst>
            </p:cNvPr>
            <p:cNvSpPr/>
            <p:nvPr/>
          </p:nvSpPr>
          <p:spPr>
            <a:xfrm>
              <a:off x="485437" y="2221583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E90BDD1-D635-FC46-B4B5-9269C7C2170B}"/>
                </a:ext>
              </a:extLst>
            </p:cNvPr>
            <p:cNvSpPr/>
            <p:nvPr/>
          </p:nvSpPr>
          <p:spPr>
            <a:xfrm>
              <a:off x="485261" y="2425460"/>
              <a:ext cx="565785" cy="174729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/>
                <a:t>ASIC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672579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CE2D7BD-9D89-CC42-B71F-C25EB71AC6F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0F4009-FC8B-D04E-AFC8-E2D8C607F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3DA68F-E29F-3948-BA01-E60B9E80EDD4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68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6899" y="987544"/>
            <a:ext cx="654724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>
                <a:solidFill>
                  <a:srgbClr val="981E32"/>
                </a:solidFill>
              </a:rPr>
              <a:t>Scope of this project is to build a suite of high rate (5kHz) detectors for TXI</a:t>
            </a:r>
          </a:p>
          <a:p>
            <a:endParaRPr lang="en-US" sz="1350" dirty="0">
              <a:solidFill>
                <a:srgbClr val="E17000"/>
              </a:solidFill>
            </a:endParaRPr>
          </a:p>
          <a:p>
            <a:r>
              <a:rPr lang="en-US" sz="1350" dirty="0"/>
              <a:t>As defined in the following key documents: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L2SI-GR-0002, Global Requirements Document L2S-I Beam Parameters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US" sz="1200" i="1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L2SI-PR-0021-R0, NEH 1.2 Instrument Scope Document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3731440-C15D-4F66-8711-BF948D67F9B9}"/>
              </a:ext>
            </a:extLst>
          </p:cNvPr>
          <p:cNvGraphicFramePr>
            <a:graphicFrameLocks noGrp="1"/>
          </p:cNvGraphicFramePr>
          <p:nvPr/>
        </p:nvGraphicFramePr>
        <p:xfrm>
          <a:off x="1347436" y="3867919"/>
          <a:ext cx="6324945" cy="800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9555">
                  <a:extLst>
                    <a:ext uri="{9D8B030D-6E8A-4147-A177-3AD203B41FA5}">
                      <a16:colId xmlns:a16="http://schemas.microsoft.com/office/drawing/2014/main" val="2730272867"/>
                    </a:ext>
                  </a:extLst>
                </a:gridCol>
                <a:gridCol w="576075">
                  <a:extLst>
                    <a:ext uri="{9D8B030D-6E8A-4147-A177-3AD203B41FA5}">
                      <a16:colId xmlns:a16="http://schemas.microsoft.com/office/drawing/2014/main" val="3748786837"/>
                    </a:ext>
                  </a:extLst>
                </a:gridCol>
                <a:gridCol w="959315">
                  <a:extLst>
                    <a:ext uri="{9D8B030D-6E8A-4147-A177-3AD203B41FA5}">
                      <a16:colId xmlns:a16="http://schemas.microsoft.com/office/drawing/2014/main" val="3305965377"/>
                    </a:ext>
                  </a:extLst>
                </a:gridCol>
              </a:tblGrid>
              <a:tr h="160139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Detector Description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>
                          <a:effectLst/>
                        </a:rPr>
                        <a:t>Priority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027784150"/>
                  </a:ext>
                </a:extLst>
              </a:tr>
              <a:tr h="160139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Forward Scattering Detector (&gt;1Mp, &gt;5kHz, split and articulated in Y and in Z)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1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scope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486709224"/>
                  </a:ext>
                </a:extLst>
              </a:tr>
              <a:tr h="160139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>
                          <a:effectLst/>
                        </a:rPr>
                        <a:t>Von Hamos Detector (&gt;110kp, &gt;5kHz)</a:t>
                      </a:r>
                      <a:endParaRPr lang="en-US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2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scope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2730531220"/>
                  </a:ext>
                </a:extLst>
              </a:tr>
              <a:tr h="160139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Downstream Low-q Detector (&gt;110kp, &gt;5kHz)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3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 scope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3883300845"/>
                  </a:ext>
                </a:extLst>
              </a:tr>
              <a:tr h="160139">
                <a:tc>
                  <a:txBody>
                    <a:bodyPr/>
                    <a:lstStyle/>
                    <a:p>
                      <a:pPr marL="0" marR="0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Soft X-ray Emission Spectrometer Detector (&gt;115kp, &gt;5kHz, single-photon @ 270eV)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</a:rPr>
                        <a:t>4</a:t>
                      </a:r>
                      <a:endParaRPr lang="en-US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200"/>
                        </a:spcBef>
                        <a:spcAft>
                          <a:spcPts val="600"/>
                        </a:spcAft>
                        <a:tabLst>
                          <a:tab pos="228600" algn="l"/>
                        </a:tabLst>
                      </a:pPr>
                      <a:r>
                        <a:rPr lang="en-US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Out of scope*</a:t>
                      </a: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412912505"/>
                  </a:ext>
                </a:extLst>
              </a:tr>
            </a:tbl>
          </a:graphicData>
        </a:graphic>
      </p:graphicFrame>
      <p:grpSp>
        <p:nvGrpSpPr>
          <p:cNvPr id="11" name="Group 10">
            <a:extLst>
              <a:ext uri="{FF2B5EF4-FFF2-40B4-BE49-F238E27FC236}">
                <a16:creationId xmlns:a16="http://schemas.microsoft.com/office/drawing/2014/main" id="{A7D724E9-48C1-4129-8338-E5E2CB4845B9}"/>
              </a:ext>
            </a:extLst>
          </p:cNvPr>
          <p:cNvGrpSpPr/>
          <p:nvPr/>
        </p:nvGrpSpPr>
        <p:grpSpPr>
          <a:xfrm>
            <a:off x="2243040" y="2082086"/>
            <a:ext cx="4571537" cy="1632470"/>
            <a:chOff x="1555086" y="3059668"/>
            <a:chExt cx="6095383" cy="217662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ACE0535-6F7C-45A5-A263-393E721E40C2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5086" y="3156034"/>
              <a:ext cx="6073775" cy="2080260"/>
            </a:xfrm>
            <a:prstGeom prst="rect">
              <a:avLst/>
            </a:prstGeom>
            <a:noFill/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972F008-AA50-43E9-9971-D098B4237132}"/>
                </a:ext>
              </a:extLst>
            </p:cNvPr>
            <p:cNvSpPr txBox="1"/>
            <p:nvPr/>
          </p:nvSpPr>
          <p:spPr>
            <a:xfrm>
              <a:off x="3298969" y="3059668"/>
              <a:ext cx="37446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D197C9-98F3-49BF-B341-4A56CE1134BD}"/>
                </a:ext>
              </a:extLst>
            </p:cNvPr>
            <p:cNvSpPr txBox="1"/>
            <p:nvPr/>
          </p:nvSpPr>
          <p:spPr>
            <a:xfrm>
              <a:off x="2267053" y="3244335"/>
              <a:ext cx="37446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B69DC41-CAFD-412E-A90E-9A9BC834286D}"/>
                </a:ext>
              </a:extLst>
            </p:cNvPr>
            <p:cNvSpPr txBox="1"/>
            <p:nvPr/>
          </p:nvSpPr>
          <p:spPr>
            <a:xfrm>
              <a:off x="7276008" y="3581400"/>
              <a:ext cx="37446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0A04793-B31C-4382-82C5-D27A56185330}"/>
                </a:ext>
              </a:extLst>
            </p:cNvPr>
            <p:cNvSpPr txBox="1"/>
            <p:nvPr/>
          </p:nvSpPr>
          <p:spPr>
            <a:xfrm>
              <a:off x="2110599" y="4708187"/>
              <a:ext cx="374461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4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DA69912-7BA9-42A9-850A-40961B03F916}"/>
              </a:ext>
            </a:extLst>
          </p:cNvPr>
          <p:cNvSpPr txBox="1"/>
          <p:nvPr/>
        </p:nvSpPr>
        <p:spPr>
          <a:xfrm>
            <a:off x="1384027" y="4802596"/>
            <a:ext cx="5732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 Note: a small module 300kPix </a:t>
            </a:r>
            <a:r>
              <a:rPr lang="en-US" sz="1200" dirty="0" err="1"/>
              <a:t>ePixM</a:t>
            </a:r>
            <a:r>
              <a:rPr lang="en-US" sz="1200" dirty="0"/>
              <a:t> with 50um pitch at 7.5kHz satisfy this need</a:t>
            </a:r>
          </a:p>
        </p:txBody>
      </p:sp>
    </p:spTree>
    <p:extLst>
      <p:ext uri="{BB962C8B-B14F-4D97-AF65-F5344CB8AC3E}">
        <p14:creationId xmlns:p14="http://schemas.microsoft.com/office/powerpoint/2010/main" val="1516650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Milestones and Deliverables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329183744"/>
              </p:ext>
            </p:extLst>
          </p:nvPr>
        </p:nvGraphicFramePr>
        <p:xfrm>
          <a:off x="1312780" y="721828"/>
          <a:ext cx="6518439" cy="35205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1755">
                  <a:extLst>
                    <a:ext uri="{9D8B030D-6E8A-4147-A177-3AD203B41FA5}">
                      <a16:colId xmlns:a16="http://schemas.microsoft.com/office/drawing/2014/main" val="878547911"/>
                    </a:ext>
                  </a:extLst>
                </a:gridCol>
                <a:gridCol w="1399314">
                  <a:extLst>
                    <a:ext uri="{9D8B030D-6E8A-4147-A177-3AD203B41FA5}">
                      <a16:colId xmlns:a16="http://schemas.microsoft.com/office/drawing/2014/main" val="3025829987"/>
                    </a:ext>
                  </a:extLst>
                </a:gridCol>
                <a:gridCol w="2327370">
                  <a:extLst>
                    <a:ext uri="{9D8B030D-6E8A-4147-A177-3AD203B41FA5}">
                      <a16:colId xmlns:a16="http://schemas.microsoft.com/office/drawing/2014/main" val="2972208446"/>
                    </a:ext>
                  </a:extLst>
                </a:gridCol>
              </a:tblGrid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Key Milestones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Planned</a:t>
                      </a:r>
                      <a:r>
                        <a:rPr lang="en-US" sz="900" baseline="0" dirty="0"/>
                        <a:t> Date</a:t>
                      </a:r>
                      <a:endParaRPr lang="en-US" sz="9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Goal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59203014"/>
                  </a:ext>
                </a:extLst>
              </a:tr>
              <a:tr h="224447">
                <a:tc>
                  <a:txBody>
                    <a:bodyPr/>
                    <a:lstStyle/>
                    <a:p>
                      <a:r>
                        <a:rPr lang="en-US" sz="900" dirty="0"/>
                        <a:t>Conceptual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01/13/2021 - Today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Project High level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19118540"/>
                  </a:ext>
                </a:extLst>
              </a:tr>
              <a:tr h="222698">
                <a:tc>
                  <a:txBody>
                    <a:bodyPr/>
                    <a:lstStyle/>
                    <a:p>
                      <a:r>
                        <a:rPr lang="en-US" sz="900" dirty="0"/>
                        <a:t>Kick-off meeting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02/19/2021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Start design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744278987"/>
                  </a:ext>
                </a:extLst>
              </a:tr>
              <a:tr h="222698">
                <a:tc>
                  <a:txBody>
                    <a:bodyPr/>
                    <a:lstStyle/>
                    <a:p>
                      <a:r>
                        <a:rPr lang="en-US" sz="900" b="1" dirty="0"/>
                        <a:t>Mechanical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05/15/2021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Structural and cooling design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92813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900" dirty="0"/>
                        <a:t>Electro-mechanical design concept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05/31/2021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Detector concept development</a:t>
                      </a:r>
                    </a:p>
                    <a:p>
                      <a:r>
                        <a:rPr lang="en-US" sz="900" dirty="0"/>
                        <a:t>including hutch integration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61399577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Preliminary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06/01/2021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Concept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0357398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r>
                        <a:rPr lang="en-US" sz="900" dirty="0"/>
                        <a:t>Detailed Electro-mechanical design completed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10/20/2021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Complete Detector design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46910052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/>
                        <a:t>Final Design Review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10/21/2021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Manufacturability review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79570485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indent="0" fontAlgn="base"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Components fabrication starts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10/22/2021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Parts fabrication and procurement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792921848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Firmware Design completed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12/08/2021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Fully operational boards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55434903"/>
                  </a:ext>
                </a:extLst>
              </a:tr>
              <a:tr h="232614">
                <a:tc>
                  <a:txBody>
                    <a:bodyPr/>
                    <a:lstStyle/>
                    <a:p>
                      <a:pPr marL="0" indent="0" fontAlgn="base">
                        <a:buClr>
                          <a:srgbClr val="C00000"/>
                        </a:buClr>
                        <a:buFont typeface="Wingdings" panose="05000000000000000000" pitchFamily="2" charset="2"/>
                        <a:buNone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Components fabrication completed with qualification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01/07/2022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/>
                        <a:t>Parts fabricated and qualified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344360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Modules and Detector Assembled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08/22/2022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Assembled deliverables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90755104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Detector Characterization and Integration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08/23/2022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Parameter optimization and hutch integration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0378093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Detector Delivery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09/21/2022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Transfer to operations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77199880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Project closeout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09/22/2022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28036827"/>
                  </a:ext>
                </a:extLst>
              </a:tr>
            </a:tbl>
          </a:graphicData>
        </a:graphic>
      </p:graphicFrame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C18C74A5-EA4A-4001-957B-A747F0BCF8B3}"/>
              </a:ext>
            </a:extLst>
          </p:cNvPr>
          <p:cNvSpPr txBox="1">
            <a:spLocks/>
          </p:cNvSpPr>
          <p:nvPr/>
        </p:nvSpPr>
        <p:spPr>
          <a:xfrm>
            <a:off x="1736327" y="4242367"/>
            <a:ext cx="5832972" cy="748898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2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52000" indent="-180000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2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81E32"/>
              </a:buClr>
            </a:pPr>
            <a:r>
              <a:rPr lang="en-US" sz="1350" dirty="0">
                <a:solidFill>
                  <a:srgbClr val="C00000"/>
                </a:solidFill>
              </a:rPr>
              <a:t>Deliverables:</a:t>
            </a:r>
          </a:p>
          <a:p>
            <a:pPr marL="257175" indent="-257175" fontAlgn="base">
              <a:buClr>
                <a:srgbClr val="981E32"/>
              </a:buClr>
              <a:buFont typeface="Arial" pitchFamily="34" charset="0"/>
              <a:buChar char="•"/>
            </a:pPr>
            <a:r>
              <a:rPr lang="en-US" sz="1350" dirty="0"/>
              <a:t>1 ePixHR10k 2.6MPix with a 2 jaws design at 5KHz</a:t>
            </a:r>
          </a:p>
          <a:p>
            <a:pPr marL="257175" indent="-257175" fontAlgn="base">
              <a:buClr>
                <a:srgbClr val="981E32"/>
              </a:buClr>
              <a:buFont typeface="Arial" pitchFamily="34" charset="0"/>
              <a:buChar char="•"/>
            </a:pPr>
            <a:r>
              <a:rPr lang="en-US" sz="1350" dirty="0"/>
              <a:t>2 ePixHR10k 110kPix at 5kHz (single planar module)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CE7C5C-4833-694B-9D2F-65D68A5E5AA6}"/>
              </a:ext>
            </a:extLst>
          </p:cNvPr>
          <p:cNvSpPr txBox="1"/>
          <p:nvPr/>
        </p:nvSpPr>
        <p:spPr>
          <a:xfrm rot="19349921">
            <a:off x="7601664" y="1222786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</a:rPr>
              <a:t>New!</a:t>
            </a:r>
          </a:p>
        </p:txBody>
      </p:sp>
    </p:spTree>
    <p:extLst>
      <p:ext uri="{BB962C8B-B14F-4D97-AF65-F5344CB8AC3E}">
        <p14:creationId xmlns:p14="http://schemas.microsoft.com/office/powerpoint/2010/main" val="115316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Requirements Table</a:t>
            </a:r>
            <a:endParaRPr u="sng" dirty="0"/>
          </a:p>
        </p:txBody>
      </p:sp>
      <p:sp>
        <p:nvSpPr>
          <p:cNvPr id="223" name="Google Shape;223;p35"/>
          <p:cNvSpPr txBox="1">
            <a:spLocks noGrp="1"/>
          </p:cNvSpPr>
          <p:nvPr>
            <p:ph type="sldNum" idx="4294967295"/>
          </p:nvPr>
        </p:nvSpPr>
        <p:spPr>
          <a:xfrm>
            <a:off x="7761685" y="4738687"/>
            <a:ext cx="239315" cy="40481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54000" tIns="43200" rIns="54000" bIns="34275" rtlCol="0" anchor="ctr" anchorCtr="0">
            <a:noAutofit/>
          </a:bodyPr>
          <a:lstStyle/>
          <a:p>
            <a:pPr>
              <a:buSzPts val="1100"/>
            </a:pPr>
            <a:fld id="{00000000-1234-1234-1234-123412341234}" type="slidenum">
              <a:rPr lang="en-US"/>
              <a:pPr>
                <a:buSzPts val="1100"/>
              </a:pPr>
              <a:t>4</a:t>
            </a:fld>
            <a:endParaRPr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38F367-0AF6-4E33-B237-6A33541C7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1067764"/>
              </p:ext>
            </p:extLst>
          </p:nvPr>
        </p:nvGraphicFramePr>
        <p:xfrm>
          <a:off x="1384385" y="728310"/>
          <a:ext cx="5983135" cy="41104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8014">
                  <a:extLst>
                    <a:ext uri="{9D8B030D-6E8A-4147-A177-3AD203B41FA5}">
                      <a16:colId xmlns:a16="http://schemas.microsoft.com/office/drawing/2014/main" val="2440983700"/>
                    </a:ext>
                  </a:extLst>
                </a:gridCol>
                <a:gridCol w="1293221">
                  <a:extLst>
                    <a:ext uri="{9D8B030D-6E8A-4147-A177-3AD203B41FA5}">
                      <a16:colId xmlns:a16="http://schemas.microsoft.com/office/drawing/2014/main" val="2075773782"/>
                    </a:ext>
                  </a:extLst>
                </a:gridCol>
                <a:gridCol w="1272653">
                  <a:extLst>
                    <a:ext uri="{9D8B030D-6E8A-4147-A177-3AD203B41FA5}">
                      <a16:colId xmlns:a16="http://schemas.microsoft.com/office/drawing/2014/main" val="2143376722"/>
                    </a:ext>
                  </a:extLst>
                </a:gridCol>
                <a:gridCol w="1369247">
                  <a:extLst>
                    <a:ext uri="{9D8B030D-6E8A-4147-A177-3AD203B41FA5}">
                      <a16:colId xmlns:a16="http://schemas.microsoft.com/office/drawing/2014/main" val="2061307326"/>
                    </a:ext>
                  </a:extLst>
                </a:gridCol>
              </a:tblGrid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Parameter​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Threshold​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Objective​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 err="1">
                          <a:effectLst/>
                        </a:rPr>
                        <a:t>ePixHR</a:t>
                      </a:r>
                      <a:r>
                        <a:rPr lang="en-US" sz="1100" dirty="0">
                          <a:effectLst/>
                        </a:rPr>
                        <a:t> 2M​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7892333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Pixel Pitch (um)​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100​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2918145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Read Noise (e- rms)​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80​</a:t>
                      </a:r>
                      <a:r>
                        <a:rPr lang="en-US" sz="800">
                          <a:effectLst/>
                        </a:rPr>
                        <a:t> 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75​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021171"/>
                  </a:ext>
                </a:extLst>
              </a:tr>
              <a:tr h="17430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Frame Rate (kHz)​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&gt;5​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5​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343529"/>
                  </a:ext>
                </a:extLst>
              </a:tr>
              <a:tr h="49434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Array size (pixels)​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Forward Scattering Detector</a:t>
                      </a:r>
                    </a:p>
                    <a:p>
                      <a:pPr marL="285750" marR="0" indent="-117475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Von Hamos/Low-Q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dirty="0">
                        <a:effectLst/>
                      </a:endParaRP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&gt;2MPix​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&gt;110kPix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4MPix​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135kPix</a:t>
                      </a: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2.6MPix (2x1536x864)​</a:t>
                      </a:r>
                    </a:p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110kPix (384x288)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5749086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Well Depth </a:t>
                      </a:r>
                    </a:p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(Number of 4keV photons)​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10000​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&gt;16000​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630147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Quantum Efficiency (% 2-4keV)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80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95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37788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Vacuum Compatibility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&lt; 10</a:t>
                      </a:r>
                      <a:r>
                        <a:rPr lang="en-US" sz="1100" baseline="30000">
                          <a:effectLst/>
                        </a:rPr>
                        <a:t>-7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 10</a:t>
                      </a:r>
                      <a:r>
                        <a:rPr lang="en-US" sz="1100" baseline="30000" dirty="0">
                          <a:effectLst/>
                        </a:rPr>
                        <a:t>-7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4599455"/>
                  </a:ext>
                </a:extLst>
              </a:tr>
              <a:tr h="334328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Cabling and Cooling Line Length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  </a:t>
                      </a:r>
                      <a:r>
                        <a:rPr lang="en-US" sz="800" dirty="0">
                          <a:effectLst/>
                        </a:rPr>
                        <a:t>LUSI Vacuum Detector Stage Model number: SA-391-520-00.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>
                          <a:effectLst/>
                        </a:rPr>
                        <a:t>LUSI Vacuum Detector Stage Model number: SA-391-520-00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rowSpan="2"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Compatible with </a:t>
                      </a:r>
                    </a:p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800" dirty="0">
                          <a:effectLst/>
                        </a:rPr>
                        <a:t>LUSI Vacuum Detector Stage Model number: SA-391-520-00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943485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Physical Package Envelope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578459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Maximum Power Dissipation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&lt;400W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&lt;350W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200W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090361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Positional Stability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 pixel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0.1 pixel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4429082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>
                          <a:effectLst/>
                        </a:rPr>
                        <a:t>Lowest Primary Vibration Mode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E0CB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‘Level D’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138784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dirty="0">
                          <a:effectLst/>
                        </a:rPr>
                        <a:t>Y jaw movement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defTabSz="914400" rtl="0" eaLnBrk="1" fontAlgn="base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</a:tabLst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40mm</a:t>
                      </a: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248235"/>
                  </a:ext>
                </a:extLst>
              </a:tr>
              <a:tr h="216611">
                <a:tc>
                  <a:txBody>
                    <a:bodyPr/>
                    <a:lstStyle/>
                    <a:p>
                      <a:pPr marL="0" marR="0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Z translation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/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rgbClr val="F0E7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en-US" sz="1100" dirty="0">
                          <a:effectLst/>
                        </a:rPr>
                        <a:t>0.5m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7144" marR="7144" marT="7144" marB="7144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653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435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A6C3B38-0A4A-492D-99F2-5E5006502E8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9994" y="1417250"/>
            <a:ext cx="3515403" cy="351188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Shingled 2Mpix </a:t>
            </a:r>
            <a:r>
              <a:rPr lang="en-US" dirty="0" err="1"/>
              <a:t>ePixHR</a:t>
            </a:r>
            <a:r>
              <a:rPr lang="en-US" dirty="0"/>
              <a:t> 5kHz camera</a:t>
            </a:r>
          </a:p>
        </p:txBody>
      </p:sp>
      <p:sp>
        <p:nvSpPr>
          <p:cNvPr id="53" name="Rectangle 52"/>
          <p:cNvSpPr/>
          <p:nvPr/>
        </p:nvSpPr>
        <p:spPr>
          <a:xfrm>
            <a:off x="1373866" y="1478722"/>
            <a:ext cx="177473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ePix10k / CSPAD envelope (OD. 286mm,</a:t>
            </a:r>
          </a:p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depth 175mm)</a:t>
            </a:r>
          </a:p>
          <a:p>
            <a:pPr lvl="0">
              <a:buClr>
                <a:srgbClr val="C00000"/>
              </a:buClr>
            </a:pPr>
            <a:endParaRPr lang="en-US" sz="105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40" name="Rectangle 1039">
            <a:extLst>
              <a:ext uri="{FF2B5EF4-FFF2-40B4-BE49-F238E27FC236}">
                <a16:creationId xmlns:a16="http://schemas.microsoft.com/office/drawing/2014/main" id="{905E7FD6-0223-4F7F-A1B3-6AFC30D3BFDB}"/>
              </a:ext>
            </a:extLst>
          </p:cNvPr>
          <p:cNvSpPr/>
          <p:nvPr/>
        </p:nvSpPr>
        <p:spPr>
          <a:xfrm>
            <a:off x="5670445" y="1437147"/>
            <a:ext cx="22221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2 jaws with adjustable gap</a:t>
            </a:r>
          </a:p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up to 40mm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1041" name="TextBox 1040">
            <a:extLst>
              <a:ext uri="{FF2B5EF4-FFF2-40B4-BE49-F238E27FC236}">
                <a16:creationId xmlns:a16="http://schemas.microsoft.com/office/drawing/2014/main" id="{D2565CA1-4A42-4A06-B67E-CB7A276C0379}"/>
              </a:ext>
            </a:extLst>
          </p:cNvPr>
          <p:cNvSpPr txBox="1"/>
          <p:nvPr/>
        </p:nvSpPr>
        <p:spPr>
          <a:xfrm>
            <a:off x="1259569" y="759169"/>
            <a:ext cx="5099957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endParaRPr lang="en-US" sz="1350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  <a:p>
            <a:pPr lvl="0">
              <a:buClr>
                <a:srgbClr val="C00000"/>
              </a:buClr>
            </a:pPr>
            <a:r>
              <a:rPr lang="en-US" sz="1350" dirty="0">
                <a:solidFill>
                  <a:schemeClr val="dk1"/>
                </a:solidFill>
                <a:cs typeface="Arial"/>
                <a:sym typeface="Arial"/>
              </a:rPr>
              <a:t>Overall dimensions compatible with requirements</a:t>
            </a:r>
            <a:endParaRPr lang="en-US" sz="1350" dirty="0">
              <a:solidFill>
                <a:schemeClr val="dk1"/>
              </a:solidFill>
            </a:endParaRPr>
          </a:p>
        </p:txBody>
      </p:sp>
      <p:cxnSp>
        <p:nvCxnSpPr>
          <p:cNvPr id="1042" name="Straight Arrow Connector 1041">
            <a:extLst>
              <a:ext uri="{FF2B5EF4-FFF2-40B4-BE49-F238E27FC236}">
                <a16:creationId xmlns:a16="http://schemas.microsoft.com/office/drawing/2014/main" id="{89DB856E-357B-4CAF-8BD1-E567A725C8C2}"/>
              </a:ext>
            </a:extLst>
          </p:cNvPr>
          <p:cNvCxnSpPr>
            <a:cxnSpLocks/>
          </p:cNvCxnSpPr>
          <p:nvPr/>
        </p:nvCxnSpPr>
        <p:spPr>
          <a:xfrm>
            <a:off x="2432711" y="1926252"/>
            <a:ext cx="293139" cy="18084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3" name="Rectangle 1042">
            <a:extLst>
              <a:ext uri="{FF2B5EF4-FFF2-40B4-BE49-F238E27FC236}">
                <a16:creationId xmlns:a16="http://schemas.microsoft.com/office/drawing/2014/main" id="{1DB58BAA-9B2D-4566-9EF1-8B4F6C2D5074}"/>
              </a:ext>
            </a:extLst>
          </p:cNvPr>
          <p:cNvSpPr/>
          <p:nvPr/>
        </p:nvSpPr>
        <p:spPr>
          <a:xfrm>
            <a:off x="6042680" y="2556356"/>
            <a:ext cx="186592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Each jaw composed of 2 abut quads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9E52AF1-C66D-491E-8AC4-388DD8EB25CC}"/>
              </a:ext>
            </a:extLst>
          </p:cNvPr>
          <p:cNvSpPr/>
          <p:nvPr/>
        </p:nvSpPr>
        <p:spPr>
          <a:xfrm>
            <a:off x="4226355" y="3378256"/>
            <a:ext cx="1087927" cy="1160264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045" name="Straight Arrow Connector 1044">
            <a:extLst>
              <a:ext uri="{FF2B5EF4-FFF2-40B4-BE49-F238E27FC236}">
                <a16:creationId xmlns:a16="http://schemas.microsoft.com/office/drawing/2014/main" id="{B9CC4EFD-3856-4305-B5C9-BF17EF169DBD}"/>
              </a:ext>
            </a:extLst>
          </p:cNvPr>
          <p:cNvCxnSpPr>
            <a:cxnSpLocks/>
            <a:stCxn id="1043" idx="1"/>
          </p:cNvCxnSpPr>
          <p:nvPr/>
        </p:nvCxnSpPr>
        <p:spPr>
          <a:xfrm flipH="1">
            <a:off x="5407309" y="2764105"/>
            <a:ext cx="635371" cy="502946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BAD08F5F-536A-4028-A559-85577519120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309" y="4257020"/>
            <a:ext cx="952766" cy="281499"/>
          </a:xfrm>
          <a:prstGeom prst="rect">
            <a:avLst/>
          </a:prstGeom>
        </p:spPr>
      </p:pic>
      <p:sp>
        <p:nvSpPr>
          <p:cNvPr id="1046" name="Rectangle 1045">
            <a:extLst>
              <a:ext uri="{FF2B5EF4-FFF2-40B4-BE49-F238E27FC236}">
                <a16:creationId xmlns:a16="http://schemas.microsoft.com/office/drawing/2014/main" id="{4ECC7138-05A4-47C5-B91F-683E6E6957B7}"/>
              </a:ext>
            </a:extLst>
          </p:cNvPr>
          <p:cNvSpPr/>
          <p:nvPr/>
        </p:nvSpPr>
        <p:spPr>
          <a:xfrm>
            <a:off x="5957283" y="3845938"/>
            <a:ext cx="204371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Each module composed of 4 sensor/ASICs (24 per detector)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1047" name="Rectangle 1046">
            <a:extLst>
              <a:ext uri="{FF2B5EF4-FFF2-40B4-BE49-F238E27FC236}">
                <a16:creationId xmlns:a16="http://schemas.microsoft.com/office/drawing/2014/main" id="{206D1811-3764-4E8B-A942-F85B5EBAD9DD}"/>
              </a:ext>
            </a:extLst>
          </p:cNvPr>
          <p:cNvSpPr/>
          <p:nvPr/>
        </p:nvSpPr>
        <p:spPr>
          <a:xfrm>
            <a:off x="6212876" y="4559242"/>
            <a:ext cx="186592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C00000"/>
              </a:buClr>
            </a:pPr>
            <a:r>
              <a:rPr lang="en-US" sz="105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20W - less than </a:t>
            </a:r>
            <a:r>
              <a:rPr lang="en-US" sz="1050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ePixM</a:t>
            </a:r>
            <a:endParaRPr lang="en-US" sz="1050" dirty="0">
              <a:solidFill>
                <a:schemeClr val="dk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27B461A-50A6-E848-8BC5-B5A5534D4674}"/>
              </a:ext>
            </a:extLst>
          </p:cNvPr>
          <p:cNvSpPr txBox="1"/>
          <p:nvPr/>
        </p:nvSpPr>
        <p:spPr>
          <a:xfrm>
            <a:off x="80037" y="4224535"/>
            <a:ext cx="2747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Alternative solution can be a geometry with 5 tiles / quad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dirty="0"/>
              <a:t>Design for 6 populate 5.</a:t>
            </a:r>
          </a:p>
        </p:txBody>
      </p:sp>
    </p:spTree>
    <p:extLst>
      <p:ext uri="{BB962C8B-B14F-4D97-AF65-F5344CB8AC3E}">
        <p14:creationId xmlns:p14="http://schemas.microsoft.com/office/powerpoint/2010/main" val="3365195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95E9E0-241C-AC4C-8042-252B6039A6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353234E-1378-6149-B034-64B946911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Drawing from experiences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EC598A-9CCF-4A47-A358-8FC0F395435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5425" y="932688"/>
            <a:ext cx="3043705" cy="3799142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Direct related detectors developments</a:t>
            </a:r>
          </a:p>
          <a:p>
            <a:pPr marL="742950" lvl="1" indent="-285750"/>
            <a:r>
              <a:rPr lang="en-US" sz="1400" dirty="0"/>
              <a:t>ePix10kHR single</a:t>
            </a:r>
          </a:p>
          <a:p>
            <a:pPr marL="976313" lvl="2" indent="-285750"/>
            <a:r>
              <a:rPr lang="en-US" sz="1200" dirty="0"/>
              <a:t>Each tile is equivalent to a single HR camera</a:t>
            </a:r>
          </a:p>
          <a:p>
            <a:pPr marL="1200150" lvl="3" indent="-285750"/>
            <a:r>
              <a:rPr lang="en-US" sz="1000" dirty="0"/>
              <a:t>Power</a:t>
            </a:r>
          </a:p>
          <a:p>
            <a:pPr marL="1200150" lvl="3" indent="-285750"/>
            <a:r>
              <a:rPr lang="en-US" sz="1000" dirty="0"/>
              <a:t>Data volume</a:t>
            </a:r>
            <a:endParaRPr lang="en-US" sz="1400" dirty="0"/>
          </a:p>
          <a:p>
            <a:pPr marL="742950" lvl="1" indent="-285750"/>
            <a:r>
              <a:rPr lang="en-US" sz="1400" dirty="0" err="1"/>
              <a:t>ePix</a:t>
            </a:r>
            <a:r>
              <a:rPr lang="en-US" sz="1400" dirty="0"/>
              <a:t> 10k Analog detector</a:t>
            </a:r>
          </a:p>
          <a:p>
            <a:pPr marL="976313" lvl="2" indent="-285750"/>
            <a:r>
              <a:rPr lang="en-US" sz="1200" dirty="0"/>
              <a:t>Same pixel matrix</a:t>
            </a:r>
          </a:p>
          <a:p>
            <a:pPr marL="976313" lvl="2" indent="-285750"/>
            <a:r>
              <a:rPr lang="en-US" sz="1200" dirty="0"/>
              <a:t>Similar geometry (exception is the jaw)</a:t>
            </a:r>
          </a:p>
          <a:p>
            <a:pPr marL="742950" lvl="1" indent="-285750"/>
            <a:r>
              <a:rPr lang="en-US" sz="1400" dirty="0" err="1"/>
              <a:t>ePixM</a:t>
            </a:r>
            <a:r>
              <a:rPr lang="en-US" sz="1400" dirty="0"/>
              <a:t> HR concept design</a:t>
            </a:r>
          </a:p>
          <a:p>
            <a:pPr marL="976313" lvl="2" indent="-285750"/>
            <a:r>
              <a:rPr lang="en-US" sz="1200" dirty="0"/>
              <a:t>Analog shingle design concept</a:t>
            </a:r>
          </a:p>
          <a:p>
            <a:pPr marL="976313" lvl="2" indent="-285750"/>
            <a:r>
              <a:rPr lang="en-US" sz="1200" dirty="0"/>
              <a:t>Less restrictive for the ePix10k</a:t>
            </a:r>
          </a:p>
          <a:p>
            <a:pPr marL="1200150" lvl="3" indent="-285750"/>
            <a:r>
              <a:rPr lang="en-US" sz="1000" dirty="0"/>
              <a:t>Higher temperature</a:t>
            </a:r>
          </a:p>
          <a:p>
            <a:pPr marL="1200150" lvl="3" indent="-285750"/>
            <a:r>
              <a:rPr lang="en-US" sz="1000" dirty="0"/>
              <a:t>More space</a:t>
            </a:r>
          </a:p>
          <a:p>
            <a:pPr marL="742950" lvl="1" indent="-285750"/>
            <a:endParaRPr lang="en-US" sz="1400" dirty="0"/>
          </a:p>
        </p:txBody>
      </p:sp>
      <p:pic>
        <p:nvPicPr>
          <p:cNvPr id="5" name="Google Shape;1319;p68">
            <a:extLst>
              <a:ext uri="{FF2B5EF4-FFF2-40B4-BE49-F238E27FC236}">
                <a16:creationId xmlns:a16="http://schemas.microsoft.com/office/drawing/2014/main" id="{0B99610E-FEFD-E145-9104-34F7FC38F3B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19" t="9410"/>
          <a:stretch/>
        </p:blipFill>
        <p:spPr>
          <a:xfrm>
            <a:off x="4079409" y="681832"/>
            <a:ext cx="1585560" cy="1367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73B28E-AD47-204F-B6EF-77856CDE131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36" r="3314"/>
          <a:stretch/>
        </p:blipFill>
        <p:spPr>
          <a:xfrm>
            <a:off x="4202544" y="2173249"/>
            <a:ext cx="1786620" cy="14900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D978A1-FBCD-1440-92BB-1107971AF90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416" y="1690074"/>
            <a:ext cx="1975187" cy="19732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5576E7B-015B-9B4C-A95E-5D712EDB48E1}"/>
              </a:ext>
            </a:extLst>
          </p:cNvPr>
          <p:cNvSpPr txBox="1"/>
          <p:nvPr/>
        </p:nvSpPr>
        <p:spPr>
          <a:xfrm>
            <a:off x="7017363" y="1145134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TXI detector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B9868E-F547-5F4E-9EF5-5C6C0CCB0A90}"/>
              </a:ext>
            </a:extLst>
          </p:cNvPr>
          <p:cNvSpPr txBox="1"/>
          <p:nvPr/>
        </p:nvSpPr>
        <p:spPr>
          <a:xfrm>
            <a:off x="3899136" y="429240"/>
            <a:ext cx="1649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ePix10k HR single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EFCE7A-5BE5-EC47-9E73-74AB654C6422}"/>
              </a:ext>
            </a:extLst>
          </p:cNvPr>
          <p:cNvSpPr txBox="1"/>
          <p:nvPr/>
        </p:nvSpPr>
        <p:spPr>
          <a:xfrm>
            <a:off x="3281091" y="2055504"/>
            <a:ext cx="1975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ePixM</a:t>
            </a:r>
            <a:r>
              <a:rPr lang="en-US" sz="1400" dirty="0"/>
              <a:t> HR shingle  concept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9D73D-3906-C54D-80EB-458B3C5C6ECE}"/>
              </a:ext>
            </a:extLst>
          </p:cNvPr>
          <p:cNvSpPr txBox="1"/>
          <p:nvPr/>
        </p:nvSpPr>
        <p:spPr>
          <a:xfrm>
            <a:off x="5950390" y="4458776"/>
            <a:ext cx="1975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ePix10k Analog detector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C5E991D-425D-3846-B426-B8E8FE361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912" y="3897916"/>
            <a:ext cx="1438073" cy="107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211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335477D-67C5-3243-A055-F0DE4DC4E6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0695"/>
          <a:stretch/>
        </p:blipFill>
        <p:spPr>
          <a:xfrm>
            <a:off x="138775" y="2999339"/>
            <a:ext cx="4532196" cy="2102184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952C45CF-E1EF-674B-953D-8E5AF80E57DE}"/>
              </a:ext>
            </a:extLst>
          </p:cNvPr>
          <p:cNvSpPr/>
          <p:nvPr/>
        </p:nvSpPr>
        <p:spPr>
          <a:xfrm>
            <a:off x="4470952" y="327311"/>
            <a:ext cx="4553622" cy="4553622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B50983-122F-4F47-8FBF-712FA0E004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BCC0AB-4670-BB45-959F-797BD4FFF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proposed concept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C881D1-2A17-AE41-B8E1-901C43710BC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32235" y="640482"/>
            <a:ext cx="4032525" cy="2545748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4 independent quadrants to build 1 camera</a:t>
            </a:r>
          </a:p>
          <a:p>
            <a:pPr marL="742950" lvl="1" indent="-285750"/>
            <a:r>
              <a:rPr lang="en-US" sz="1600" dirty="0"/>
              <a:t>Power</a:t>
            </a:r>
          </a:p>
          <a:p>
            <a:pPr marL="742950" lvl="1" indent="-285750"/>
            <a:r>
              <a:rPr lang="en-US" sz="1600" dirty="0"/>
              <a:t>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2 independent halves</a:t>
            </a:r>
          </a:p>
          <a:p>
            <a:pPr marL="742950" lvl="1" indent="-285750"/>
            <a:r>
              <a:rPr lang="en-US" sz="1600" dirty="0"/>
              <a:t>Mechanics bonds these 4 quads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4 distinct board</a:t>
            </a:r>
          </a:p>
          <a:p>
            <a:pPr marL="742950" lvl="1" indent="-285750"/>
            <a:r>
              <a:rPr lang="en-US" sz="1600" dirty="0"/>
              <a:t>Tile</a:t>
            </a:r>
          </a:p>
          <a:p>
            <a:pPr marL="742950" lvl="1" indent="-285750"/>
            <a:r>
              <a:rPr lang="en-US" sz="1600" dirty="0"/>
              <a:t>Flex (6 different lengths)</a:t>
            </a:r>
          </a:p>
          <a:p>
            <a:pPr marL="742950" lvl="1" indent="-285750"/>
            <a:r>
              <a:rPr lang="en-US" sz="1600" dirty="0"/>
              <a:t>Interposer / analog board</a:t>
            </a:r>
          </a:p>
          <a:p>
            <a:pPr marL="742950" lvl="1" indent="-285750"/>
            <a:r>
              <a:rPr lang="en-US" sz="1600" dirty="0"/>
              <a:t>Digital board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BB1349-E0DB-0A4E-AAF9-EE52FE6FD352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16200000" flipH="1">
            <a:off x="6784571" y="2679927"/>
            <a:ext cx="2194560" cy="228544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418908-6A2E-FF49-BE70-8EF91018CE89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5400000" flipH="1">
            <a:off x="4549050" y="261794"/>
            <a:ext cx="2194560" cy="228544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13AA4AD-6753-424C-91CB-143B4387FFAE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5400000">
            <a:off x="4545611" y="2679928"/>
            <a:ext cx="2194560" cy="228544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239FC5-41C6-894F-9CD5-5489C62B3E52}"/>
              </a:ext>
            </a:extLst>
          </p:cNvPr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577" t="40161" r="19149"/>
          <a:stretch/>
        </p:blipFill>
        <p:spPr>
          <a:xfrm rot="16200000">
            <a:off x="6793208" y="261794"/>
            <a:ext cx="2194560" cy="2285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77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58DFC-DFAA-EB40-BBCD-F014A3263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59B65-B358-5543-860B-08E4168A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Space available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84BA7D9-2973-D84C-BF0B-E7164B28A3BD}"/>
              </a:ext>
            </a:extLst>
          </p:cNvPr>
          <p:cNvGrpSpPr/>
          <p:nvPr/>
        </p:nvGrpSpPr>
        <p:grpSpPr>
          <a:xfrm>
            <a:off x="547775" y="961978"/>
            <a:ext cx="3826902" cy="1992189"/>
            <a:chOff x="2920585" y="1043252"/>
            <a:chExt cx="3826902" cy="1992189"/>
          </a:xfrm>
        </p:grpSpPr>
        <p:pic>
          <p:nvPicPr>
            <p:cNvPr id="45" name="Content Placeholder 6">
              <a:extLst>
                <a:ext uri="{FF2B5EF4-FFF2-40B4-BE49-F238E27FC236}">
                  <a16:creationId xmlns:a16="http://schemas.microsoft.com/office/drawing/2014/main" id="{6CE459D3-0811-0647-98A6-263FC3F41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0585" y="1043252"/>
              <a:ext cx="2405917" cy="1116576"/>
            </a:xfrm>
            <a:prstGeom prst="rect">
              <a:avLst/>
            </a:prstGeom>
          </p:spPr>
        </p:pic>
        <p:pic>
          <p:nvPicPr>
            <p:cNvPr id="46" name="Content Placeholder 6">
              <a:extLst>
                <a:ext uri="{FF2B5EF4-FFF2-40B4-BE49-F238E27FC236}">
                  <a16:creationId xmlns:a16="http://schemas.microsoft.com/office/drawing/2014/main" id="{0874CEB0-040F-5444-9B3E-E9320DCF6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41570" y="1918865"/>
              <a:ext cx="2405917" cy="1116576"/>
            </a:xfrm>
            <a:prstGeom prst="rect">
              <a:avLst/>
            </a:prstGeom>
          </p:spPr>
        </p:pic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6EEE683-F92C-2047-B58E-4AE4F3BD6703}"/>
              </a:ext>
            </a:extLst>
          </p:cNvPr>
          <p:cNvCxnSpPr/>
          <p:nvPr/>
        </p:nvCxnSpPr>
        <p:spPr>
          <a:xfrm flipH="1">
            <a:off x="208082" y="1085519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D5163C93-437F-904F-8259-8664A70D3AE0}"/>
              </a:ext>
            </a:extLst>
          </p:cNvPr>
          <p:cNvSpPr/>
          <p:nvPr/>
        </p:nvSpPr>
        <p:spPr>
          <a:xfrm>
            <a:off x="530169" y="3267594"/>
            <a:ext cx="3759510" cy="9261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A997973-5AD4-E24D-B17E-99267EB9D6A8}"/>
              </a:ext>
            </a:extLst>
          </p:cNvPr>
          <p:cNvCxnSpPr>
            <a:cxnSpLocks/>
          </p:cNvCxnSpPr>
          <p:nvPr/>
        </p:nvCxnSpPr>
        <p:spPr>
          <a:xfrm>
            <a:off x="400107" y="961978"/>
            <a:ext cx="0" cy="2108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2AEB184-A2E8-F04A-B64E-079452D464BD}"/>
              </a:ext>
            </a:extLst>
          </p:cNvPr>
          <p:cNvSpPr txBox="1"/>
          <p:nvPr/>
        </p:nvSpPr>
        <p:spPr>
          <a:xfrm rot="16200000">
            <a:off x="-35215" y="1877895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70mm</a:t>
            </a:r>
            <a:endParaRPr lang="en-US" sz="12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F332C4F-621A-464F-95D5-A63C57A8F8A6}"/>
              </a:ext>
            </a:extLst>
          </p:cNvPr>
          <p:cNvSpPr/>
          <p:nvPr/>
        </p:nvSpPr>
        <p:spPr>
          <a:xfrm>
            <a:off x="504479" y="3378255"/>
            <a:ext cx="3774533" cy="153632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Available space for electronics and cooling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AD09C69-E0AA-4C40-9EA6-4BBC94DF2B0B}"/>
              </a:ext>
            </a:extLst>
          </p:cNvPr>
          <p:cNvCxnSpPr/>
          <p:nvPr/>
        </p:nvCxnSpPr>
        <p:spPr>
          <a:xfrm flipH="1">
            <a:off x="51737" y="3267594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D4434E9B-DCE1-F04D-B3E1-5F44D4BB2197}"/>
              </a:ext>
            </a:extLst>
          </p:cNvPr>
          <p:cNvCxnSpPr/>
          <p:nvPr/>
        </p:nvCxnSpPr>
        <p:spPr>
          <a:xfrm flipH="1">
            <a:off x="77137" y="489832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EB063F1-55E0-3D48-9C38-E41C94133C70}"/>
              </a:ext>
            </a:extLst>
          </p:cNvPr>
          <p:cNvCxnSpPr>
            <a:cxnSpLocks/>
          </p:cNvCxnSpPr>
          <p:nvPr/>
        </p:nvCxnSpPr>
        <p:spPr>
          <a:xfrm>
            <a:off x="269162" y="3062652"/>
            <a:ext cx="0" cy="1917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FEA99F4-E701-BF48-8447-8104389E7E5B}"/>
              </a:ext>
            </a:extLst>
          </p:cNvPr>
          <p:cNvSpPr txBox="1"/>
          <p:nvPr/>
        </p:nvSpPr>
        <p:spPr>
          <a:xfrm rot="16200000">
            <a:off x="-217351" y="3710359"/>
            <a:ext cx="696024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105mm</a:t>
            </a:r>
            <a:endParaRPr lang="en-US" sz="12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B2F6B1D3-7E11-A246-BF64-B9781F6ED9CD}"/>
              </a:ext>
            </a:extLst>
          </p:cNvPr>
          <p:cNvCxnSpPr/>
          <p:nvPr/>
        </p:nvCxnSpPr>
        <p:spPr>
          <a:xfrm flipH="1">
            <a:off x="304480" y="827395"/>
            <a:ext cx="416107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8C0472B-3C21-104D-BBF9-F74E6A253799}"/>
              </a:ext>
            </a:extLst>
          </p:cNvPr>
          <p:cNvCxnSpPr>
            <a:cxnSpLocks/>
          </p:cNvCxnSpPr>
          <p:nvPr/>
        </p:nvCxnSpPr>
        <p:spPr>
          <a:xfrm flipV="1">
            <a:off x="483279" y="622133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9FA1478-10F5-C540-94BA-A65EAA5C90B0}"/>
              </a:ext>
            </a:extLst>
          </p:cNvPr>
          <p:cNvCxnSpPr>
            <a:cxnSpLocks/>
          </p:cNvCxnSpPr>
          <p:nvPr/>
        </p:nvCxnSpPr>
        <p:spPr>
          <a:xfrm flipV="1">
            <a:off x="4294883" y="674995"/>
            <a:ext cx="0" cy="410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7A40069-C645-1D4F-81C8-6CC7536A333C}"/>
              </a:ext>
            </a:extLst>
          </p:cNvPr>
          <p:cNvSpPr txBox="1"/>
          <p:nvPr/>
        </p:nvSpPr>
        <p:spPr>
          <a:xfrm>
            <a:off x="1492787" y="603258"/>
            <a:ext cx="1784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&lt;123 (143mm – 20mm)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968485-0538-3044-B713-A6943263288F}"/>
              </a:ext>
            </a:extLst>
          </p:cNvPr>
          <p:cNvSpPr/>
          <p:nvPr/>
        </p:nvSpPr>
        <p:spPr>
          <a:xfrm>
            <a:off x="3011957" y="2576670"/>
            <a:ext cx="89308" cy="6758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5EE8C0-20A9-E440-A331-6059A668B2F0}"/>
              </a:ext>
            </a:extLst>
          </p:cNvPr>
          <p:cNvSpPr/>
          <p:nvPr/>
        </p:nvSpPr>
        <p:spPr>
          <a:xfrm>
            <a:off x="3081328" y="2572027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ACE18764-C3D9-5540-9433-93C11806294A}"/>
              </a:ext>
            </a:extLst>
          </p:cNvPr>
          <p:cNvSpPr/>
          <p:nvPr/>
        </p:nvSpPr>
        <p:spPr>
          <a:xfrm>
            <a:off x="3081329" y="2969196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ED9B8CE-ED34-994F-AD8D-5EDAD4E1CD3F}"/>
              </a:ext>
            </a:extLst>
          </p:cNvPr>
          <p:cNvGrpSpPr/>
          <p:nvPr/>
        </p:nvGrpSpPr>
        <p:grpSpPr>
          <a:xfrm>
            <a:off x="4939446" y="1007651"/>
            <a:ext cx="3826902" cy="1992189"/>
            <a:chOff x="2920585" y="1043252"/>
            <a:chExt cx="3826902" cy="1992189"/>
          </a:xfrm>
        </p:grpSpPr>
        <p:pic>
          <p:nvPicPr>
            <p:cNvPr id="41" name="Content Placeholder 6">
              <a:extLst>
                <a:ext uri="{FF2B5EF4-FFF2-40B4-BE49-F238E27FC236}">
                  <a16:creationId xmlns:a16="http://schemas.microsoft.com/office/drawing/2014/main" id="{38A90FA0-2B8F-D34F-9DCB-B3FC2C74D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920585" y="1043252"/>
              <a:ext cx="2405917" cy="1116576"/>
            </a:xfrm>
            <a:prstGeom prst="rect">
              <a:avLst/>
            </a:prstGeom>
          </p:spPr>
        </p:pic>
        <p:pic>
          <p:nvPicPr>
            <p:cNvPr id="42" name="Content Placeholder 6">
              <a:extLst>
                <a:ext uri="{FF2B5EF4-FFF2-40B4-BE49-F238E27FC236}">
                  <a16:creationId xmlns:a16="http://schemas.microsoft.com/office/drawing/2014/main" id="{7B591971-70B2-CE48-998A-0009CBD6AE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341570" y="1918865"/>
              <a:ext cx="2405917" cy="1116576"/>
            </a:xfrm>
            <a:prstGeom prst="rect">
              <a:avLst/>
            </a:prstGeom>
          </p:spPr>
        </p:pic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74F16EAD-9306-D048-B202-15A1BC2AB4B1}"/>
              </a:ext>
            </a:extLst>
          </p:cNvPr>
          <p:cNvSpPr/>
          <p:nvPr/>
        </p:nvSpPr>
        <p:spPr>
          <a:xfrm>
            <a:off x="4921840" y="3313267"/>
            <a:ext cx="3759510" cy="9261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DC5CD87-8FF0-DE44-92FF-D8D9BA570D97}"/>
              </a:ext>
            </a:extLst>
          </p:cNvPr>
          <p:cNvSpPr/>
          <p:nvPr/>
        </p:nvSpPr>
        <p:spPr>
          <a:xfrm>
            <a:off x="7403628" y="2614921"/>
            <a:ext cx="52198" cy="6981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DD7876B-6EDC-6C41-BBD1-D7EEDDC8C746}"/>
              </a:ext>
            </a:extLst>
          </p:cNvPr>
          <p:cNvSpPr/>
          <p:nvPr/>
        </p:nvSpPr>
        <p:spPr>
          <a:xfrm>
            <a:off x="7454414" y="2613054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6319032-86D7-114B-A340-F286C872DB64}"/>
              </a:ext>
            </a:extLst>
          </p:cNvPr>
          <p:cNvSpPr/>
          <p:nvPr/>
        </p:nvSpPr>
        <p:spPr>
          <a:xfrm>
            <a:off x="7454415" y="3014869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06ADF56-1099-E74B-A548-A5CB81E24B1E}"/>
              </a:ext>
            </a:extLst>
          </p:cNvPr>
          <p:cNvSpPr/>
          <p:nvPr/>
        </p:nvSpPr>
        <p:spPr>
          <a:xfrm>
            <a:off x="6913770" y="2340304"/>
            <a:ext cx="52198" cy="972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E06E676-3C22-E240-8C9D-F36896C2BC28}"/>
              </a:ext>
            </a:extLst>
          </p:cNvPr>
          <p:cNvSpPr/>
          <p:nvPr/>
        </p:nvSpPr>
        <p:spPr>
          <a:xfrm>
            <a:off x="6423913" y="2050842"/>
            <a:ext cx="52198" cy="126223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08571E2-F3C0-7D46-9EB5-B897D25EACDF}"/>
              </a:ext>
            </a:extLst>
          </p:cNvPr>
          <p:cNvSpPr/>
          <p:nvPr/>
        </p:nvSpPr>
        <p:spPr>
          <a:xfrm>
            <a:off x="5977864" y="1748829"/>
            <a:ext cx="52198" cy="155960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735CDAF-DC50-1F42-96FC-5911BE66C7D7}"/>
              </a:ext>
            </a:extLst>
          </p:cNvPr>
          <p:cNvSpPr/>
          <p:nvPr/>
        </p:nvSpPr>
        <p:spPr>
          <a:xfrm>
            <a:off x="5489998" y="1483988"/>
            <a:ext cx="52198" cy="182909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5D461453-886F-9E4E-AD8F-DBF3219C931D}"/>
              </a:ext>
            </a:extLst>
          </p:cNvPr>
          <p:cNvSpPr/>
          <p:nvPr/>
        </p:nvSpPr>
        <p:spPr>
          <a:xfrm>
            <a:off x="5020717" y="1195914"/>
            <a:ext cx="52198" cy="21125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8FD9C88A-982E-6F4F-8B95-43EA8F69B7D9}"/>
              </a:ext>
            </a:extLst>
          </p:cNvPr>
          <p:cNvSpPr/>
          <p:nvPr/>
        </p:nvSpPr>
        <p:spPr>
          <a:xfrm>
            <a:off x="6966549" y="301486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61AB5CE-2C0C-EC47-BA02-4B834CB8905F}"/>
              </a:ext>
            </a:extLst>
          </p:cNvPr>
          <p:cNvSpPr/>
          <p:nvPr/>
        </p:nvSpPr>
        <p:spPr>
          <a:xfrm>
            <a:off x="6478683" y="3014869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16FED7F-13C6-554F-B570-93E0FE2E7B07}"/>
              </a:ext>
            </a:extLst>
          </p:cNvPr>
          <p:cNvSpPr/>
          <p:nvPr/>
        </p:nvSpPr>
        <p:spPr>
          <a:xfrm>
            <a:off x="6032634" y="301486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0C8488CD-E3D6-4144-BDA4-BB6AE1AF9BFC}"/>
              </a:ext>
            </a:extLst>
          </p:cNvPr>
          <p:cNvSpPr/>
          <p:nvPr/>
        </p:nvSpPr>
        <p:spPr>
          <a:xfrm>
            <a:off x="5544768" y="3019515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875F1FAD-8DB0-5649-8F99-F079F8FF9808}"/>
              </a:ext>
            </a:extLst>
          </p:cNvPr>
          <p:cNvSpPr/>
          <p:nvPr/>
        </p:nvSpPr>
        <p:spPr>
          <a:xfrm>
            <a:off x="5075487" y="301486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8CF9892-3188-D848-AC65-2508BCACE895}"/>
              </a:ext>
            </a:extLst>
          </p:cNvPr>
          <p:cNvSpPr/>
          <p:nvPr/>
        </p:nvSpPr>
        <p:spPr>
          <a:xfrm>
            <a:off x="5075486" y="119814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AA21FF20-29AD-BE43-A3DB-8C040E53667D}"/>
              </a:ext>
            </a:extLst>
          </p:cNvPr>
          <p:cNvSpPr/>
          <p:nvPr/>
        </p:nvSpPr>
        <p:spPr>
          <a:xfrm>
            <a:off x="5544767" y="148622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C818E8A-D9F2-A844-93D3-237F6F5DEA6E}"/>
              </a:ext>
            </a:extLst>
          </p:cNvPr>
          <p:cNvSpPr/>
          <p:nvPr/>
        </p:nvSpPr>
        <p:spPr>
          <a:xfrm>
            <a:off x="6032633" y="176500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F4B331A-2688-754D-A798-CE91706A1CB4}"/>
              </a:ext>
            </a:extLst>
          </p:cNvPr>
          <p:cNvSpPr/>
          <p:nvPr/>
        </p:nvSpPr>
        <p:spPr>
          <a:xfrm>
            <a:off x="6478682" y="206236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382BD677-A6A4-CD4B-A0FB-C749EACFB486}"/>
              </a:ext>
            </a:extLst>
          </p:cNvPr>
          <p:cNvSpPr/>
          <p:nvPr/>
        </p:nvSpPr>
        <p:spPr>
          <a:xfrm>
            <a:off x="6966547" y="2359733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15D1032-4504-8A43-9383-F9361B1144A6}"/>
              </a:ext>
            </a:extLst>
          </p:cNvPr>
          <p:cNvSpPr/>
          <p:nvPr/>
        </p:nvSpPr>
        <p:spPr>
          <a:xfrm>
            <a:off x="4939446" y="3439644"/>
            <a:ext cx="3741904" cy="10423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Base plate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EEABA76-72EE-9144-BD08-A0C94C2BB9F5}"/>
              </a:ext>
            </a:extLst>
          </p:cNvPr>
          <p:cNvSpPr/>
          <p:nvPr/>
        </p:nvSpPr>
        <p:spPr>
          <a:xfrm>
            <a:off x="4939446" y="4481999"/>
            <a:ext cx="3759510" cy="9261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Freeform 81">
            <a:extLst>
              <a:ext uri="{FF2B5EF4-FFF2-40B4-BE49-F238E27FC236}">
                <a16:creationId xmlns:a16="http://schemas.microsoft.com/office/drawing/2014/main" id="{42F5F2D9-3F32-6B46-A89F-0D8DEFCBB47F}"/>
              </a:ext>
            </a:extLst>
          </p:cNvPr>
          <p:cNvSpPr/>
          <p:nvPr/>
        </p:nvSpPr>
        <p:spPr>
          <a:xfrm>
            <a:off x="5040842" y="1165056"/>
            <a:ext cx="3640508" cy="2127903"/>
          </a:xfrm>
          <a:custGeom>
            <a:avLst/>
            <a:gdLst>
              <a:gd name="connsiteX0" fmla="*/ 0 w 3640508"/>
              <a:gd name="connsiteY0" fmla="*/ 0 h 2127903"/>
              <a:gd name="connsiteX1" fmla="*/ 0 w 3640508"/>
              <a:gd name="connsiteY1" fmla="*/ 2127903 h 2127903"/>
              <a:gd name="connsiteX2" fmla="*/ 196553 w 3640508"/>
              <a:gd name="connsiteY2" fmla="*/ 2127903 h 2127903"/>
              <a:gd name="connsiteX3" fmla="*/ 3640508 w 3640508"/>
              <a:gd name="connsiteY3" fmla="*/ 2127903 h 2127903"/>
              <a:gd name="connsiteX4" fmla="*/ 3640508 w 3640508"/>
              <a:gd name="connsiteY4" fmla="*/ 1598063 h 2127903"/>
              <a:gd name="connsiteX5" fmla="*/ 2341548 w 3640508"/>
              <a:gd name="connsiteY5" fmla="*/ 1598063 h 2127903"/>
              <a:gd name="connsiteX6" fmla="*/ 2341548 w 3640508"/>
              <a:gd name="connsiteY6" fmla="*/ 1196411 h 2127903"/>
              <a:gd name="connsiteX7" fmla="*/ 1828800 w 3640508"/>
              <a:gd name="connsiteY7" fmla="*/ 1196411 h 2127903"/>
              <a:gd name="connsiteX8" fmla="*/ 1828800 w 3640508"/>
              <a:gd name="connsiteY8" fmla="*/ 897308 h 2127903"/>
              <a:gd name="connsiteX9" fmla="*/ 1375873 w 3640508"/>
              <a:gd name="connsiteY9" fmla="*/ 897308 h 2127903"/>
              <a:gd name="connsiteX10" fmla="*/ 1375873 w 3640508"/>
              <a:gd name="connsiteY10" fmla="*/ 589660 h 2127903"/>
              <a:gd name="connsiteX11" fmla="*/ 931491 w 3640508"/>
              <a:gd name="connsiteY11" fmla="*/ 589660 h 2127903"/>
              <a:gd name="connsiteX12" fmla="*/ 931491 w 3640508"/>
              <a:gd name="connsiteY12" fmla="*/ 307648 h 2127903"/>
              <a:gd name="connsiteX13" fmla="*/ 452927 w 3640508"/>
              <a:gd name="connsiteY13" fmla="*/ 307648 h 2127903"/>
              <a:gd name="connsiteX14" fmla="*/ 452927 w 3640508"/>
              <a:gd name="connsiteY14" fmla="*/ 34183 h 2127903"/>
              <a:gd name="connsiteX15" fmla="*/ 0 w 3640508"/>
              <a:gd name="connsiteY15" fmla="*/ 0 h 2127903"/>
              <a:gd name="connsiteX0" fmla="*/ 0 w 3640508"/>
              <a:gd name="connsiteY0" fmla="*/ 0 h 2127903"/>
              <a:gd name="connsiteX1" fmla="*/ 0 w 3640508"/>
              <a:gd name="connsiteY1" fmla="*/ 2127903 h 2127903"/>
              <a:gd name="connsiteX2" fmla="*/ 196553 w 3640508"/>
              <a:gd name="connsiteY2" fmla="*/ 2127903 h 2127903"/>
              <a:gd name="connsiteX3" fmla="*/ 3640508 w 3640508"/>
              <a:gd name="connsiteY3" fmla="*/ 2127903 h 2127903"/>
              <a:gd name="connsiteX4" fmla="*/ 3640508 w 3640508"/>
              <a:gd name="connsiteY4" fmla="*/ 1598063 h 2127903"/>
              <a:gd name="connsiteX5" fmla="*/ 2341548 w 3640508"/>
              <a:gd name="connsiteY5" fmla="*/ 1598063 h 2127903"/>
              <a:gd name="connsiteX6" fmla="*/ 2341548 w 3640508"/>
              <a:gd name="connsiteY6" fmla="*/ 1196411 h 2127903"/>
              <a:gd name="connsiteX7" fmla="*/ 1828800 w 3640508"/>
              <a:gd name="connsiteY7" fmla="*/ 1196411 h 2127903"/>
              <a:gd name="connsiteX8" fmla="*/ 1828800 w 3640508"/>
              <a:gd name="connsiteY8" fmla="*/ 897308 h 2127903"/>
              <a:gd name="connsiteX9" fmla="*/ 1375873 w 3640508"/>
              <a:gd name="connsiteY9" fmla="*/ 897308 h 2127903"/>
              <a:gd name="connsiteX10" fmla="*/ 1375873 w 3640508"/>
              <a:gd name="connsiteY10" fmla="*/ 589660 h 2127903"/>
              <a:gd name="connsiteX11" fmla="*/ 931491 w 3640508"/>
              <a:gd name="connsiteY11" fmla="*/ 589660 h 2127903"/>
              <a:gd name="connsiteX12" fmla="*/ 931491 w 3640508"/>
              <a:gd name="connsiteY12" fmla="*/ 307648 h 2127903"/>
              <a:gd name="connsiteX13" fmla="*/ 452927 w 3640508"/>
              <a:gd name="connsiteY13" fmla="*/ 307648 h 2127903"/>
              <a:gd name="connsiteX14" fmla="*/ 460676 w 3640508"/>
              <a:gd name="connsiteY14" fmla="*/ 3187 h 2127903"/>
              <a:gd name="connsiteX15" fmla="*/ 0 w 3640508"/>
              <a:gd name="connsiteY15" fmla="*/ 0 h 2127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40508" h="2127903">
                <a:moveTo>
                  <a:pt x="0" y="0"/>
                </a:moveTo>
                <a:lnTo>
                  <a:pt x="0" y="2127903"/>
                </a:lnTo>
                <a:lnTo>
                  <a:pt x="196553" y="2127903"/>
                </a:lnTo>
                <a:lnTo>
                  <a:pt x="3640508" y="2127903"/>
                </a:lnTo>
                <a:lnTo>
                  <a:pt x="3640508" y="1598063"/>
                </a:lnTo>
                <a:lnTo>
                  <a:pt x="2341548" y="1598063"/>
                </a:lnTo>
                <a:lnTo>
                  <a:pt x="2341548" y="1196411"/>
                </a:lnTo>
                <a:lnTo>
                  <a:pt x="1828800" y="1196411"/>
                </a:lnTo>
                <a:lnTo>
                  <a:pt x="1828800" y="897308"/>
                </a:lnTo>
                <a:lnTo>
                  <a:pt x="1375873" y="897308"/>
                </a:lnTo>
                <a:lnTo>
                  <a:pt x="1375873" y="589660"/>
                </a:lnTo>
                <a:lnTo>
                  <a:pt x="931491" y="589660"/>
                </a:lnTo>
                <a:lnTo>
                  <a:pt x="931491" y="307648"/>
                </a:lnTo>
                <a:lnTo>
                  <a:pt x="452927" y="307648"/>
                </a:lnTo>
                <a:lnTo>
                  <a:pt x="460676" y="3187"/>
                </a:lnTo>
                <a:lnTo>
                  <a:pt x="0" y="0"/>
                </a:lnTo>
                <a:close/>
              </a:path>
            </a:pathLst>
          </a:custGeom>
          <a:solidFill>
            <a:srgbClr val="08070F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C6A9596-6B0A-D14B-804B-290D9790A7CF}"/>
              </a:ext>
            </a:extLst>
          </p:cNvPr>
          <p:cNvSpPr txBox="1"/>
          <p:nvPr/>
        </p:nvSpPr>
        <p:spPr>
          <a:xfrm>
            <a:off x="5217146" y="273865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Cooling ladder</a:t>
            </a:r>
          </a:p>
        </p:txBody>
      </p:sp>
    </p:spTree>
    <p:extLst>
      <p:ext uri="{BB962C8B-B14F-4D97-AF65-F5344CB8AC3E}">
        <p14:creationId xmlns:p14="http://schemas.microsoft.com/office/powerpoint/2010/main" val="198481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F58DFC-DFAA-EB40-BBCD-F014A3263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259B65-B358-5543-860B-08E4168AF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ePix</a:t>
            </a:r>
            <a:r>
              <a:rPr lang="en-US" dirty="0"/>
              <a:t> HR quad flex  – L1 to –L6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FC783D5B-1FED-4B8D-A2A4-ED53B46A78C4}"/>
              </a:ext>
            </a:extLst>
          </p:cNvPr>
          <p:cNvSpPr/>
          <p:nvPr/>
        </p:nvSpPr>
        <p:spPr>
          <a:xfrm>
            <a:off x="2105441" y="807838"/>
            <a:ext cx="52198" cy="69816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19582F-167C-4BB0-A149-077D9C56816E}"/>
              </a:ext>
            </a:extLst>
          </p:cNvPr>
          <p:cNvSpPr/>
          <p:nvPr/>
        </p:nvSpPr>
        <p:spPr>
          <a:xfrm>
            <a:off x="1840276" y="796678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7E305F3F-FEAA-4A37-AB70-2AB09B9662D2}"/>
              </a:ext>
            </a:extLst>
          </p:cNvPr>
          <p:cNvSpPr/>
          <p:nvPr/>
        </p:nvSpPr>
        <p:spPr>
          <a:xfrm>
            <a:off x="2156228" y="1198492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C3C9C189-742A-4FCC-9CC9-4D6EC649BB17}"/>
              </a:ext>
            </a:extLst>
          </p:cNvPr>
          <p:cNvSpPr/>
          <p:nvPr/>
        </p:nvSpPr>
        <p:spPr>
          <a:xfrm>
            <a:off x="2011702" y="1880381"/>
            <a:ext cx="52198" cy="211251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53AE29B-8AC6-4F2B-A7E0-ACD9865A8A3B}"/>
              </a:ext>
            </a:extLst>
          </p:cNvPr>
          <p:cNvSpPr/>
          <p:nvPr/>
        </p:nvSpPr>
        <p:spPr>
          <a:xfrm>
            <a:off x="2066471" y="369004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A2D96F4F-6565-4A45-BDB8-5D7B6827C5D2}"/>
              </a:ext>
            </a:extLst>
          </p:cNvPr>
          <p:cNvSpPr/>
          <p:nvPr/>
        </p:nvSpPr>
        <p:spPr>
          <a:xfrm>
            <a:off x="1759812" y="1873321"/>
            <a:ext cx="264449" cy="29946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34B2A56-4729-4F3E-A139-B51A3CE3A230}"/>
              </a:ext>
            </a:extLst>
          </p:cNvPr>
          <p:cNvCxnSpPr/>
          <p:nvPr/>
        </p:nvCxnSpPr>
        <p:spPr>
          <a:xfrm flipH="1">
            <a:off x="1508761" y="1495157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0A1807B-7614-465B-9D37-1379C9C2ECDB}"/>
              </a:ext>
            </a:extLst>
          </p:cNvPr>
          <p:cNvCxnSpPr>
            <a:cxnSpLocks/>
          </p:cNvCxnSpPr>
          <p:nvPr/>
        </p:nvCxnSpPr>
        <p:spPr>
          <a:xfrm>
            <a:off x="1621798" y="674665"/>
            <a:ext cx="4646" cy="9147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B96B316-1CFF-4595-B0C7-C16C3CF0213F}"/>
              </a:ext>
            </a:extLst>
          </p:cNvPr>
          <p:cNvSpPr txBox="1"/>
          <p:nvPr/>
        </p:nvSpPr>
        <p:spPr>
          <a:xfrm>
            <a:off x="986683" y="1019082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40mm</a:t>
            </a:r>
            <a:endParaRPr lang="en-US" sz="1200" dirty="0"/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2C572DE-8D28-4845-AA79-8D0CCC7140E2}"/>
              </a:ext>
            </a:extLst>
          </p:cNvPr>
          <p:cNvCxnSpPr>
            <a:cxnSpLocks/>
          </p:cNvCxnSpPr>
          <p:nvPr/>
        </p:nvCxnSpPr>
        <p:spPr>
          <a:xfrm flipH="1">
            <a:off x="1550577" y="807498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F5CE6ED-EE6F-48AE-A47B-6B4E82ED2C01}"/>
              </a:ext>
            </a:extLst>
          </p:cNvPr>
          <p:cNvCxnSpPr>
            <a:cxnSpLocks/>
          </p:cNvCxnSpPr>
          <p:nvPr/>
        </p:nvCxnSpPr>
        <p:spPr>
          <a:xfrm flipH="1">
            <a:off x="1535164" y="3986705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A1B2023E-5DE8-425B-B28D-AED7F9D55F80}"/>
              </a:ext>
            </a:extLst>
          </p:cNvPr>
          <p:cNvCxnSpPr>
            <a:cxnSpLocks/>
          </p:cNvCxnSpPr>
          <p:nvPr/>
        </p:nvCxnSpPr>
        <p:spPr>
          <a:xfrm>
            <a:off x="1620323" y="1744433"/>
            <a:ext cx="4646" cy="22714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A999F56-4F1A-4C34-80AE-A92335ACC535}"/>
              </a:ext>
            </a:extLst>
          </p:cNvPr>
          <p:cNvSpPr txBox="1"/>
          <p:nvPr/>
        </p:nvSpPr>
        <p:spPr>
          <a:xfrm>
            <a:off x="985207" y="2088850"/>
            <a:ext cx="611065" cy="276999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1200"/>
              <a:t>70mm</a:t>
            </a:r>
            <a:endParaRPr lang="en-US" sz="1200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01CFAC00-1D23-4533-951E-90143756B4D5}"/>
              </a:ext>
            </a:extLst>
          </p:cNvPr>
          <p:cNvCxnSpPr>
            <a:cxnSpLocks/>
          </p:cNvCxnSpPr>
          <p:nvPr/>
        </p:nvCxnSpPr>
        <p:spPr>
          <a:xfrm flipH="1">
            <a:off x="1549102" y="1877266"/>
            <a:ext cx="384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8515476-12A3-420D-B28B-A001606ED2BA}"/>
              </a:ext>
            </a:extLst>
          </p:cNvPr>
          <p:cNvSpPr txBox="1"/>
          <p:nvPr/>
        </p:nvSpPr>
        <p:spPr>
          <a:xfrm>
            <a:off x="2559831" y="755978"/>
            <a:ext cx="2129882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/>
              <a:t>Shortest (mated) flex 40mm with </a:t>
            </a:r>
            <a:r>
              <a:rPr lang="en-US" sz="1200" dirty="0"/>
              <a:t>10mm flexible length.</a:t>
            </a:r>
            <a:endParaRPr lang="en-US" dirty="0"/>
          </a:p>
          <a:p>
            <a:endParaRPr lang="en-US" sz="1200" dirty="0">
              <a:cs typeface="Arial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1A66F05-0BF1-492F-BC36-23B5AA0EBFF7}"/>
              </a:ext>
            </a:extLst>
          </p:cNvPr>
          <p:cNvSpPr txBox="1"/>
          <p:nvPr/>
        </p:nvSpPr>
        <p:spPr>
          <a:xfrm>
            <a:off x="2462833" y="3655690"/>
            <a:ext cx="2129882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cs typeface="Arial"/>
              </a:rPr>
              <a:t>Longest (mated) flex 70mm with 40 mm flexible length.</a:t>
            </a:r>
          </a:p>
        </p:txBody>
      </p:sp>
      <p:pic>
        <p:nvPicPr>
          <p:cNvPr id="5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3FFE8E1D-1F93-4BEF-B7F4-6A4E31E17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9939" y="1494654"/>
            <a:ext cx="2743200" cy="3346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D344F57-47DE-DA46-89C6-C73C7BC20135}"/>
              </a:ext>
            </a:extLst>
          </p:cNvPr>
          <p:cNvSpPr/>
          <p:nvPr/>
        </p:nvSpPr>
        <p:spPr>
          <a:xfrm>
            <a:off x="499739" y="4499935"/>
            <a:ext cx="2404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SEAM8-50-S02.0-S-04-2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6D431DC-B5B0-DE47-9419-52C43A8DC3D4}"/>
              </a:ext>
            </a:extLst>
          </p:cNvPr>
          <p:cNvSpPr/>
          <p:nvPr/>
        </p:nvSpPr>
        <p:spPr>
          <a:xfrm>
            <a:off x="503190" y="4731034"/>
            <a:ext cx="22442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1D1C1D"/>
                </a:solidFill>
                <a:latin typeface="Slack-Lato"/>
              </a:rPr>
              <a:t>SEAF8-50-1-S-04-2-RA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69BCEE-4792-FF45-BFF3-8FEF9A923540}"/>
              </a:ext>
            </a:extLst>
          </p:cNvPr>
          <p:cNvSpPr txBox="1"/>
          <p:nvPr/>
        </p:nvSpPr>
        <p:spPr>
          <a:xfrm>
            <a:off x="201446" y="4173104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Connectors: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6DC95F5-A5FD-7541-ADF9-24954E557160}"/>
              </a:ext>
            </a:extLst>
          </p:cNvPr>
          <p:cNvSpPr/>
          <p:nvPr/>
        </p:nvSpPr>
        <p:spPr>
          <a:xfrm>
            <a:off x="6026959" y="2264510"/>
            <a:ext cx="1847871" cy="169994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D14FA0B-7079-BF4F-83B5-6A31E1305C14}"/>
              </a:ext>
            </a:extLst>
          </p:cNvPr>
          <p:cNvSpPr txBox="1"/>
          <p:nvPr/>
        </p:nvSpPr>
        <p:spPr>
          <a:xfrm>
            <a:off x="6631137" y="2340535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50 mm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780079E-982B-AA41-9B15-5E28BEED7359}"/>
              </a:ext>
            </a:extLst>
          </p:cNvPr>
          <p:cNvSpPr/>
          <p:nvPr/>
        </p:nvSpPr>
        <p:spPr>
          <a:xfrm>
            <a:off x="5450873" y="610376"/>
            <a:ext cx="3063240" cy="1151749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F9D4BE-C114-024B-864B-7202C2A50916}"/>
              </a:ext>
            </a:extLst>
          </p:cNvPr>
          <p:cNvSpPr txBox="1"/>
          <p:nvPr/>
        </p:nvSpPr>
        <p:spPr>
          <a:xfrm>
            <a:off x="6631137" y="1398141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77mm</a:t>
            </a:r>
          </a:p>
        </p:txBody>
      </p:sp>
      <p:sp>
        <p:nvSpPr>
          <p:cNvPr id="35" name="Google Shape;154;p17">
            <a:extLst>
              <a:ext uri="{FF2B5EF4-FFF2-40B4-BE49-F238E27FC236}">
                <a16:creationId xmlns:a16="http://schemas.microsoft.com/office/drawing/2014/main" id="{95507392-4FE5-BD43-B524-24166B983158}"/>
              </a:ext>
            </a:extLst>
          </p:cNvPr>
          <p:cNvSpPr/>
          <p:nvPr/>
        </p:nvSpPr>
        <p:spPr>
          <a:xfrm rot="10800000">
            <a:off x="5450873" y="627510"/>
            <a:ext cx="758952" cy="548733"/>
          </a:xfrm>
          <a:prstGeom prst="rect">
            <a:avLst/>
          </a:prstGeom>
          <a:solidFill>
            <a:schemeClr val="accent5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154;p17">
            <a:extLst>
              <a:ext uri="{FF2B5EF4-FFF2-40B4-BE49-F238E27FC236}">
                <a16:creationId xmlns:a16="http://schemas.microsoft.com/office/drawing/2014/main" id="{E641CB5B-BE88-BA4E-B8E7-DD288A336271}"/>
              </a:ext>
            </a:extLst>
          </p:cNvPr>
          <p:cNvSpPr/>
          <p:nvPr/>
        </p:nvSpPr>
        <p:spPr>
          <a:xfrm rot="10800000">
            <a:off x="6196897" y="627511"/>
            <a:ext cx="758952" cy="548733"/>
          </a:xfrm>
          <a:prstGeom prst="rect">
            <a:avLst/>
          </a:prstGeom>
          <a:solidFill>
            <a:schemeClr val="accent5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154;p17">
            <a:extLst>
              <a:ext uri="{FF2B5EF4-FFF2-40B4-BE49-F238E27FC236}">
                <a16:creationId xmlns:a16="http://schemas.microsoft.com/office/drawing/2014/main" id="{67D02422-5906-A345-8427-65BF193550B4}"/>
              </a:ext>
            </a:extLst>
          </p:cNvPr>
          <p:cNvSpPr/>
          <p:nvPr/>
        </p:nvSpPr>
        <p:spPr>
          <a:xfrm rot="10800000">
            <a:off x="6971519" y="627510"/>
            <a:ext cx="758952" cy="548733"/>
          </a:xfrm>
          <a:prstGeom prst="rect">
            <a:avLst/>
          </a:prstGeom>
          <a:solidFill>
            <a:schemeClr val="accent5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154;p17">
            <a:extLst>
              <a:ext uri="{FF2B5EF4-FFF2-40B4-BE49-F238E27FC236}">
                <a16:creationId xmlns:a16="http://schemas.microsoft.com/office/drawing/2014/main" id="{547E50F6-A4C2-B947-9A61-A2367334B6E1}"/>
              </a:ext>
            </a:extLst>
          </p:cNvPr>
          <p:cNvSpPr/>
          <p:nvPr/>
        </p:nvSpPr>
        <p:spPr>
          <a:xfrm rot="10800000">
            <a:off x="7744152" y="627510"/>
            <a:ext cx="758952" cy="548733"/>
          </a:xfrm>
          <a:prstGeom prst="rect">
            <a:avLst/>
          </a:prstGeom>
          <a:solidFill>
            <a:schemeClr val="accent5"/>
          </a:solidFill>
          <a:ln w="15875" cap="flat" cmpd="sng">
            <a:solidFill>
              <a:srgbClr val="006F9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Active Area</a:t>
            </a:r>
            <a:endParaRPr sz="500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5E8428B-313A-8B41-A26B-45D01B467DDE}"/>
              </a:ext>
            </a:extLst>
          </p:cNvPr>
          <p:cNvSpPr txBox="1"/>
          <p:nvPr/>
        </p:nvSpPr>
        <p:spPr>
          <a:xfrm>
            <a:off x="6620713" y="1944077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46 mm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734572D-0E35-DE4E-9E9E-4B6CC4C241E9}"/>
              </a:ext>
            </a:extLst>
          </p:cNvPr>
          <p:cNvSpPr txBox="1"/>
          <p:nvPr/>
        </p:nvSpPr>
        <p:spPr>
          <a:xfrm>
            <a:off x="7793673" y="1888495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7BCB779-C69B-7443-A1D8-E286E082FB43}"/>
              </a:ext>
            </a:extLst>
          </p:cNvPr>
          <p:cNvSpPr txBox="1"/>
          <p:nvPr/>
        </p:nvSpPr>
        <p:spPr>
          <a:xfrm>
            <a:off x="5305634" y="191656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15.5 mm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9754D1-4A03-2A4B-BA30-F595CA072142}"/>
              </a:ext>
            </a:extLst>
          </p:cNvPr>
          <p:cNvSpPr/>
          <p:nvPr/>
        </p:nvSpPr>
        <p:spPr>
          <a:xfrm>
            <a:off x="5583020" y="1505999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FC3B7184-365D-DF4E-841B-B3525C87DAFD}"/>
              </a:ext>
            </a:extLst>
          </p:cNvPr>
          <p:cNvSpPr/>
          <p:nvPr/>
        </p:nvSpPr>
        <p:spPr>
          <a:xfrm>
            <a:off x="8123628" y="1494654"/>
            <a:ext cx="227814" cy="1804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00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33FC1A38CFBC4CB7BAFB2FA498161E" ma:contentTypeVersion="13" ma:contentTypeDescription="Create a new document." ma:contentTypeScope="" ma:versionID="9d4de8a4aca15bfed7c8375eb01cf4b7">
  <xsd:schema xmlns:xsd="http://www.w3.org/2001/XMLSchema" xmlns:xs="http://www.w3.org/2001/XMLSchema" xmlns:p="http://schemas.microsoft.com/office/2006/metadata/properties" xmlns:ns3="7cccf05c-dc27-425e-9718-5bf961b77495" xmlns:ns4="b00b854d-ede1-4885-83f7-634cffa00167" targetNamespace="http://schemas.microsoft.com/office/2006/metadata/properties" ma:root="true" ma:fieldsID="aedbaee5cc9d3995215dedaf1e90be36" ns3:_="" ns4:_="">
    <xsd:import namespace="7cccf05c-dc27-425e-9718-5bf961b77495"/>
    <xsd:import namespace="b00b854d-ede1-4885-83f7-634cffa0016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cccf05c-dc27-425e-9718-5bf961b774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0b854d-ede1-4885-83f7-634cffa0016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7AA92C-10D2-4D2B-9187-80A23AD44F90}">
  <ds:schemaRefs>
    <ds:schemaRef ds:uri="7cccf05c-dc27-425e-9718-5bf961b77495"/>
    <ds:schemaRef ds:uri="b00b854d-ede1-4885-83f7-634cffa00167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CFF2136-7537-4189-AE64-8A83B9BBDAF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4D0F57-E79B-47B7-B7F3-E23A607369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cccf05c-dc27-425e-9718-5bf961b77495"/>
    <ds:schemaRef ds:uri="b00b854d-ede1-4885-83f7-634cffa001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1304</Words>
  <Application>Microsoft Office PowerPoint</Application>
  <PresentationFormat>On-screen Show (16:9)</PresentationFormat>
  <Paragraphs>429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Slack-Lato</vt:lpstr>
      <vt:lpstr>Times New Roman</vt:lpstr>
      <vt:lpstr>Wingdings</vt:lpstr>
      <vt:lpstr>Blank</vt:lpstr>
      <vt:lpstr>ePixHR10k  Low-Noise, High-Dynamic Range, High Rate Detectors for TXI  </vt:lpstr>
      <vt:lpstr>Project Scope</vt:lpstr>
      <vt:lpstr>Milestones and Deliverables</vt:lpstr>
      <vt:lpstr>Requirements Table</vt:lpstr>
      <vt:lpstr>Shingled 2Mpix ePixHR 5kHz camera</vt:lpstr>
      <vt:lpstr>Drawing from experiences</vt:lpstr>
      <vt:lpstr>First proposed concept</vt:lpstr>
      <vt:lpstr>Space available</vt:lpstr>
      <vt:lpstr>ePix HR quad flex  – L1 to –L6</vt:lpstr>
      <vt:lpstr>Tile to Interposer/analog board</vt:lpstr>
      <vt:lpstr>ePix HR Interposer quad board</vt:lpstr>
      <vt:lpstr>ePix HR Digital Quad board</vt:lpstr>
      <vt:lpstr>ASIC characteristics</vt:lpstr>
      <vt:lpstr>Data flow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CRYO: A Waveform Digitizer/Serializer for TPC Experiments</dc:title>
  <dc:creator/>
  <cp:lastModifiedBy/>
  <cp:revision>188</cp:revision>
  <dcterms:created xsi:type="dcterms:W3CDTF">2012-06-11T23:48:53Z</dcterms:created>
  <dcterms:modified xsi:type="dcterms:W3CDTF">2021-03-23T22:26:53Z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0x010100B533FC1A38CFBC4CB7BAFB2FA498161E</vt:lpwstr>
  </property>
</Properties>
</file>