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2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80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26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730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8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90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36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74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05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28483-FD5F-C143-8CA7-0879204077C9}" type="datetimeFigureOut">
              <a:rPr lang="en-US" smtClean="0"/>
              <a:t>6/8/17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01D51-0F93-EB41-B840-0DE04B042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6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Boat Trip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Anglers Fishing Center</a:t>
            </a:r>
          </a:p>
          <a:p>
            <a:r>
              <a:rPr lang="en-US" dirty="0" smtClean="0"/>
              <a:t>Get there at 5:45pm</a:t>
            </a:r>
          </a:p>
          <a:p>
            <a:r>
              <a:rPr lang="en-US" dirty="0" smtClean="0"/>
              <a:t>Please bring $3-$5 </a:t>
            </a:r>
            <a:r>
              <a:rPr lang="en-US" smtClean="0"/>
              <a:t>for tip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50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51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5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0"/>
            <a:ext cx="64933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300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</Words>
  <Application>Microsoft Macintosh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Boat Trip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Boat Trip</dc:title>
  <dc:creator>Julie/McEnery</dc:creator>
  <cp:lastModifiedBy>Julie/McEnery</cp:lastModifiedBy>
  <cp:revision>2</cp:revision>
  <dcterms:created xsi:type="dcterms:W3CDTF">2017-06-08T13:26:17Z</dcterms:created>
  <dcterms:modified xsi:type="dcterms:W3CDTF">2017-06-08T13:38:51Z</dcterms:modified>
</cp:coreProperties>
</file>