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mov" ContentType="video/unknown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</p:sldMasterIdLst>
  <p:notesMasterIdLst>
    <p:notesMasterId r:id="rId17"/>
  </p:notesMasterIdLst>
  <p:handoutMasterIdLst>
    <p:handoutMasterId r:id="rId18"/>
  </p:handoutMasterIdLst>
  <p:sldIdLst>
    <p:sldId id="432" r:id="rId2"/>
    <p:sldId id="431" r:id="rId3"/>
    <p:sldId id="417" r:id="rId4"/>
    <p:sldId id="418" r:id="rId5"/>
    <p:sldId id="397" r:id="rId6"/>
    <p:sldId id="429" r:id="rId7"/>
    <p:sldId id="414" r:id="rId8"/>
    <p:sldId id="428" r:id="rId9"/>
    <p:sldId id="427" r:id="rId10"/>
    <p:sldId id="430" r:id="rId11"/>
    <p:sldId id="420" r:id="rId12"/>
    <p:sldId id="421" r:id="rId13"/>
    <p:sldId id="422" r:id="rId14"/>
    <p:sldId id="424" r:id="rId15"/>
    <p:sldId id="423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8FFF7"/>
    <a:srgbClr val="00FF00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ile medio 1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5921" autoAdjust="0"/>
  </p:normalViewPr>
  <p:slideViewPr>
    <p:cSldViewPr snapToGrid="0" snapToObjects="1">
      <p:cViewPr varScale="1">
        <p:scale>
          <a:sx n="93" d="100"/>
          <a:sy n="93" d="100"/>
        </p:scale>
        <p:origin x="-105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-149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D5F60E-D43F-6F40-925D-016F83E5C239}" type="datetime1">
              <a:rPr lang="en-US"/>
              <a:pPr/>
              <a:t>07/06/17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85635A7-4C3B-F741-8CF7-F1FC0EF1A7AE}" type="slidenum">
              <a:rPr lang="en-US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918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0E72DE8-5E1C-4647-8B6A-CD8A89EB5899}" type="datetime1">
              <a:rPr lang="fr-FR"/>
              <a:pPr/>
              <a:t>07/06/17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C9824B7-0B36-4B4F-A123-80FDF3F453F8}" type="slidenum">
              <a:rPr lang="fr-FR"/>
              <a:pPr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8943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1173163" y="817563"/>
            <a:ext cx="7366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pic>
        <p:nvPicPr>
          <p:cNvPr id="5" name="Picture 22" descr="fermi_logo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5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Fermibooth0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259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2" descr="fermi_logo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057275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2130425"/>
            <a:ext cx="38100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3886200"/>
            <a:ext cx="36576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30647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1173163" y="817563"/>
            <a:ext cx="7366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pic>
        <p:nvPicPr>
          <p:cNvPr id="5" name="Picture 22" descr="fermi_logo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5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C4D601-128E-6746-BF70-E37CCD91F0FC}" type="slidenum">
              <a:rPr lang="en-US"/>
              <a:pPr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6261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30300" y="100013"/>
            <a:ext cx="74295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5475" y="1257300"/>
            <a:ext cx="7991475" cy="502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9" name="Date Placeholder 16"/>
          <p:cNvSpPr>
            <a:spLocks noGrp="1"/>
          </p:cNvSpPr>
          <p:nvPr>
            <p:ph type="dt" sz="half" idx="2"/>
          </p:nvPr>
        </p:nvSpPr>
        <p:spPr>
          <a:xfrm>
            <a:off x="625475" y="6400800"/>
            <a:ext cx="2894013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it-IT"/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3333CC"/>
                </a:solidFill>
              </a:defRPr>
            </a:lvl1pPr>
          </a:lstStyle>
          <a:p>
            <a:fld id="{5278B7F6-F32E-7544-920E-4722C2151FAA}" type="slidenum">
              <a:rPr lang="en-US"/>
              <a:pPr/>
              <a:t>‹n.›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ransition xmlns:p14="http://schemas.microsoft.com/office/powerpoint/2010/main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  <a:ea typeface="ＭＳ Ｐゴシック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  <a:ea typeface="ＭＳ Ｐゴシック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  <a:ea typeface="ＭＳ Ｐゴシック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  <a:ea typeface="ＭＳ Ｐゴシック" pitchFamily="34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33CC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FF000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1.xml"/><Relationship Id="rId5" Type="http://schemas.openxmlformats.org/officeDocument/2006/relationships/image" Target="../media/image10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4344988" y="2130425"/>
            <a:ext cx="4653762" cy="14700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 smtClean="0">
                <a:solidFill>
                  <a:srgbClr val="800000"/>
                </a:solidFill>
                <a:latin typeface="Arial" charset="0"/>
                <a:ea typeface="ＭＳ Ｐゴシック" charset="0"/>
                <a:cs typeface="ＭＳ Ｐゴシック" charset="0"/>
              </a:rPr>
              <a:t>On-line analysis tools</a:t>
            </a:r>
            <a:endParaRPr lang="en-US" sz="3200" dirty="0">
              <a:solidFill>
                <a:srgbClr val="8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42" name="Subtitle 18"/>
          <p:cNvSpPr>
            <a:spLocks noGrp="1"/>
          </p:cNvSpPr>
          <p:nvPr>
            <p:ph type="subTitle" idx="1"/>
          </p:nvPr>
        </p:nvSpPr>
        <p:spPr>
          <a:xfrm>
            <a:off x="4724400" y="5706497"/>
            <a:ext cx="3657600" cy="929615"/>
          </a:xfrm>
        </p:spPr>
        <p:txBody>
          <a:bodyPr/>
          <a:lstStyle/>
          <a:p>
            <a:pPr eaLnBrk="1" hangingPunct="1"/>
            <a:r>
              <a:rPr lang="en-US" sz="1600" dirty="0" err="1" smtClean="0">
                <a:latin typeface="Arial" charset="0"/>
                <a:ea typeface="ＭＳ Ｐゴシック" charset="0"/>
                <a:cs typeface="ＭＳ Ｐゴシック" charset="0"/>
              </a:rPr>
              <a:t>Elisabetta</a:t>
            </a:r>
            <a:r>
              <a:rPr lang="en-US" sz="16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dirty="0" err="1" smtClean="0">
                <a:latin typeface="Arial" charset="0"/>
                <a:ea typeface="ＭＳ Ｐゴシック" charset="0"/>
                <a:cs typeface="ＭＳ Ｐゴシック" charset="0"/>
              </a:rPr>
              <a:t>Cavazzuti</a:t>
            </a:r>
            <a:endParaRPr lang="en-US" sz="16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1600" dirty="0" smtClean="0">
                <a:latin typeface="Arial" charset="0"/>
                <a:ea typeface="ＭＳ Ｐゴシック" charset="0"/>
                <a:cs typeface="ＭＳ Ｐゴシック" charset="0"/>
              </a:rPr>
              <a:t>ASI and GSFC</a:t>
            </a:r>
            <a:endParaRPr lang="en-US" sz="16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1600" dirty="0" smtClean="0">
                <a:latin typeface="Arial" charset="0"/>
                <a:ea typeface="ＭＳ Ｐゴシック" charset="0"/>
                <a:cs typeface="ＭＳ Ｐゴシック" charset="0"/>
              </a:rPr>
              <a:t>Fermi Summer School 2017, Lewes</a:t>
            </a:r>
            <a:endParaRPr lang="en-US" sz="1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482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1322855" y="157976"/>
            <a:ext cx="7612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800000"/>
                </a:solidFill>
              </a:rPr>
              <a:t>http://</a:t>
            </a:r>
            <a:r>
              <a:rPr lang="en-GB" sz="2400" b="1" dirty="0" err="1">
                <a:solidFill>
                  <a:srgbClr val="800000"/>
                </a:solidFill>
              </a:rPr>
              <a:t>www.asdc.asi.it</a:t>
            </a:r>
            <a:r>
              <a:rPr lang="en-GB" sz="2400" b="1" dirty="0">
                <a:solidFill>
                  <a:srgbClr val="800000"/>
                </a:solidFill>
              </a:rPr>
              <a:t>/</a:t>
            </a:r>
            <a:r>
              <a:rPr lang="en-GB" sz="2400" b="1" dirty="0" err="1">
                <a:solidFill>
                  <a:srgbClr val="800000"/>
                </a:solidFill>
              </a:rPr>
              <a:t>ASDC_source_catalogs.html</a:t>
            </a:r>
            <a:endParaRPr lang="en-GB" sz="2400" b="1" dirty="0">
              <a:solidFill>
                <a:srgbClr val="800000"/>
              </a:solidFill>
            </a:endParaRPr>
          </a:p>
        </p:txBody>
      </p:sp>
      <p:pic>
        <p:nvPicPr>
          <p:cNvPr id="2" name="Immagine 1" descr="Schermata 2017-06-05 alle 16.54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0"/>
            <a:ext cx="9144000" cy="481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9889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creen Recording 6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21482" t="12223" r="29815" b="32666"/>
          <a:stretch/>
        </p:blipFill>
        <p:spPr>
          <a:xfrm>
            <a:off x="395536" y="875975"/>
            <a:ext cx="8064896" cy="570369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003269" y="157976"/>
            <a:ext cx="5138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800000"/>
                </a:solidFill>
              </a:rPr>
              <a:t>Multi: frequency, time, messenger</a:t>
            </a:r>
            <a:endParaRPr lang="en-GB" sz="2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7518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Schermata 2017-06-05 alle 15.29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34" y="856412"/>
            <a:ext cx="8146060" cy="5850430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2738681" y="190726"/>
            <a:ext cx="4757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800000"/>
                </a:solidFill>
              </a:rPr>
              <a:t>https://</a:t>
            </a:r>
            <a:r>
              <a:rPr lang="en-GB" sz="2400" b="1" dirty="0" err="1">
                <a:solidFill>
                  <a:srgbClr val="800000"/>
                </a:solidFill>
              </a:rPr>
              <a:t>fermi.gsfc.nasa.gov</a:t>
            </a:r>
            <a:r>
              <a:rPr lang="en-GB" sz="2400" b="1" dirty="0">
                <a:solidFill>
                  <a:srgbClr val="800000"/>
                </a:solidFill>
              </a:rPr>
              <a:t>/</a:t>
            </a:r>
            <a:r>
              <a:rPr lang="en-GB" sz="2400" b="1" dirty="0" err="1">
                <a:solidFill>
                  <a:srgbClr val="800000"/>
                </a:solidFill>
              </a:rPr>
              <a:t>ssc</a:t>
            </a:r>
            <a:r>
              <a:rPr lang="en-GB" sz="2400" b="1" dirty="0">
                <a:solidFill>
                  <a:srgbClr val="800000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3779927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738681" y="190726"/>
            <a:ext cx="4480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800000"/>
                </a:solidFill>
              </a:rPr>
              <a:t>http://</a:t>
            </a:r>
            <a:r>
              <a:rPr lang="en-GB" sz="2400" b="1" dirty="0" err="1">
                <a:solidFill>
                  <a:srgbClr val="800000"/>
                </a:solidFill>
              </a:rPr>
              <a:t>fermisky.blogspot.com</a:t>
            </a:r>
            <a:r>
              <a:rPr lang="en-GB" sz="2400" b="1" dirty="0">
                <a:solidFill>
                  <a:srgbClr val="800000"/>
                </a:solidFill>
              </a:rPr>
              <a:t>/</a:t>
            </a:r>
          </a:p>
        </p:txBody>
      </p:sp>
      <p:pic>
        <p:nvPicPr>
          <p:cNvPr id="5" name="Immagine 4" descr="Schermata 2017-06-05 alle 16.33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916" y="875624"/>
            <a:ext cx="6070741" cy="598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2620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34088" y="253092"/>
            <a:ext cx="8109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800000"/>
                </a:solidFill>
              </a:rPr>
              <a:t>https://</a:t>
            </a:r>
            <a:r>
              <a:rPr lang="en-GB" sz="2400" b="1" dirty="0" err="1">
                <a:solidFill>
                  <a:srgbClr val="800000"/>
                </a:solidFill>
              </a:rPr>
              <a:t>fermi.gsfc.nasa.gov</a:t>
            </a:r>
            <a:r>
              <a:rPr lang="en-GB" sz="2400" b="1" dirty="0">
                <a:solidFill>
                  <a:srgbClr val="800000"/>
                </a:solidFill>
              </a:rPr>
              <a:t>/</a:t>
            </a:r>
            <a:r>
              <a:rPr lang="en-GB" sz="2400" b="1" dirty="0" err="1">
                <a:solidFill>
                  <a:srgbClr val="800000"/>
                </a:solidFill>
              </a:rPr>
              <a:t>ssc</a:t>
            </a:r>
            <a:r>
              <a:rPr lang="en-GB" sz="2400" b="1" dirty="0">
                <a:solidFill>
                  <a:srgbClr val="800000"/>
                </a:solidFill>
              </a:rPr>
              <a:t>/data/access/</a:t>
            </a:r>
            <a:r>
              <a:rPr lang="en-GB" sz="2400" b="1" dirty="0" err="1">
                <a:solidFill>
                  <a:srgbClr val="800000"/>
                </a:solidFill>
              </a:rPr>
              <a:t>lat</a:t>
            </a:r>
            <a:r>
              <a:rPr lang="en-GB" sz="2400" b="1" dirty="0">
                <a:solidFill>
                  <a:srgbClr val="800000"/>
                </a:solidFill>
              </a:rPr>
              <a:t>/</a:t>
            </a:r>
            <a:r>
              <a:rPr lang="en-GB" sz="2400" b="1" dirty="0" err="1">
                <a:solidFill>
                  <a:srgbClr val="800000"/>
                </a:solidFill>
              </a:rPr>
              <a:t>msl_lc</a:t>
            </a:r>
            <a:r>
              <a:rPr lang="en-GB" sz="2400" b="1" dirty="0">
                <a:solidFill>
                  <a:srgbClr val="800000"/>
                </a:solidFill>
              </a:rPr>
              <a:t>/</a:t>
            </a:r>
          </a:p>
        </p:txBody>
      </p:sp>
      <p:pic>
        <p:nvPicPr>
          <p:cNvPr id="3" name="Immagine 2" descr="Schermata 2017-06-05 alle 16.34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51" y="1005462"/>
            <a:ext cx="7950908" cy="561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9324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76376" y="207738"/>
            <a:ext cx="7930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800000"/>
                </a:solidFill>
              </a:rPr>
              <a:t>https://</a:t>
            </a:r>
            <a:r>
              <a:rPr lang="en-GB" sz="2400" b="1" dirty="0" err="1">
                <a:solidFill>
                  <a:srgbClr val="800000"/>
                </a:solidFill>
              </a:rPr>
              <a:t>fermi.gsfc.nasa.gov</a:t>
            </a:r>
            <a:r>
              <a:rPr lang="en-GB" sz="2400" b="1" dirty="0">
                <a:solidFill>
                  <a:srgbClr val="800000"/>
                </a:solidFill>
              </a:rPr>
              <a:t>/</a:t>
            </a:r>
            <a:r>
              <a:rPr lang="en-GB" sz="2400" b="1" dirty="0" err="1">
                <a:solidFill>
                  <a:srgbClr val="800000"/>
                </a:solidFill>
              </a:rPr>
              <a:t>ssc</a:t>
            </a:r>
            <a:r>
              <a:rPr lang="en-GB" sz="2400" b="1" dirty="0">
                <a:solidFill>
                  <a:srgbClr val="800000"/>
                </a:solidFill>
              </a:rPr>
              <a:t>/data/access/</a:t>
            </a:r>
            <a:r>
              <a:rPr lang="en-GB" sz="2400" b="1" dirty="0" err="1">
                <a:solidFill>
                  <a:srgbClr val="800000"/>
                </a:solidFill>
              </a:rPr>
              <a:t>lat</a:t>
            </a:r>
            <a:r>
              <a:rPr lang="en-GB" sz="2400" b="1" dirty="0">
                <a:solidFill>
                  <a:srgbClr val="800000"/>
                </a:solidFill>
              </a:rPr>
              <a:t>/FAVA/</a:t>
            </a:r>
          </a:p>
        </p:txBody>
      </p:sp>
      <p:pic>
        <p:nvPicPr>
          <p:cNvPr id="4" name="Immagine 3" descr="Schermata 2017-06-05 alle 16.35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2207"/>
            <a:ext cx="9144000" cy="532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3585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KN421_1995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3"/>
          <a:stretch/>
        </p:blipFill>
        <p:spPr>
          <a:xfrm>
            <a:off x="0" y="951310"/>
            <a:ext cx="9144000" cy="5868627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2770273" y="178170"/>
            <a:ext cx="3964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800000"/>
                </a:solidFill>
              </a:rPr>
              <a:t>MRK 421, the SED in 1995 </a:t>
            </a:r>
            <a:endParaRPr lang="it-IT" sz="2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9149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MKN421_al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9"/>
          <a:stretch/>
        </p:blipFill>
        <p:spPr>
          <a:xfrm>
            <a:off x="0" y="1003335"/>
            <a:ext cx="9144000" cy="5824058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2770273" y="178170"/>
            <a:ext cx="3749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800000"/>
                </a:solidFill>
              </a:rPr>
              <a:t>MRK 421, the SED </a:t>
            </a:r>
            <a:r>
              <a:rPr lang="en-GB" sz="2400" b="1" dirty="0" smtClean="0">
                <a:solidFill>
                  <a:srgbClr val="800000"/>
                </a:solidFill>
              </a:rPr>
              <a:t>today</a:t>
            </a:r>
            <a:endParaRPr lang="it-IT" sz="2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7518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MKN421_al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9"/>
          <a:stretch/>
        </p:blipFill>
        <p:spPr>
          <a:xfrm>
            <a:off x="0" y="1003335"/>
            <a:ext cx="9144000" cy="5824058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33473" y="1346440"/>
            <a:ext cx="2048982" cy="4930995"/>
          </a:xfrm>
          <a:prstGeom prst="rect">
            <a:avLst/>
          </a:prstGeom>
          <a:solidFill>
            <a:srgbClr val="FFFF00">
              <a:alpha val="14000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798230" y="1346440"/>
            <a:ext cx="936104" cy="4930995"/>
          </a:xfrm>
          <a:prstGeom prst="rect">
            <a:avLst/>
          </a:prstGeom>
          <a:solidFill>
            <a:srgbClr val="FFFF00">
              <a:alpha val="14000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3734605" y="1346440"/>
            <a:ext cx="2111052" cy="4930996"/>
          </a:xfrm>
          <a:prstGeom prst="rect">
            <a:avLst/>
          </a:prstGeom>
          <a:solidFill>
            <a:srgbClr val="FFFF00">
              <a:alpha val="14000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42509" y="1346440"/>
            <a:ext cx="1152128" cy="4930996"/>
          </a:xfrm>
          <a:prstGeom prst="rect">
            <a:avLst/>
          </a:prstGeom>
          <a:solidFill>
            <a:srgbClr val="FFFF00">
              <a:alpha val="14000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738653" y="1346440"/>
            <a:ext cx="1440160" cy="4930995"/>
          </a:xfrm>
          <a:prstGeom prst="rect">
            <a:avLst/>
          </a:prstGeom>
          <a:solidFill>
            <a:srgbClr val="FFFF00">
              <a:alpha val="14000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117296" y="1346440"/>
            <a:ext cx="877768" cy="4930995"/>
          </a:xfrm>
          <a:prstGeom prst="rect">
            <a:avLst/>
          </a:prstGeom>
          <a:solidFill>
            <a:srgbClr val="FFFF00">
              <a:alpha val="14000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887084" y="1359534"/>
            <a:ext cx="1895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Radio and </a:t>
            </a:r>
            <a:r>
              <a:rPr lang="en-GB" dirty="0" smtClean="0">
                <a:latin typeface="Symbol" charset="2"/>
                <a:cs typeface="Symbol" charset="2"/>
              </a:rPr>
              <a:t>m</a:t>
            </a:r>
            <a:r>
              <a:rPr lang="en-GB" dirty="0" smtClean="0"/>
              <a:t>-wave</a:t>
            </a:r>
            <a:endParaRPr lang="en-GB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080654" y="1342657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IR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734334" y="1349723"/>
            <a:ext cx="1807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Optical, UV, X-ray</a:t>
            </a:r>
            <a:endParaRPr lang="en-GB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5621748" y="1339466"/>
            <a:ext cx="1074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Soft </a:t>
            </a:r>
            <a:r>
              <a:rPr lang="en-GB" dirty="0" smtClean="0">
                <a:latin typeface="Symbol" charset="2"/>
                <a:cs typeface="Symbol" charset="2"/>
              </a:rPr>
              <a:t>g</a:t>
            </a:r>
            <a:r>
              <a:rPr lang="en-GB" dirty="0" smtClean="0"/>
              <a:t>-ray</a:t>
            </a:r>
            <a:endParaRPr lang="en-GB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7109659" y="1313278"/>
            <a:ext cx="622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charset="2"/>
                <a:cs typeface="Symbol" charset="2"/>
              </a:rPr>
              <a:t>g</a:t>
            </a:r>
            <a:r>
              <a:rPr lang="en-GB" dirty="0" smtClean="0"/>
              <a:t>-ray </a:t>
            </a:r>
            <a:endParaRPr lang="en-GB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8391795" y="1339466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15" name="Rettangolo 14"/>
          <p:cNvSpPr/>
          <p:nvPr/>
        </p:nvSpPr>
        <p:spPr>
          <a:xfrm>
            <a:off x="2770273" y="178170"/>
            <a:ext cx="3749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800000"/>
                </a:solidFill>
              </a:rPr>
              <a:t>MRK 421, the SED </a:t>
            </a:r>
            <a:r>
              <a:rPr lang="en-GB" sz="2400" b="1" dirty="0" smtClean="0">
                <a:solidFill>
                  <a:srgbClr val="800000"/>
                </a:solidFill>
              </a:rPr>
              <a:t>today</a:t>
            </a:r>
            <a:endParaRPr lang="it-IT" sz="2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7518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hermata 2017-06-03 alle 16.06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6223"/>
            <a:ext cx="9144000" cy="597177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3235380" y="135811"/>
            <a:ext cx="3405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800000"/>
                </a:solidFill>
              </a:defRPr>
            </a:lvl1pPr>
          </a:lstStyle>
          <a:p>
            <a:r>
              <a:rPr lang="en-GB" dirty="0"/>
              <a:t>http://</a:t>
            </a:r>
            <a:r>
              <a:rPr lang="en-GB" dirty="0" err="1"/>
              <a:t>www.asdc.asi.it</a:t>
            </a:r>
            <a:r>
              <a:rPr lang="en-GB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6413581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hermata 2017-06-03 alle 16.06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6223"/>
            <a:ext cx="9144000" cy="597177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3235380" y="135811"/>
            <a:ext cx="3405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800000"/>
                </a:solidFill>
              </a:defRPr>
            </a:lvl1pPr>
          </a:lstStyle>
          <a:p>
            <a:r>
              <a:rPr lang="en-GB" dirty="0"/>
              <a:t>http://</a:t>
            </a:r>
            <a:r>
              <a:rPr lang="en-GB" dirty="0" err="1"/>
              <a:t>www.asdc.asi.it</a:t>
            </a:r>
            <a:r>
              <a:rPr lang="en-GB" dirty="0"/>
              <a:t>/</a:t>
            </a:r>
          </a:p>
        </p:txBody>
      </p:sp>
      <p:sp>
        <p:nvSpPr>
          <p:cNvPr id="4" name="Ovale 3"/>
          <p:cNvSpPr/>
          <p:nvPr/>
        </p:nvSpPr>
        <p:spPr>
          <a:xfrm>
            <a:off x="0" y="6032168"/>
            <a:ext cx="1239864" cy="82583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e 4"/>
          <p:cNvSpPr/>
          <p:nvPr/>
        </p:nvSpPr>
        <p:spPr>
          <a:xfrm>
            <a:off x="923535" y="6032168"/>
            <a:ext cx="1239864" cy="82583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e 5"/>
          <p:cNvSpPr/>
          <p:nvPr/>
        </p:nvSpPr>
        <p:spPr>
          <a:xfrm>
            <a:off x="4930414" y="6032168"/>
            <a:ext cx="1239864" cy="82583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e 6"/>
          <p:cNvSpPr/>
          <p:nvPr/>
        </p:nvSpPr>
        <p:spPr>
          <a:xfrm>
            <a:off x="5852753" y="6032168"/>
            <a:ext cx="1239864" cy="82583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0549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2063750" y="157976"/>
            <a:ext cx="4326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800000"/>
                </a:solidFill>
              </a:rPr>
              <a:t>https://</a:t>
            </a:r>
            <a:r>
              <a:rPr lang="en-GB" sz="2400" b="1" dirty="0" err="1">
                <a:solidFill>
                  <a:srgbClr val="800000"/>
                </a:solidFill>
              </a:rPr>
              <a:t>tools.asdc.asi.it</a:t>
            </a:r>
            <a:r>
              <a:rPr lang="en-GB" sz="2400" b="1" dirty="0">
                <a:solidFill>
                  <a:srgbClr val="800000"/>
                </a:solidFill>
              </a:rPr>
              <a:t>/SED/</a:t>
            </a:r>
          </a:p>
        </p:txBody>
      </p:sp>
      <p:pic>
        <p:nvPicPr>
          <p:cNvPr id="2" name="Immagine 1" descr="Schermata 2017-06-05 alle 16.52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1192"/>
            <a:ext cx="9144000" cy="455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5208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2774404" y="157976"/>
            <a:ext cx="3608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800000"/>
                </a:solidFill>
              </a:rPr>
              <a:t>https://</a:t>
            </a:r>
            <a:r>
              <a:rPr lang="en-GB" sz="2400" b="1" dirty="0" err="1">
                <a:solidFill>
                  <a:srgbClr val="800000"/>
                </a:solidFill>
              </a:rPr>
              <a:t>tools.asdc.asi.it</a:t>
            </a:r>
            <a:r>
              <a:rPr lang="en-GB" sz="2400" b="1" dirty="0">
                <a:solidFill>
                  <a:srgbClr val="800000"/>
                </a:solidFill>
              </a:rPr>
              <a:t>/</a:t>
            </a:r>
          </a:p>
        </p:txBody>
      </p:sp>
      <p:pic>
        <p:nvPicPr>
          <p:cNvPr id="2" name="Immagine 1" descr="Schermata 2017-06-05 alle 16.52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5746"/>
            <a:ext cx="9144000" cy="465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5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2063750" y="157976"/>
            <a:ext cx="4859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800000"/>
                </a:solidFill>
              </a:rPr>
              <a:t>http://</a:t>
            </a:r>
            <a:r>
              <a:rPr lang="en-GB" sz="2400" b="1" dirty="0" err="1">
                <a:solidFill>
                  <a:srgbClr val="800000"/>
                </a:solidFill>
              </a:rPr>
              <a:t>www.asdc.asi.it</a:t>
            </a:r>
            <a:r>
              <a:rPr lang="en-GB" sz="2400" b="1" dirty="0">
                <a:solidFill>
                  <a:srgbClr val="800000"/>
                </a:solidFill>
              </a:rPr>
              <a:t>/</a:t>
            </a:r>
            <a:r>
              <a:rPr lang="en-GB" sz="2400" b="1" dirty="0" err="1">
                <a:solidFill>
                  <a:srgbClr val="800000"/>
                </a:solidFill>
              </a:rPr>
              <a:t>mma.html</a:t>
            </a:r>
            <a:endParaRPr lang="en-GB" sz="2400" b="1" dirty="0">
              <a:solidFill>
                <a:srgbClr val="800000"/>
              </a:solidFill>
            </a:endParaRPr>
          </a:p>
        </p:txBody>
      </p:sp>
      <p:pic>
        <p:nvPicPr>
          <p:cNvPr id="2" name="Immagine 1" descr="Schermata 2017-06-05 alle 16.53.4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18"/>
          <a:stretch/>
        </p:blipFill>
        <p:spPr>
          <a:xfrm>
            <a:off x="101600" y="1103630"/>
            <a:ext cx="8931349" cy="558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2434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Fermi_noBKG">
  <a:themeElements>
    <a:clrScheme name="Default Design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1_Fermi_noBKG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Fermi_noBKG</Template>
  <TotalTime>38802</TotalTime>
  <Words>149</Words>
  <Application>Microsoft Macintosh PowerPoint</Application>
  <PresentationFormat>Presentazione su schermo (4:3)</PresentationFormat>
  <Paragraphs>24</Paragraphs>
  <Slides>15</Slides>
  <Notes>15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1_Fermi_noBKG</vt:lpstr>
      <vt:lpstr>On-line analysis tools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>CEA\DSM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Jean Ballet</dc:creator>
  <cp:lastModifiedBy>Elisabetta</cp:lastModifiedBy>
  <cp:revision>940</cp:revision>
  <cp:lastPrinted>2017-06-05T19:49:50Z</cp:lastPrinted>
  <dcterms:created xsi:type="dcterms:W3CDTF">2012-03-16T21:41:25Z</dcterms:created>
  <dcterms:modified xsi:type="dcterms:W3CDTF">2017-06-07T14:09:10Z</dcterms:modified>
</cp:coreProperties>
</file>