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3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D056D-6A08-4754-BF70-5C6EC9AE3930}" type="datetimeFigureOut">
              <a:rPr lang="en-US" smtClean="0"/>
              <a:t>11/28/2015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504766-8FC1-4292-AABB-54014B5A8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3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0137-ED17-4896-A15E-16D3A1915313}" type="datetime1">
              <a:rPr lang="en-US" smtClean="0"/>
              <a:t>11/28/2015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477-CA59-0344-A822-41C2499AFF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033F-4749-42E3-A8A7-4EB3DAE9F394}" type="datetime1">
              <a:rPr lang="en-US" smtClean="0"/>
              <a:t>11/28/2015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477-CA59-0344-A822-41C2499AFF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406D-65BC-4876-B68C-41901C6C5CA0}" type="datetime1">
              <a:rPr lang="en-US" smtClean="0"/>
              <a:t>11/28/2015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477-CA59-0344-A822-41C2499AFF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29C9-D778-404D-AEF0-A4B7ACE4791C}" type="datetime1">
              <a:rPr lang="en-US" smtClean="0"/>
              <a:t>11/28/2015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477-CA59-0344-A822-41C2499AFF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755C1-3514-44C3-90FF-2B93A075396F}" type="datetime1">
              <a:rPr lang="en-US" smtClean="0"/>
              <a:t>11/28/2015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477-CA59-0344-A822-41C2499AFF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7D88D-4676-43AE-9488-0D71D86B21A7}" type="datetime1">
              <a:rPr lang="en-US" smtClean="0"/>
              <a:t>11/28/2015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477-CA59-0344-A822-41C2499AFF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8C354-E8C1-42D3-9F70-D9025A8458F9}" type="datetime1">
              <a:rPr lang="en-US" smtClean="0"/>
              <a:t>11/28/2015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477-CA59-0344-A822-41C2499AFF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ACFF-39D5-40A0-9680-17D6D40A7BFE}" type="datetime1">
              <a:rPr lang="en-US" smtClean="0"/>
              <a:t>11/28/2015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477-CA59-0344-A822-41C2499AFF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B334-65C9-4A5B-9C53-13F4B0A2DF18}" type="datetime1">
              <a:rPr lang="en-US" smtClean="0"/>
              <a:t>11/28/2015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477-CA59-0344-A822-41C2499AFF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0C44A-9A34-4368-9F59-D13FAB524174}" type="datetime1">
              <a:rPr lang="en-US" smtClean="0"/>
              <a:t>11/28/2015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477-CA59-0344-A822-41C2499AFF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8129-1551-473D-BF2B-50701B39E6E9}" type="datetime1">
              <a:rPr lang="en-US" smtClean="0"/>
              <a:t>11/28/2015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477-CA59-0344-A822-41C2499AFF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D1E1E-0B9D-486D-A24E-B6CDDE8E9AAB}" type="datetime1">
              <a:rPr lang="en-US" smtClean="0"/>
              <a:t>11/28/2015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59477-CA59-0344-A822-41C2499AFF7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NEXT talks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sz="1200" smtClean="0"/>
              <a:t>11.28.2015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964" y="1600200"/>
            <a:ext cx="8848436" cy="512127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Dec 4      Jesse </a:t>
            </a:r>
            <a:r>
              <a:rPr lang="en-US" sz="2000" dirty="0" err="1" smtClean="0"/>
              <a:t>Thaler</a:t>
            </a:r>
            <a:r>
              <a:rPr lang="en-US" sz="2000" dirty="0" smtClean="0"/>
              <a:t>       Missing Mass  Measurements on Hydrogen</a:t>
            </a:r>
          </a:p>
          <a:p>
            <a:r>
              <a:rPr lang="en-US" sz="2000" dirty="0" smtClean="0"/>
              <a:t>Dec 18   Clive Field           Backgrounds in the BTH</a:t>
            </a:r>
            <a:br>
              <a:rPr lang="en-US" sz="2000" dirty="0" smtClean="0"/>
            </a:br>
            <a:r>
              <a:rPr lang="en-US" sz="2000" dirty="0" smtClean="0"/>
              <a:t>                Philip/Natalia    Meeting with Lia Merminga   </a:t>
            </a:r>
          </a:p>
          <a:p>
            <a:r>
              <a:rPr lang="en-US" sz="2000" dirty="0" smtClean="0"/>
              <a:t>2016 Possibilities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*              EST                       Overview of experimental </a:t>
            </a:r>
            <a:r>
              <a:rPr lang="en-US" sz="2000" dirty="0" err="1" smtClean="0"/>
              <a:t>param</a:t>
            </a:r>
            <a:r>
              <a:rPr lang="en-US" sz="2000" dirty="0" smtClean="0"/>
              <a:t> space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*              Tim                       </a:t>
            </a:r>
            <a:r>
              <a:rPr lang="en-US" sz="2000" dirty="0" err="1" smtClean="0"/>
              <a:t>LHCb</a:t>
            </a:r>
            <a:r>
              <a:rPr lang="en-US" sz="2000" dirty="0" smtClean="0"/>
              <a:t> </a:t>
            </a:r>
            <a:r>
              <a:rPr lang="en-US" sz="2000" dirty="0" smtClean="0"/>
              <a:t>critique</a:t>
            </a:r>
            <a:br>
              <a:rPr lang="en-US" sz="2000" dirty="0" smtClean="0"/>
            </a:br>
            <a:r>
              <a:rPr lang="en-US" sz="2000" dirty="0" smtClean="0"/>
              <a:t>*              Tim                       Super HPS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*              Stefania et al      </a:t>
            </a:r>
            <a:r>
              <a:rPr lang="en-US" sz="2000" dirty="0" err="1" smtClean="0"/>
              <a:t>SeaQuest</a:t>
            </a:r>
            <a:r>
              <a:rPr lang="en-US" sz="2000" dirty="0" smtClean="0"/>
              <a:t> Update</a:t>
            </a:r>
            <a:br>
              <a:rPr lang="en-US" sz="2000" dirty="0" smtClean="0"/>
            </a:br>
            <a:r>
              <a:rPr lang="en-US" sz="2000" dirty="0" smtClean="0"/>
              <a:t>*              Incandela            CMS HGC for Missing Momentum</a:t>
            </a:r>
            <a:br>
              <a:rPr lang="en-US" sz="2000" dirty="0" smtClean="0"/>
            </a:br>
            <a:r>
              <a:rPr lang="en-US" sz="2000" dirty="0" smtClean="0"/>
              <a:t>*               who?                  Belle II</a:t>
            </a:r>
            <a:br>
              <a:rPr lang="en-US" sz="2000" dirty="0" smtClean="0"/>
            </a:br>
            <a:r>
              <a:rPr lang="en-US" sz="2000" dirty="0" smtClean="0"/>
              <a:t>*              </a:t>
            </a:r>
            <a:r>
              <a:rPr lang="en-US" sz="2000" dirty="0" smtClean="0"/>
              <a:t>Bertrand?           </a:t>
            </a:r>
            <a:r>
              <a:rPr lang="en-US" sz="2000" dirty="0" smtClean="0"/>
              <a:t>SLAC BDX Detector </a:t>
            </a:r>
            <a:r>
              <a:rPr lang="en-US" sz="2000" dirty="0" smtClean="0"/>
              <a:t>Possibilities</a:t>
            </a:r>
            <a:br>
              <a:rPr lang="en-US" sz="2000" dirty="0" smtClean="0"/>
            </a:br>
            <a:r>
              <a:rPr lang="en-US" sz="2000" dirty="0" smtClean="0"/>
              <a:t>*              Omar                   Bump Hunt systematics</a:t>
            </a:r>
            <a:br>
              <a:rPr lang="en-US" sz="2000" dirty="0" smtClean="0"/>
            </a:br>
            <a:r>
              <a:rPr lang="en-US" sz="2000" dirty="0" smtClean="0"/>
              <a:t>*              Sergei </a:t>
            </a:r>
            <a:r>
              <a:rPr lang="en-US" sz="2000" dirty="0" err="1" smtClean="0"/>
              <a:t>Grinenko</a:t>
            </a:r>
            <a:r>
              <a:rPr lang="en-US" sz="2000" dirty="0" smtClean="0"/>
              <a:t> SPS  (~Feb 1)  </a:t>
            </a:r>
            <a:br>
              <a:rPr lang="en-US" sz="2000" dirty="0" smtClean="0"/>
            </a:br>
            <a:r>
              <a:rPr lang="en-US" sz="2000" dirty="0" smtClean="0"/>
              <a:t>      </a:t>
            </a:r>
            <a:endParaRPr lang="en-US" sz="2000" dirty="0" smtClean="0"/>
          </a:p>
          <a:p>
            <a:r>
              <a:rPr lang="en-US" sz="2000" dirty="0" smtClean="0"/>
              <a:t>What else? What should we hear about? What would you talk about?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477-CA59-0344-A822-41C2499AFF7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527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1590</TotalTime>
  <Words>21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NEXT talks? 11.28.2015</vt:lpstr>
    </vt:vector>
  </TitlesOfParts>
  <Company>Jefferson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Hall B Run Group Schedule - Tentative</dc:title>
  <dc:creator>Volker Burkert</dc:creator>
  <cp:lastModifiedBy>john jaros</cp:lastModifiedBy>
  <cp:revision>141</cp:revision>
  <cp:lastPrinted>2015-10-09T00:19:19Z</cp:lastPrinted>
  <dcterms:created xsi:type="dcterms:W3CDTF">2014-02-04T18:51:50Z</dcterms:created>
  <dcterms:modified xsi:type="dcterms:W3CDTF">2015-11-29T00:52:24Z</dcterms:modified>
</cp:coreProperties>
</file>