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9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7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6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1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9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7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7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9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18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F33AB-1FC9-450C-B534-7BAAA4E83B3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9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8431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9154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33812" y="4993542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9741" y="4958800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19071" y="4204443"/>
            <a:ext cx="6949936" cy="2362381"/>
            <a:chOff x="1019071" y="2951401"/>
            <a:chExt cx="6949936" cy="2362381"/>
          </a:xfrm>
        </p:grpSpPr>
        <p:sp>
          <p:nvSpPr>
            <p:cNvPr id="16" name="TextBox 15"/>
            <p:cNvSpPr txBox="1"/>
            <p:nvPr/>
          </p:nvSpPr>
          <p:spPr>
            <a:xfrm>
              <a:off x="2154161" y="4630966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 Jun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220" y="4608353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29 Jun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2123" y="4630966"/>
              <a:ext cx="67197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 Jun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2140" y="4608353"/>
              <a:ext cx="72006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 Jul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9071" y="361459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9073" y="424095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13" y="3000374"/>
              <a:ext cx="5682196" cy="16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406300" y="494445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4907908"/>
              <a:ext cx="50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avg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9700" y="4909914"/>
              <a:ext cx="576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8926" y="491652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86211" y="3572968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0.3%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27485" y="428007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0.2%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8242" y="2951401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0.4%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106" y="1261546"/>
            <a:ext cx="560558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006970" y="1434353"/>
            <a:ext cx="6322839" cy="3243447"/>
            <a:chOff x="1006970" y="-445210"/>
            <a:chExt cx="6322839" cy="3243447"/>
          </a:xfrm>
        </p:grpSpPr>
        <p:sp>
          <p:nvSpPr>
            <p:cNvPr id="10" name="TextBox 9"/>
            <p:cNvSpPr txBox="1"/>
            <p:nvPr/>
          </p:nvSpPr>
          <p:spPr>
            <a:xfrm>
              <a:off x="1029073" y="2017589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6970" y="135984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630" y="685800"/>
              <a:ext cx="5637179" cy="1715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959681" y="1213829"/>
              <a:ext cx="5142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dirty="0" err="1" smtClean="0"/>
                <a:t>inger</a:t>
              </a:r>
              <a:r>
                <a:rPr lang="en-US" dirty="0" smtClean="0"/>
                <a:t>-raspberry .slac.stanford.edu to sitka.triumf.ca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4161" y="2428905"/>
              <a:ext cx="4148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pinger.slac.stanford.edu  to sitka.triumf.ca 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53747" y="-77815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29073" y="462388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0114" y="-445210"/>
              <a:ext cx="4095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sitka.triumf.ca  to pinger.slac.stanford.edu</a:t>
              </a:r>
              <a:endParaRPr lang="en-US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888690" y="6381189"/>
            <a:ext cx="46354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378892" y="6382158"/>
            <a:ext cx="463549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102" y="6382158"/>
            <a:ext cx="463549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54199" y="6382158"/>
            <a:ext cx="463549" cy="0"/>
          </a:xfrm>
          <a:prstGeom prst="line">
            <a:avLst/>
          </a:prstGeom>
          <a:ln w="158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-257289" y="3695927"/>
            <a:ext cx="2257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milliseconds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32818" y="4524373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Loss probability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09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8431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9154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33812" y="4993542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9741" y="4958800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19071" y="4204443"/>
            <a:ext cx="6949936" cy="2362381"/>
            <a:chOff x="1019071" y="2951401"/>
            <a:chExt cx="6949936" cy="2362381"/>
          </a:xfrm>
        </p:grpSpPr>
        <p:sp>
          <p:nvSpPr>
            <p:cNvPr id="16" name="TextBox 15"/>
            <p:cNvSpPr txBox="1"/>
            <p:nvPr/>
          </p:nvSpPr>
          <p:spPr>
            <a:xfrm>
              <a:off x="2154161" y="4630966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 Jun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220" y="4608353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29 Jun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2123" y="4630966"/>
              <a:ext cx="67197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 Jun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2140" y="4608353"/>
              <a:ext cx="72006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 Jul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9071" y="361459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9073" y="424095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13" y="3000374"/>
              <a:ext cx="5682196" cy="16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406300" y="494445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4907908"/>
              <a:ext cx="50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avg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9700" y="4909914"/>
              <a:ext cx="576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8926" y="491652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86211" y="3572968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0.3%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27485" y="428007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0.2%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8242" y="2951401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0.4%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06970" y="1434353"/>
            <a:ext cx="6322839" cy="3243447"/>
            <a:chOff x="1006970" y="-445210"/>
            <a:chExt cx="6322839" cy="3243447"/>
          </a:xfrm>
        </p:grpSpPr>
        <p:sp>
          <p:nvSpPr>
            <p:cNvPr id="10" name="TextBox 9"/>
            <p:cNvSpPr txBox="1"/>
            <p:nvPr/>
          </p:nvSpPr>
          <p:spPr>
            <a:xfrm>
              <a:off x="1029073" y="2017589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6970" y="135984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630" y="685800"/>
              <a:ext cx="5637179" cy="1715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959681" y="1213829"/>
              <a:ext cx="5142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dirty="0" err="1" smtClean="0"/>
                <a:t>inger</a:t>
              </a:r>
              <a:r>
                <a:rPr lang="en-US" dirty="0" smtClean="0"/>
                <a:t>-raspberry .slac.stanford.edu to sitka.triumf.ca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4161" y="2428905"/>
              <a:ext cx="4148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pinger.slac.stanford.edu  to sitka.triumf.ca 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0114" y="-44521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888690" y="6381189"/>
            <a:ext cx="46354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378892" y="6382158"/>
            <a:ext cx="463549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102" y="6382158"/>
            <a:ext cx="463549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54199" y="6382158"/>
            <a:ext cx="463549" cy="0"/>
          </a:xfrm>
          <a:prstGeom prst="line">
            <a:avLst/>
          </a:prstGeom>
          <a:ln w="158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-257289" y="3695927"/>
            <a:ext cx="2257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milliseconds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32818" y="4524373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Loss probability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ottrell\Desktop\chart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3" y="0"/>
            <a:ext cx="8583305" cy="643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950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ottrell\Desktop\chart (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9202738" cy="690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763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6778"/>
            <a:ext cx="4114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94" y="226778"/>
            <a:ext cx="3933736" cy="197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8906" y="13177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8907" y="64080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000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908" y="12374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803" y="16661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01110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Linear frequency scale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34647" y="2117928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50429" y="13177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50428" y="63960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4177" y="1183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67448" y="16779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52240" y="316811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Log frequency scale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14705" y="99512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38316" y="6724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94152" y="49844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262" y="86777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17456" y="12963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53200" y="2170924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30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34" y="2189951"/>
            <a:ext cx="6238572" cy="238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6800" y="202835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251445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9649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342729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38896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48195" y="43995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95967" y="205966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18621" y="264310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31984" y="324433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50%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37189" y="393445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25%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554476" y="443991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286607" y="466160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653270" y="466958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0.72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032260" y="471407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301019" y="464282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0.88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635561" y="464413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0.96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2954483" y="465891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1.04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3297155" y="464993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1.12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3710212" y="471221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981634" y="46557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1.28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312159" y="46537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1.36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4666434" y="465179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1.44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5008834" y="464981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5385994" y="469534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5669884" y="463399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1.68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5977524" y="463201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1.76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6285164" y="46300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1.84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6616554" y="46280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1.92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7141317" y="46260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7332878" y="46351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2.08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60866" y="2967298"/>
            <a:ext cx="32048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653026" y="3383859"/>
            <a:ext cx="320480" cy="228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3662153" y="3905333"/>
            <a:ext cx="32832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649106" y="4283778"/>
            <a:ext cx="32832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78350" y="2927223"/>
            <a:ext cx="1321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324777" y="3309314"/>
            <a:ext cx="1676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Raspberry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307564" y="3676135"/>
            <a:ext cx="1487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294188" y="4099112"/>
            <a:ext cx="1841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Raspberry%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33174" y="3114282"/>
            <a:ext cx="1491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Frequency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847284" y="3196463"/>
            <a:ext cx="297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Cumulative Frequency</a:t>
            </a:r>
            <a:endParaRPr lang="en-US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4047599" y="4969318"/>
            <a:ext cx="1449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msec.</a:t>
            </a:r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2926413" y="2303621"/>
            <a:ext cx="4827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Frequency distribution of Ping RTTs between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pinger.slac</a:t>
            </a:r>
            <a:r>
              <a:rPr lang="en-US" sz="2000" dirty="0" smtClean="0"/>
              <a:t>..  &amp; </a:t>
            </a:r>
            <a:r>
              <a:rPr lang="en-US" sz="2000" dirty="0" err="1" smtClean="0"/>
              <a:t>pinger-raspberry.slac</a:t>
            </a:r>
            <a:r>
              <a:rPr lang="en-US" sz="2000" dirty="0" smtClean="0"/>
              <a:t>..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27629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2483</TotalTime>
  <Words>184</Words>
  <Application>Microsoft Office PowerPoint</Application>
  <PresentationFormat>On-screen Show (4:3)</PresentationFormat>
  <Paragraphs>101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Cottrell, Les</dc:creator>
  <cp:lastModifiedBy>Cottrell, Les</cp:lastModifiedBy>
  <cp:revision>17</cp:revision>
  <dcterms:created xsi:type="dcterms:W3CDTF">2015-07-25T22:02:20Z</dcterms:created>
  <dcterms:modified xsi:type="dcterms:W3CDTF">2015-07-27T15:29:20Z</dcterms:modified>
</cp:coreProperties>
</file>