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0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9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7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6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1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9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7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7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9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1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F33AB-1FC9-450C-B534-7BAAA4E83B3C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9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06" y="1261546"/>
            <a:ext cx="560558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53747" y="-77815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29073" y="462388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4095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sitka.triumf.ca  to pinger.slac.stanford.edu</a:t>
              </a:r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9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ottrell\Desktop\chart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3" y="0"/>
            <a:ext cx="8583305" cy="643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95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ottrell\Desktop\chart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9202738" cy="690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76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6778"/>
            <a:ext cx="4114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94" y="226778"/>
            <a:ext cx="3933736" cy="197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8906" y="13177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8907" y="64080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08" y="12374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803" y="16661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01110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Linear frequency scale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34647" y="2117928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50429" y="13177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50428" y="63960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4177" y="1183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67448" y="16779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52240" y="316811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Log frequency scale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14705" y="9951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38316" y="6724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94152" y="49844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262" y="86777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17456" y="12963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53200" y="2170924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30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34" y="2189951"/>
            <a:ext cx="6238572" cy="238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6800" y="202835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51445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9649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34272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38896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8195" y="43995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95967" y="205966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18621" y="264310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31984" y="324433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37189" y="39344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554476" y="44399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286607" y="466160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653270" y="466958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032260" y="471407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301019" y="464282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0.88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635561" y="464413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0.96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2954483" y="465891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1.04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297155" y="464993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1.12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3710212" y="471221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981634" y="46557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1.28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312159" y="46537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1.36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4666434" y="46517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1.44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5008834" y="46498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385994" y="469534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5669884" y="46339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1.68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5977524" y="46320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1.76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6285164" y="46300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1.84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6616554" y="46280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1.92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7141317" y="46260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7332878" y="46351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2.08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60866" y="2967298"/>
            <a:ext cx="32048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653026" y="3383859"/>
            <a:ext cx="320480" cy="228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3662153" y="3905333"/>
            <a:ext cx="32832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649106" y="4283778"/>
            <a:ext cx="32832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78350" y="2927223"/>
            <a:ext cx="1321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324777" y="3309314"/>
            <a:ext cx="1676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307564" y="3676135"/>
            <a:ext cx="148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294188" y="4099112"/>
            <a:ext cx="184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Raspberry%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3174" y="3114282"/>
            <a:ext cx="1491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Frequency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847284" y="3196463"/>
            <a:ext cx="297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Cumulative Frequency</a:t>
            </a:r>
            <a:endParaRPr 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4047599" y="4969318"/>
            <a:ext cx="1449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msec.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2926413" y="2303621"/>
            <a:ext cx="4827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Frequency distribution of Ping RTTs between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pinger.slac</a:t>
            </a:r>
            <a:r>
              <a:rPr lang="en-US" sz="2000" dirty="0" smtClean="0"/>
              <a:t>..  &amp; </a:t>
            </a:r>
            <a:r>
              <a:rPr lang="en-US" sz="2000" dirty="0" err="1" smtClean="0"/>
              <a:t>pinger-raspberry.slac</a:t>
            </a:r>
            <a:r>
              <a:rPr lang="en-US" sz="2000" dirty="0" smtClean="0"/>
              <a:t>..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762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314" y="76200"/>
            <a:ext cx="3516086" cy="221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059" y="2160814"/>
            <a:ext cx="3482341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48200" y="795048"/>
            <a:ext cx="3097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40184" y="2743200"/>
            <a:ext cx="3080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49" y="76201"/>
            <a:ext cx="3903529" cy="228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4510" y="849868"/>
            <a:ext cx="317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48" y="2189986"/>
            <a:ext cx="4056289" cy="233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94892" y="3112532"/>
            <a:ext cx="32733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923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2526</TotalTime>
  <Words>188</Words>
  <Application>Microsoft Office PowerPoint</Application>
  <PresentationFormat>On-screen Show (4:3)</PresentationFormat>
  <Paragraphs>105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Cottrell, Les</dc:creator>
  <cp:lastModifiedBy>Cottrell, Les</cp:lastModifiedBy>
  <cp:revision>19</cp:revision>
  <dcterms:created xsi:type="dcterms:W3CDTF">2015-07-25T22:02:20Z</dcterms:created>
  <dcterms:modified xsi:type="dcterms:W3CDTF">2015-07-28T22:49:10Z</dcterms:modified>
</cp:coreProperties>
</file>