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0" r:id="rId5"/>
    <p:sldId id="259" r:id="rId6"/>
    <p:sldId id="261" r:id="rId7"/>
    <p:sldId id="263" r:id="rId8"/>
    <p:sldId id="265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ttrell\Desktop\ipdv-errors%20(12)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ttrell\Desktop\netapps\mtr-localhos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ttrell\Downloads\prob%20(6).xlsx" TargetMode="External"/><Relationship Id="rId2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ttrell\Desktop\netapps\prob.xlsx" TargetMode="External"/><Relationship Id="rId2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377625770696"/>
          <c:y val="0.110443467293861"/>
          <c:w val="0.661228379872287"/>
          <c:h val="0.70876265466816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'hist-pinger-sitka'!$B$2</c:f>
              <c:strCache>
                <c:ptCount val="1"/>
                <c:pt idx="0">
                  <c:v>Frequency pinger.SLAC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22.0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22.15000000000001</c:v>
                </c:pt>
                <c:pt idx="4">
                  <c:v>22.2</c:v>
                </c:pt>
                <c:pt idx="5">
                  <c:v>22.25</c:v>
                </c:pt>
                <c:pt idx="6">
                  <c:v>22.3</c:v>
                </c:pt>
                <c:pt idx="7">
                  <c:v>22.35</c:v>
                </c:pt>
                <c:pt idx="8">
                  <c:v>22.40000000000001</c:v>
                </c:pt>
                <c:pt idx="9">
                  <c:v>22.45000000000001</c:v>
                </c:pt>
                <c:pt idx="10">
                  <c:v>22.50000000000001</c:v>
                </c:pt>
                <c:pt idx="11">
                  <c:v>22.55000000000001</c:v>
                </c:pt>
                <c:pt idx="12">
                  <c:v>22.60000000000001</c:v>
                </c:pt>
                <c:pt idx="13">
                  <c:v>22.65000000000001</c:v>
                </c:pt>
                <c:pt idx="14">
                  <c:v>22.70000000000001</c:v>
                </c:pt>
                <c:pt idx="15">
                  <c:v>22.75000000000001</c:v>
                </c:pt>
                <c:pt idx="16">
                  <c:v>22.80000000000001</c:v>
                </c:pt>
                <c:pt idx="17">
                  <c:v>22.85000000000002</c:v>
                </c:pt>
                <c:pt idx="18">
                  <c:v>22.90000000000001</c:v>
                </c:pt>
                <c:pt idx="19">
                  <c:v>22.95000000000001</c:v>
                </c:pt>
                <c:pt idx="20">
                  <c:v>23.00000000000001</c:v>
                </c:pt>
                <c:pt idx="21">
                  <c:v>23.05000000000001</c:v>
                </c:pt>
                <c:pt idx="22">
                  <c:v>23.10000000000002</c:v>
                </c:pt>
                <c:pt idx="23">
                  <c:v>23.15000000000002</c:v>
                </c:pt>
                <c:pt idx="24">
                  <c:v>23.20000000000002</c:v>
                </c:pt>
                <c:pt idx="25">
                  <c:v>23.25000000000002</c:v>
                </c:pt>
                <c:pt idx="26">
                  <c:v>23.30000000000002</c:v>
                </c:pt>
                <c:pt idx="27">
                  <c:v>23.35000000000002</c:v>
                </c:pt>
                <c:pt idx="28">
                  <c:v>23.40000000000002</c:v>
                </c:pt>
                <c:pt idx="29">
                  <c:v>23.45000000000002</c:v>
                </c:pt>
                <c:pt idx="30">
                  <c:v>23.50000000000002</c:v>
                </c:pt>
                <c:pt idx="31">
                  <c:v>23.55000000000003</c:v>
                </c:pt>
                <c:pt idx="32">
                  <c:v>23.60000000000003</c:v>
                </c:pt>
                <c:pt idx="33">
                  <c:v>23.65000000000003</c:v>
                </c:pt>
                <c:pt idx="34">
                  <c:v>23.70000000000002</c:v>
                </c:pt>
                <c:pt idx="35">
                  <c:v>23.75000000000002</c:v>
                </c:pt>
                <c:pt idx="36">
                  <c:v>23.80000000000003</c:v>
                </c:pt>
                <c:pt idx="37">
                  <c:v>23.85000000000003</c:v>
                </c:pt>
                <c:pt idx="38">
                  <c:v>23.90000000000003</c:v>
                </c:pt>
                <c:pt idx="39">
                  <c:v>23.95000000000003</c:v>
                </c:pt>
                <c:pt idx="40">
                  <c:v>24.00000000000003</c:v>
                </c:pt>
                <c:pt idx="41">
                  <c:v>24.05000000000003</c:v>
                </c:pt>
                <c:pt idx="42">
                  <c:v>24.10000000000003</c:v>
                </c:pt>
                <c:pt idx="43">
                  <c:v>24.15000000000003</c:v>
                </c:pt>
                <c:pt idx="44">
                  <c:v>24.20000000000003</c:v>
                </c:pt>
                <c:pt idx="45">
                  <c:v>24.25000000000003</c:v>
                </c:pt>
                <c:pt idx="46">
                  <c:v>24.30000000000003</c:v>
                </c:pt>
                <c:pt idx="47">
                  <c:v>24.35000000000003</c:v>
                </c:pt>
                <c:pt idx="48">
                  <c:v>24.40000000000003</c:v>
                </c:pt>
                <c:pt idx="49">
                  <c:v>24.45000000000003</c:v>
                </c:pt>
                <c:pt idx="50">
                  <c:v>24.50000000000004</c:v>
                </c:pt>
                <c:pt idx="51">
                  <c:v>24.55000000000004</c:v>
                </c:pt>
                <c:pt idx="52">
                  <c:v>24.60000000000004</c:v>
                </c:pt>
                <c:pt idx="53">
                  <c:v>24.65000000000004</c:v>
                </c:pt>
                <c:pt idx="54">
                  <c:v>24.70000000000003</c:v>
                </c:pt>
                <c:pt idx="55">
                  <c:v>24.75000000000004</c:v>
                </c:pt>
                <c:pt idx="56">
                  <c:v>24.80000000000004</c:v>
                </c:pt>
                <c:pt idx="57">
                  <c:v>24.85000000000004</c:v>
                </c:pt>
                <c:pt idx="58">
                  <c:v>24.90000000000004</c:v>
                </c:pt>
                <c:pt idx="59">
                  <c:v>24.95000000000004</c:v>
                </c:pt>
                <c:pt idx="60">
                  <c:v>25.00000000000004</c:v>
                </c:pt>
              </c:numCache>
            </c:numRef>
          </c:xVal>
          <c:yVal>
            <c:numRef>
              <c:f>'hist-pinger-sitka'!$B$3:$B$63</c:f>
              <c:numCache>
                <c:formatCode>General</c:formatCode>
                <c:ptCount val="61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14.0</c:v>
                </c:pt>
                <c:pt idx="7">
                  <c:v>232.0</c:v>
                </c:pt>
                <c:pt idx="8">
                  <c:v>426.0</c:v>
                </c:pt>
                <c:pt idx="9">
                  <c:v>301.0</c:v>
                </c:pt>
                <c:pt idx="10">
                  <c:v>157.0</c:v>
                </c:pt>
                <c:pt idx="11">
                  <c:v>68.0</c:v>
                </c:pt>
                <c:pt idx="12">
                  <c:v>39.0</c:v>
                </c:pt>
                <c:pt idx="13">
                  <c:v>26.0</c:v>
                </c:pt>
                <c:pt idx="14">
                  <c:v>10.0</c:v>
                </c:pt>
                <c:pt idx="15">
                  <c:v>9.0</c:v>
                </c:pt>
                <c:pt idx="16">
                  <c:v>4.0</c:v>
                </c:pt>
                <c:pt idx="17">
                  <c:v>8.0</c:v>
                </c:pt>
                <c:pt idx="18">
                  <c:v>6.0</c:v>
                </c:pt>
                <c:pt idx="19">
                  <c:v>3.0</c:v>
                </c:pt>
                <c:pt idx="20">
                  <c:v>2.0</c:v>
                </c:pt>
                <c:pt idx="21">
                  <c:v>7.0</c:v>
                </c:pt>
                <c:pt idx="22">
                  <c:v>0.0</c:v>
                </c:pt>
                <c:pt idx="23">
                  <c:v>1.0</c:v>
                </c:pt>
                <c:pt idx="24">
                  <c:v>1.0</c:v>
                </c:pt>
                <c:pt idx="25">
                  <c:v>0.0</c:v>
                </c:pt>
                <c:pt idx="26">
                  <c:v>1.0</c:v>
                </c:pt>
                <c:pt idx="27">
                  <c:v>1.0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1.0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1.0</c:v>
                </c:pt>
                <c:pt idx="37">
                  <c:v>1.0</c:v>
                </c:pt>
                <c:pt idx="38">
                  <c:v>0.0</c:v>
                </c:pt>
                <c:pt idx="39">
                  <c:v>0.0</c:v>
                </c:pt>
                <c:pt idx="40">
                  <c:v>1.0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2.0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1.0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'hist-pinger-sitka'!$D$2</c:f>
              <c:strCache>
                <c:ptCount val="1"/>
                <c:pt idx="0">
                  <c:v>Frequency raspberry.SLAC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22.0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22.15000000000001</c:v>
                </c:pt>
                <c:pt idx="4">
                  <c:v>22.2</c:v>
                </c:pt>
                <c:pt idx="5">
                  <c:v>22.25</c:v>
                </c:pt>
                <c:pt idx="6">
                  <c:v>22.3</c:v>
                </c:pt>
                <c:pt idx="7">
                  <c:v>22.35</c:v>
                </c:pt>
                <c:pt idx="8">
                  <c:v>22.40000000000001</c:v>
                </c:pt>
                <c:pt idx="9">
                  <c:v>22.45000000000001</c:v>
                </c:pt>
                <c:pt idx="10">
                  <c:v>22.50000000000001</c:v>
                </c:pt>
                <c:pt idx="11">
                  <c:v>22.55000000000001</c:v>
                </c:pt>
                <c:pt idx="12">
                  <c:v>22.60000000000001</c:v>
                </c:pt>
                <c:pt idx="13">
                  <c:v>22.65000000000001</c:v>
                </c:pt>
                <c:pt idx="14">
                  <c:v>22.70000000000001</c:v>
                </c:pt>
                <c:pt idx="15">
                  <c:v>22.75000000000001</c:v>
                </c:pt>
                <c:pt idx="16">
                  <c:v>22.80000000000001</c:v>
                </c:pt>
                <c:pt idx="17">
                  <c:v>22.85000000000002</c:v>
                </c:pt>
                <c:pt idx="18">
                  <c:v>22.90000000000001</c:v>
                </c:pt>
                <c:pt idx="19">
                  <c:v>22.95000000000001</c:v>
                </c:pt>
                <c:pt idx="20">
                  <c:v>23.00000000000001</c:v>
                </c:pt>
                <c:pt idx="21">
                  <c:v>23.05000000000001</c:v>
                </c:pt>
                <c:pt idx="22">
                  <c:v>23.10000000000002</c:v>
                </c:pt>
                <c:pt idx="23">
                  <c:v>23.15000000000002</c:v>
                </c:pt>
                <c:pt idx="24">
                  <c:v>23.20000000000002</c:v>
                </c:pt>
                <c:pt idx="25">
                  <c:v>23.25000000000002</c:v>
                </c:pt>
                <c:pt idx="26">
                  <c:v>23.30000000000002</c:v>
                </c:pt>
                <c:pt idx="27">
                  <c:v>23.35000000000002</c:v>
                </c:pt>
                <c:pt idx="28">
                  <c:v>23.40000000000002</c:v>
                </c:pt>
                <c:pt idx="29">
                  <c:v>23.45000000000002</c:v>
                </c:pt>
                <c:pt idx="30">
                  <c:v>23.50000000000002</c:v>
                </c:pt>
                <c:pt idx="31">
                  <c:v>23.55000000000003</c:v>
                </c:pt>
                <c:pt idx="32">
                  <c:v>23.60000000000003</c:v>
                </c:pt>
                <c:pt idx="33">
                  <c:v>23.65000000000003</c:v>
                </c:pt>
                <c:pt idx="34">
                  <c:v>23.70000000000002</c:v>
                </c:pt>
                <c:pt idx="35">
                  <c:v>23.75000000000002</c:v>
                </c:pt>
                <c:pt idx="36">
                  <c:v>23.80000000000003</c:v>
                </c:pt>
                <c:pt idx="37">
                  <c:v>23.85000000000003</c:v>
                </c:pt>
                <c:pt idx="38">
                  <c:v>23.90000000000003</c:v>
                </c:pt>
                <c:pt idx="39">
                  <c:v>23.95000000000003</c:v>
                </c:pt>
                <c:pt idx="40">
                  <c:v>24.00000000000003</c:v>
                </c:pt>
                <c:pt idx="41">
                  <c:v>24.05000000000003</c:v>
                </c:pt>
                <c:pt idx="42">
                  <c:v>24.10000000000003</c:v>
                </c:pt>
                <c:pt idx="43">
                  <c:v>24.15000000000003</c:v>
                </c:pt>
                <c:pt idx="44">
                  <c:v>24.20000000000003</c:v>
                </c:pt>
                <c:pt idx="45">
                  <c:v>24.25000000000003</c:v>
                </c:pt>
                <c:pt idx="46">
                  <c:v>24.30000000000003</c:v>
                </c:pt>
                <c:pt idx="47">
                  <c:v>24.35000000000003</c:v>
                </c:pt>
                <c:pt idx="48">
                  <c:v>24.40000000000003</c:v>
                </c:pt>
                <c:pt idx="49">
                  <c:v>24.45000000000003</c:v>
                </c:pt>
                <c:pt idx="50">
                  <c:v>24.50000000000004</c:v>
                </c:pt>
                <c:pt idx="51">
                  <c:v>24.55000000000004</c:v>
                </c:pt>
                <c:pt idx="52">
                  <c:v>24.60000000000004</c:v>
                </c:pt>
                <c:pt idx="53">
                  <c:v>24.65000000000004</c:v>
                </c:pt>
                <c:pt idx="54">
                  <c:v>24.70000000000003</c:v>
                </c:pt>
                <c:pt idx="55">
                  <c:v>24.75000000000004</c:v>
                </c:pt>
                <c:pt idx="56">
                  <c:v>24.80000000000004</c:v>
                </c:pt>
                <c:pt idx="57">
                  <c:v>24.85000000000004</c:v>
                </c:pt>
                <c:pt idx="58">
                  <c:v>24.90000000000004</c:v>
                </c:pt>
                <c:pt idx="59">
                  <c:v>24.95000000000004</c:v>
                </c:pt>
                <c:pt idx="60">
                  <c:v>25.00000000000004</c:v>
                </c:pt>
              </c:numCache>
            </c:numRef>
          </c:xVal>
          <c:yVal>
            <c:numRef>
              <c:f>'hist-pinger-sitka'!$D$3:$D$63</c:f>
              <c:numCache>
                <c:formatCode>General</c:formatCode>
                <c:ptCount val="61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2.0</c:v>
                </c:pt>
                <c:pt idx="14">
                  <c:v>37.0</c:v>
                </c:pt>
                <c:pt idx="15">
                  <c:v>224.0</c:v>
                </c:pt>
                <c:pt idx="16">
                  <c:v>387.0</c:v>
                </c:pt>
                <c:pt idx="17">
                  <c:v>288.0</c:v>
                </c:pt>
                <c:pt idx="18">
                  <c:v>121.0</c:v>
                </c:pt>
                <c:pt idx="19">
                  <c:v>90.0</c:v>
                </c:pt>
                <c:pt idx="20">
                  <c:v>41.0</c:v>
                </c:pt>
                <c:pt idx="21">
                  <c:v>27.0</c:v>
                </c:pt>
                <c:pt idx="22">
                  <c:v>6.0</c:v>
                </c:pt>
                <c:pt idx="23">
                  <c:v>13.0</c:v>
                </c:pt>
                <c:pt idx="24">
                  <c:v>10.0</c:v>
                </c:pt>
                <c:pt idx="25">
                  <c:v>4.0</c:v>
                </c:pt>
                <c:pt idx="26">
                  <c:v>5.0</c:v>
                </c:pt>
                <c:pt idx="27">
                  <c:v>5.0</c:v>
                </c:pt>
                <c:pt idx="28">
                  <c:v>2.0</c:v>
                </c:pt>
                <c:pt idx="29">
                  <c:v>2.0</c:v>
                </c:pt>
                <c:pt idx="30">
                  <c:v>0.0</c:v>
                </c:pt>
                <c:pt idx="31">
                  <c:v>2.0</c:v>
                </c:pt>
                <c:pt idx="32">
                  <c:v>2.0</c:v>
                </c:pt>
                <c:pt idx="33">
                  <c:v>0.0</c:v>
                </c:pt>
                <c:pt idx="34">
                  <c:v>1.0</c:v>
                </c:pt>
                <c:pt idx="35">
                  <c:v>0.0</c:v>
                </c:pt>
                <c:pt idx="36">
                  <c:v>2.0</c:v>
                </c:pt>
                <c:pt idx="37">
                  <c:v>0.0</c:v>
                </c:pt>
                <c:pt idx="38">
                  <c:v>3.0</c:v>
                </c:pt>
                <c:pt idx="39">
                  <c:v>0.0</c:v>
                </c:pt>
                <c:pt idx="40">
                  <c:v>2.0</c:v>
                </c:pt>
                <c:pt idx="41">
                  <c:v>2.0</c:v>
                </c:pt>
                <c:pt idx="42">
                  <c:v>0.0</c:v>
                </c:pt>
                <c:pt idx="43">
                  <c:v>0.0</c:v>
                </c:pt>
                <c:pt idx="44">
                  <c:v>1.0</c:v>
                </c:pt>
                <c:pt idx="45">
                  <c:v>2.0</c:v>
                </c:pt>
                <c:pt idx="46">
                  <c:v>2.0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1.0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1.0</c:v>
                </c:pt>
                <c:pt idx="60">
                  <c:v>0.0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351704"/>
        <c:axId val="2037423016"/>
      </c:scatterChart>
      <c:scatterChart>
        <c:scatterStyle val="smoothMarker"/>
        <c:varyColors val="0"/>
        <c:ser>
          <c:idx val="1"/>
          <c:order val="1"/>
          <c:tx>
            <c:strRef>
              <c:f>'hist-pinger-sitka'!$C$2</c:f>
              <c:strCache>
                <c:ptCount val="1"/>
                <c:pt idx="0">
                  <c:v>Cumulative % pinger.SLAC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22.0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22.15000000000001</c:v>
                </c:pt>
                <c:pt idx="4">
                  <c:v>22.2</c:v>
                </c:pt>
                <c:pt idx="5">
                  <c:v>22.25</c:v>
                </c:pt>
                <c:pt idx="6">
                  <c:v>22.3</c:v>
                </c:pt>
                <c:pt idx="7">
                  <c:v>22.35</c:v>
                </c:pt>
                <c:pt idx="8">
                  <c:v>22.40000000000001</c:v>
                </c:pt>
                <c:pt idx="9">
                  <c:v>22.45000000000001</c:v>
                </c:pt>
                <c:pt idx="10">
                  <c:v>22.50000000000001</c:v>
                </c:pt>
                <c:pt idx="11">
                  <c:v>22.55000000000001</c:v>
                </c:pt>
                <c:pt idx="12">
                  <c:v>22.60000000000001</c:v>
                </c:pt>
                <c:pt idx="13">
                  <c:v>22.65000000000001</c:v>
                </c:pt>
                <c:pt idx="14">
                  <c:v>22.70000000000001</c:v>
                </c:pt>
                <c:pt idx="15">
                  <c:v>22.75000000000001</c:v>
                </c:pt>
                <c:pt idx="16">
                  <c:v>22.80000000000001</c:v>
                </c:pt>
                <c:pt idx="17">
                  <c:v>22.85000000000002</c:v>
                </c:pt>
                <c:pt idx="18">
                  <c:v>22.90000000000001</c:v>
                </c:pt>
                <c:pt idx="19">
                  <c:v>22.95000000000001</c:v>
                </c:pt>
                <c:pt idx="20">
                  <c:v>23.00000000000001</c:v>
                </c:pt>
                <c:pt idx="21">
                  <c:v>23.05000000000001</c:v>
                </c:pt>
                <c:pt idx="22">
                  <c:v>23.10000000000002</c:v>
                </c:pt>
                <c:pt idx="23">
                  <c:v>23.15000000000002</c:v>
                </c:pt>
                <c:pt idx="24">
                  <c:v>23.20000000000002</c:v>
                </c:pt>
                <c:pt idx="25">
                  <c:v>23.25000000000002</c:v>
                </c:pt>
                <c:pt idx="26">
                  <c:v>23.30000000000002</c:v>
                </c:pt>
                <c:pt idx="27">
                  <c:v>23.35000000000002</c:v>
                </c:pt>
                <c:pt idx="28">
                  <c:v>23.40000000000002</c:v>
                </c:pt>
                <c:pt idx="29">
                  <c:v>23.45000000000002</c:v>
                </c:pt>
                <c:pt idx="30">
                  <c:v>23.50000000000002</c:v>
                </c:pt>
                <c:pt idx="31">
                  <c:v>23.55000000000003</c:v>
                </c:pt>
                <c:pt idx="32">
                  <c:v>23.60000000000003</c:v>
                </c:pt>
                <c:pt idx="33">
                  <c:v>23.65000000000003</c:v>
                </c:pt>
                <c:pt idx="34">
                  <c:v>23.70000000000002</c:v>
                </c:pt>
                <c:pt idx="35">
                  <c:v>23.75000000000002</c:v>
                </c:pt>
                <c:pt idx="36">
                  <c:v>23.80000000000003</c:v>
                </c:pt>
                <c:pt idx="37">
                  <c:v>23.85000000000003</c:v>
                </c:pt>
                <c:pt idx="38">
                  <c:v>23.90000000000003</c:v>
                </c:pt>
                <c:pt idx="39">
                  <c:v>23.95000000000003</c:v>
                </c:pt>
                <c:pt idx="40">
                  <c:v>24.00000000000003</c:v>
                </c:pt>
                <c:pt idx="41">
                  <c:v>24.05000000000003</c:v>
                </c:pt>
                <c:pt idx="42">
                  <c:v>24.10000000000003</c:v>
                </c:pt>
                <c:pt idx="43">
                  <c:v>24.15000000000003</c:v>
                </c:pt>
                <c:pt idx="44">
                  <c:v>24.20000000000003</c:v>
                </c:pt>
                <c:pt idx="45">
                  <c:v>24.25000000000003</c:v>
                </c:pt>
                <c:pt idx="46">
                  <c:v>24.30000000000003</c:v>
                </c:pt>
                <c:pt idx="47">
                  <c:v>24.35000000000003</c:v>
                </c:pt>
                <c:pt idx="48">
                  <c:v>24.40000000000003</c:v>
                </c:pt>
                <c:pt idx="49">
                  <c:v>24.45000000000003</c:v>
                </c:pt>
                <c:pt idx="50">
                  <c:v>24.50000000000004</c:v>
                </c:pt>
                <c:pt idx="51">
                  <c:v>24.55000000000004</c:v>
                </c:pt>
                <c:pt idx="52">
                  <c:v>24.60000000000004</c:v>
                </c:pt>
                <c:pt idx="53">
                  <c:v>24.65000000000004</c:v>
                </c:pt>
                <c:pt idx="54">
                  <c:v>24.70000000000003</c:v>
                </c:pt>
                <c:pt idx="55">
                  <c:v>24.75000000000004</c:v>
                </c:pt>
                <c:pt idx="56">
                  <c:v>24.80000000000004</c:v>
                </c:pt>
                <c:pt idx="57">
                  <c:v>24.85000000000004</c:v>
                </c:pt>
                <c:pt idx="58">
                  <c:v>24.90000000000004</c:v>
                </c:pt>
                <c:pt idx="59">
                  <c:v>24.95000000000004</c:v>
                </c:pt>
                <c:pt idx="60">
                  <c:v>25.00000000000004</c:v>
                </c:pt>
              </c:numCache>
            </c:numRef>
          </c:xVal>
          <c:yVal>
            <c:numRef>
              <c:f>'hist-pinger-sitka'!$C$3:$C$63</c:f>
              <c:numCache>
                <c:formatCode>0.00%</c:formatCode>
                <c:ptCount val="61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0.0102790014684288</c:v>
                </c:pt>
                <c:pt idx="7">
                  <c:v>0.180616740088106</c:v>
                </c:pt>
                <c:pt idx="8">
                  <c:v>0.493392070484582</c:v>
                </c:pt>
                <c:pt idx="9">
                  <c:v>0.7143906020558</c:v>
                </c:pt>
                <c:pt idx="10">
                  <c:v>0.829662261380323</c:v>
                </c:pt>
                <c:pt idx="11">
                  <c:v>0.879588839941263</c:v>
                </c:pt>
                <c:pt idx="12">
                  <c:v>0.908223201174743</c:v>
                </c:pt>
                <c:pt idx="13">
                  <c:v>0.927312775330396</c:v>
                </c:pt>
                <c:pt idx="14">
                  <c:v>0.934654919236417</c:v>
                </c:pt>
                <c:pt idx="15">
                  <c:v>0.941262848751835</c:v>
                </c:pt>
                <c:pt idx="16">
                  <c:v>0.944199706314244</c:v>
                </c:pt>
                <c:pt idx="17">
                  <c:v>0.95007342143906</c:v>
                </c:pt>
                <c:pt idx="18">
                  <c:v>0.954478707782672</c:v>
                </c:pt>
                <c:pt idx="19">
                  <c:v>0.956681350954479</c:v>
                </c:pt>
                <c:pt idx="20">
                  <c:v>0.958149779735683</c:v>
                </c:pt>
                <c:pt idx="21">
                  <c:v>0.963289280469897</c:v>
                </c:pt>
                <c:pt idx="22">
                  <c:v>0.963289280469897</c:v>
                </c:pt>
                <c:pt idx="23">
                  <c:v>0.964023494860499</c:v>
                </c:pt>
                <c:pt idx="24">
                  <c:v>0.964757709251101</c:v>
                </c:pt>
                <c:pt idx="25">
                  <c:v>0.964757709251101</c:v>
                </c:pt>
                <c:pt idx="26">
                  <c:v>0.965491923641703</c:v>
                </c:pt>
                <c:pt idx="27">
                  <c:v>0.966226138032305</c:v>
                </c:pt>
                <c:pt idx="28">
                  <c:v>0.966226138032305</c:v>
                </c:pt>
                <c:pt idx="29">
                  <c:v>0.966226138032305</c:v>
                </c:pt>
                <c:pt idx="30">
                  <c:v>0.966226138032305</c:v>
                </c:pt>
                <c:pt idx="31">
                  <c:v>0.966226138032305</c:v>
                </c:pt>
                <c:pt idx="32">
                  <c:v>0.966960352422907</c:v>
                </c:pt>
                <c:pt idx="33">
                  <c:v>0.966960352422907</c:v>
                </c:pt>
                <c:pt idx="34">
                  <c:v>0.966960352422907</c:v>
                </c:pt>
                <c:pt idx="35">
                  <c:v>0.966960352422907</c:v>
                </c:pt>
                <c:pt idx="36">
                  <c:v>0.96769456681351</c:v>
                </c:pt>
                <c:pt idx="37">
                  <c:v>0.968428781204112</c:v>
                </c:pt>
                <c:pt idx="38">
                  <c:v>0.968428781204112</c:v>
                </c:pt>
                <c:pt idx="39">
                  <c:v>0.968428781204112</c:v>
                </c:pt>
                <c:pt idx="40">
                  <c:v>0.969162995594713</c:v>
                </c:pt>
                <c:pt idx="41">
                  <c:v>0.969162995594713</c:v>
                </c:pt>
                <c:pt idx="42">
                  <c:v>0.969162995594713</c:v>
                </c:pt>
                <c:pt idx="43">
                  <c:v>0.969162995594713</c:v>
                </c:pt>
                <c:pt idx="44">
                  <c:v>0.969162995594713</c:v>
                </c:pt>
                <c:pt idx="45">
                  <c:v>0.969162995594713</c:v>
                </c:pt>
                <c:pt idx="46">
                  <c:v>0.969162995594713</c:v>
                </c:pt>
                <c:pt idx="47">
                  <c:v>0.970631424375918</c:v>
                </c:pt>
                <c:pt idx="48">
                  <c:v>0.970631424375918</c:v>
                </c:pt>
                <c:pt idx="49">
                  <c:v>0.970631424375918</c:v>
                </c:pt>
                <c:pt idx="50">
                  <c:v>0.970631424375918</c:v>
                </c:pt>
                <c:pt idx="51">
                  <c:v>0.97136563876652</c:v>
                </c:pt>
                <c:pt idx="52">
                  <c:v>0.97136563876652</c:v>
                </c:pt>
                <c:pt idx="53">
                  <c:v>0.97136563876652</c:v>
                </c:pt>
                <c:pt idx="54">
                  <c:v>0.97136563876652</c:v>
                </c:pt>
                <c:pt idx="55">
                  <c:v>0.97136563876652</c:v>
                </c:pt>
                <c:pt idx="56">
                  <c:v>0.97136563876652</c:v>
                </c:pt>
                <c:pt idx="57">
                  <c:v>0.97136563876652</c:v>
                </c:pt>
                <c:pt idx="58">
                  <c:v>0.97136563876652</c:v>
                </c:pt>
                <c:pt idx="59">
                  <c:v>0.97136563876652</c:v>
                </c:pt>
                <c:pt idx="60">
                  <c:v>0.97136563876652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'hist-pinger-sitka'!$E$2</c:f>
              <c:strCache>
                <c:ptCount val="1"/>
                <c:pt idx="0">
                  <c:v>Cumulative % pinger-raspberry.SLAC to TRIUMF</c:v>
                </c:pt>
              </c:strCache>
            </c:strRef>
          </c:tx>
          <c:marker>
            <c:symbol val="none"/>
          </c:marker>
          <c:xVal>
            <c:numRef>
              <c:f>'hist-pinger-sitka'!$A$3:$A$63</c:f>
              <c:numCache>
                <c:formatCode>General</c:formatCode>
                <c:ptCount val="61"/>
                <c:pt idx="0">
                  <c:v>22.0</c:v>
                </c:pt>
                <c:pt idx="1">
                  <c:v>22.05</c:v>
                </c:pt>
                <c:pt idx="2">
                  <c:v>22.1</c:v>
                </c:pt>
                <c:pt idx="3">
                  <c:v>22.15000000000001</c:v>
                </c:pt>
                <c:pt idx="4">
                  <c:v>22.2</c:v>
                </c:pt>
                <c:pt idx="5">
                  <c:v>22.25</c:v>
                </c:pt>
                <c:pt idx="6">
                  <c:v>22.3</c:v>
                </c:pt>
                <c:pt idx="7">
                  <c:v>22.35</c:v>
                </c:pt>
                <c:pt idx="8">
                  <c:v>22.40000000000001</c:v>
                </c:pt>
                <c:pt idx="9">
                  <c:v>22.45000000000001</c:v>
                </c:pt>
                <c:pt idx="10">
                  <c:v>22.50000000000001</c:v>
                </c:pt>
                <c:pt idx="11">
                  <c:v>22.55000000000001</c:v>
                </c:pt>
                <c:pt idx="12">
                  <c:v>22.60000000000001</c:v>
                </c:pt>
                <c:pt idx="13">
                  <c:v>22.65000000000001</c:v>
                </c:pt>
                <c:pt idx="14">
                  <c:v>22.70000000000001</c:v>
                </c:pt>
                <c:pt idx="15">
                  <c:v>22.75000000000001</c:v>
                </c:pt>
                <c:pt idx="16">
                  <c:v>22.80000000000001</c:v>
                </c:pt>
                <c:pt idx="17">
                  <c:v>22.85000000000002</c:v>
                </c:pt>
                <c:pt idx="18">
                  <c:v>22.90000000000001</c:v>
                </c:pt>
                <c:pt idx="19">
                  <c:v>22.95000000000001</c:v>
                </c:pt>
                <c:pt idx="20">
                  <c:v>23.00000000000001</c:v>
                </c:pt>
                <c:pt idx="21">
                  <c:v>23.05000000000001</c:v>
                </c:pt>
                <c:pt idx="22">
                  <c:v>23.10000000000002</c:v>
                </c:pt>
                <c:pt idx="23">
                  <c:v>23.15000000000002</c:v>
                </c:pt>
                <c:pt idx="24">
                  <c:v>23.20000000000002</c:v>
                </c:pt>
                <c:pt idx="25">
                  <c:v>23.25000000000002</c:v>
                </c:pt>
                <c:pt idx="26">
                  <c:v>23.30000000000002</c:v>
                </c:pt>
                <c:pt idx="27">
                  <c:v>23.35000000000002</c:v>
                </c:pt>
                <c:pt idx="28">
                  <c:v>23.40000000000002</c:v>
                </c:pt>
                <c:pt idx="29">
                  <c:v>23.45000000000002</c:v>
                </c:pt>
                <c:pt idx="30">
                  <c:v>23.50000000000002</c:v>
                </c:pt>
                <c:pt idx="31">
                  <c:v>23.55000000000003</c:v>
                </c:pt>
                <c:pt idx="32">
                  <c:v>23.60000000000003</c:v>
                </c:pt>
                <c:pt idx="33">
                  <c:v>23.65000000000003</c:v>
                </c:pt>
                <c:pt idx="34">
                  <c:v>23.70000000000002</c:v>
                </c:pt>
                <c:pt idx="35">
                  <c:v>23.75000000000002</c:v>
                </c:pt>
                <c:pt idx="36">
                  <c:v>23.80000000000003</c:v>
                </c:pt>
                <c:pt idx="37">
                  <c:v>23.85000000000003</c:v>
                </c:pt>
                <c:pt idx="38">
                  <c:v>23.90000000000003</c:v>
                </c:pt>
                <c:pt idx="39">
                  <c:v>23.95000000000003</c:v>
                </c:pt>
                <c:pt idx="40">
                  <c:v>24.00000000000003</c:v>
                </c:pt>
                <c:pt idx="41">
                  <c:v>24.05000000000003</c:v>
                </c:pt>
                <c:pt idx="42">
                  <c:v>24.10000000000003</c:v>
                </c:pt>
                <c:pt idx="43">
                  <c:v>24.15000000000003</c:v>
                </c:pt>
                <c:pt idx="44">
                  <c:v>24.20000000000003</c:v>
                </c:pt>
                <c:pt idx="45">
                  <c:v>24.25000000000003</c:v>
                </c:pt>
                <c:pt idx="46">
                  <c:v>24.30000000000003</c:v>
                </c:pt>
                <c:pt idx="47">
                  <c:v>24.35000000000003</c:v>
                </c:pt>
                <c:pt idx="48">
                  <c:v>24.40000000000003</c:v>
                </c:pt>
                <c:pt idx="49">
                  <c:v>24.45000000000003</c:v>
                </c:pt>
                <c:pt idx="50">
                  <c:v>24.50000000000004</c:v>
                </c:pt>
                <c:pt idx="51">
                  <c:v>24.55000000000004</c:v>
                </c:pt>
                <c:pt idx="52">
                  <c:v>24.60000000000004</c:v>
                </c:pt>
                <c:pt idx="53">
                  <c:v>24.65000000000004</c:v>
                </c:pt>
                <c:pt idx="54">
                  <c:v>24.70000000000003</c:v>
                </c:pt>
                <c:pt idx="55">
                  <c:v>24.75000000000004</c:v>
                </c:pt>
                <c:pt idx="56">
                  <c:v>24.80000000000004</c:v>
                </c:pt>
                <c:pt idx="57">
                  <c:v>24.85000000000004</c:v>
                </c:pt>
                <c:pt idx="58">
                  <c:v>24.90000000000004</c:v>
                </c:pt>
                <c:pt idx="59">
                  <c:v>24.95000000000004</c:v>
                </c:pt>
                <c:pt idx="60">
                  <c:v>25.00000000000004</c:v>
                </c:pt>
              </c:numCache>
            </c:numRef>
          </c:xVal>
          <c:yVal>
            <c:numRef>
              <c:f>'hist-pinger-sitka'!$E$3:$E$63</c:f>
              <c:numCache>
                <c:formatCode>0.00%</c:formatCode>
                <c:ptCount val="61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0.00150829562594268</c:v>
                </c:pt>
                <c:pt idx="14">
                  <c:v>0.0294117647058823</c:v>
                </c:pt>
                <c:pt idx="15">
                  <c:v>0.198340874811463</c:v>
                </c:pt>
                <c:pt idx="16">
                  <c:v>0.490196078431372</c:v>
                </c:pt>
                <c:pt idx="17">
                  <c:v>0.707390648567119</c:v>
                </c:pt>
                <c:pt idx="18">
                  <c:v>0.798642533936651</c:v>
                </c:pt>
                <c:pt idx="19">
                  <c:v>0.866515837104073</c:v>
                </c:pt>
                <c:pt idx="20">
                  <c:v>0.897435897435898</c:v>
                </c:pt>
                <c:pt idx="21">
                  <c:v>0.917797888386124</c:v>
                </c:pt>
                <c:pt idx="22">
                  <c:v>0.922322775263952</c:v>
                </c:pt>
                <c:pt idx="23">
                  <c:v>0.932126696832579</c:v>
                </c:pt>
                <c:pt idx="24">
                  <c:v>0.939668174962292</c:v>
                </c:pt>
                <c:pt idx="25">
                  <c:v>0.942684766214178</c:v>
                </c:pt>
                <c:pt idx="26">
                  <c:v>0.946455505279035</c:v>
                </c:pt>
                <c:pt idx="27">
                  <c:v>0.950226244343892</c:v>
                </c:pt>
                <c:pt idx="28">
                  <c:v>0.951734539969834</c:v>
                </c:pt>
                <c:pt idx="29">
                  <c:v>0.953242835595777</c:v>
                </c:pt>
                <c:pt idx="30">
                  <c:v>0.953242835595777</c:v>
                </c:pt>
                <c:pt idx="31">
                  <c:v>0.95475113122172</c:v>
                </c:pt>
                <c:pt idx="32">
                  <c:v>0.956259426847662</c:v>
                </c:pt>
                <c:pt idx="33">
                  <c:v>0.956259426847662</c:v>
                </c:pt>
                <c:pt idx="34">
                  <c:v>0.957013574660633</c:v>
                </c:pt>
                <c:pt idx="35">
                  <c:v>0.957013574660633</c:v>
                </c:pt>
                <c:pt idx="36">
                  <c:v>0.958521870286576</c:v>
                </c:pt>
                <c:pt idx="37">
                  <c:v>0.958521870286576</c:v>
                </c:pt>
                <c:pt idx="38">
                  <c:v>0.96078431372549</c:v>
                </c:pt>
                <c:pt idx="39">
                  <c:v>0.96078431372549</c:v>
                </c:pt>
                <c:pt idx="40">
                  <c:v>0.962292609351433</c:v>
                </c:pt>
                <c:pt idx="41">
                  <c:v>0.963800904977376</c:v>
                </c:pt>
                <c:pt idx="42">
                  <c:v>0.963800904977376</c:v>
                </c:pt>
                <c:pt idx="43">
                  <c:v>0.963800904977376</c:v>
                </c:pt>
                <c:pt idx="44">
                  <c:v>0.964555052790347</c:v>
                </c:pt>
                <c:pt idx="45">
                  <c:v>0.966063348416289</c:v>
                </c:pt>
                <c:pt idx="46">
                  <c:v>0.967571644042232</c:v>
                </c:pt>
                <c:pt idx="47">
                  <c:v>0.967571644042232</c:v>
                </c:pt>
                <c:pt idx="48">
                  <c:v>0.967571644042232</c:v>
                </c:pt>
                <c:pt idx="49">
                  <c:v>0.967571644042232</c:v>
                </c:pt>
                <c:pt idx="50">
                  <c:v>0.967571644042232</c:v>
                </c:pt>
                <c:pt idx="51">
                  <c:v>0.967571644042232</c:v>
                </c:pt>
                <c:pt idx="52">
                  <c:v>0.968325791855203</c:v>
                </c:pt>
                <c:pt idx="53">
                  <c:v>0.968325791855203</c:v>
                </c:pt>
                <c:pt idx="54">
                  <c:v>0.968325791855203</c:v>
                </c:pt>
                <c:pt idx="55">
                  <c:v>0.968325791855203</c:v>
                </c:pt>
                <c:pt idx="56">
                  <c:v>0.968325791855203</c:v>
                </c:pt>
                <c:pt idx="57">
                  <c:v>0.968325791855203</c:v>
                </c:pt>
                <c:pt idx="58">
                  <c:v>0.968325791855203</c:v>
                </c:pt>
                <c:pt idx="59">
                  <c:v>0.969079939668175</c:v>
                </c:pt>
                <c:pt idx="60">
                  <c:v>0.969079939668175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7587544"/>
        <c:axId val="2037577928"/>
      </c:scatterChart>
      <c:valAx>
        <c:axId val="2038351704"/>
        <c:scaling>
          <c:orientation val="minMax"/>
          <c:max val="25.0"/>
          <c:min val="22.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RTT ms</a:t>
                </a:r>
              </a:p>
            </c:rich>
          </c:tx>
          <c:layout>
            <c:manualLayout>
              <c:xMode val="edge"/>
              <c:yMode val="edge"/>
              <c:x val="0.377448727800711"/>
              <c:y val="0.87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37423016"/>
        <c:crosses val="autoZero"/>
        <c:crossBetween val="midCat"/>
      </c:valAx>
      <c:valAx>
        <c:axId val="2037423016"/>
        <c:scaling>
          <c:orientation val="minMax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Frequency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38351704"/>
        <c:crosses val="autoZero"/>
        <c:crossBetween val="midCat"/>
      </c:valAx>
      <c:valAx>
        <c:axId val="2037577928"/>
        <c:scaling>
          <c:orientation val="minMax"/>
          <c:max val="1.0"/>
          <c:min val="0.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Cumulative %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2037587544"/>
        <c:crosses val="max"/>
        <c:crossBetween val="midCat"/>
      </c:valAx>
      <c:valAx>
        <c:axId val="20375875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375779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81335360510641"/>
          <c:y val="0.182653645567031"/>
          <c:w val="0.420460513359154"/>
          <c:h val="0.41382895319903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By hop differences in RTT seen by 2 SLAC MAs to TRIUMF </a:t>
            </a:r>
            <a:endParaRPr lang="en-US" sz="1200" dirty="0"/>
          </a:p>
        </c:rich>
      </c:tx>
      <c:layout>
        <c:manualLayout>
          <c:xMode val="edge"/>
          <c:yMode val="edge"/>
          <c:x val="0.193073357355754"/>
          <c:y val="0.0228571291445794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20541695310505"/>
          <c:y val="0.142471582687145"/>
          <c:w val="0.742421257833256"/>
          <c:h val="0.578174705348143"/>
        </c:manualLayout>
      </c:layout>
      <c:lineChart>
        <c:grouping val="standard"/>
        <c:varyColors val="0"/>
        <c:ser>
          <c:idx val="0"/>
          <c:order val="0"/>
          <c:val>
            <c:numRef>
              <c:f>'diff mtr'!$G$4:$G$15</c:f>
              <c:numCache>
                <c:formatCode>General</c:formatCode>
                <c:ptCount val="12"/>
                <c:pt idx="0">
                  <c:v>0.1</c:v>
                </c:pt>
                <c:pt idx="1">
                  <c:v>0.85</c:v>
                </c:pt>
                <c:pt idx="2">
                  <c:v>0.45</c:v>
                </c:pt>
                <c:pt idx="3">
                  <c:v>0.3</c:v>
                </c:pt>
                <c:pt idx="4">
                  <c:v>-0.2</c:v>
                </c:pt>
                <c:pt idx="5">
                  <c:v>0.35</c:v>
                </c:pt>
                <c:pt idx="6">
                  <c:v>0.300000000000001</c:v>
                </c:pt>
                <c:pt idx="7">
                  <c:v>0.899999999999999</c:v>
                </c:pt>
                <c:pt idx="8">
                  <c:v>1.900000000000002</c:v>
                </c:pt>
                <c:pt idx="9">
                  <c:v>0.449999999999999</c:v>
                </c:pt>
                <c:pt idx="10">
                  <c:v>0.200000000000003</c:v>
                </c:pt>
                <c:pt idx="11">
                  <c:v>0.799999999999999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37489496"/>
        <c:axId val="2037494968"/>
      </c:lineChart>
      <c:catAx>
        <c:axId val="20374894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Hop number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037494968"/>
        <c:crossesAt val="-0.5"/>
        <c:auto val="1"/>
        <c:lblAlgn val="ctr"/>
        <c:lblOffset val="100"/>
        <c:noMultiLvlLbl val="0"/>
      </c:catAx>
      <c:valAx>
        <c:axId val="20374949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Avg RTT differnece ms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37489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IPD seen from pinger.SLAC to TRIUMF</a:t>
            </a:r>
          </a:p>
        </c:rich>
      </c:tx>
      <c:layout>
        <c:manualLayout>
          <c:xMode val="edge"/>
          <c:yMode val="edge"/>
          <c:x val="0.168623315333574"/>
          <c:y val="0.0271646907503159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80057813594519"/>
          <c:y val="0.12422142146196"/>
          <c:w val="0.66497238162141"/>
          <c:h val="0.681398817587319"/>
        </c:manualLayout>
      </c:layout>
      <c:barChart>
        <c:barDir val="col"/>
        <c:grouping val="clustered"/>
        <c:varyColors val="0"/>
        <c:ser>
          <c:idx val="0"/>
          <c:order val="0"/>
          <c:tx>
            <c:v>Frequency</c:v>
          </c:tx>
          <c:invertIfNegative val="0"/>
          <c:cat>
            <c:numRef>
              <c:f>'hist-ipdpinger-sitka'!$A$124:$A$142</c:f>
              <c:numCache>
                <c:formatCode>General</c:formatCode>
                <c:ptCount val="19"/>
                <c:pt idx="0">
                  <c:v>-0.5</c:v>
                </c:pt>
                <c:pt idx="1">
                  <c:v>-0.4</c:v>
                </c:pt>
                <c:pt idx="2">
                  <c:v>-0.39</c:v>
                </c:pt>
                <c:pt idx="3">
                  <c:v>-0.3</c:v>
                </c:pt>
                <c:pt idx="4">
                  <c:v>-0.29</c:v>
                </c:pt>
                <c:pt idx="5">
                  <c:v>-0.2</c:v>
                </c:pt>
                <c:pt idx="6">
                  <c:v>-0.19</c:v>
                </c:pt>
                <c:pt idx="7">
                  <c:v>-0.1</c:v>
                </c:pt>
                <c:pt idx="8">
                  <c:v>-0.09</c:v>
                </c:pt>
                <c:pt idx="9">
                  <c:v>0.0</c:v>
                </c:pt>
                <c:pt idx="10">
                  <c:v>0.09</c:v>
                </c:pt>
                <c:pt idx="11">
                  <c:v>0.1</c:v>
                </c:pt>
                <c:pt idx="12">
                  <c:v>0.19</c:v>
                </c:pt>
                <c:pt idx="13">
                  <c:v>0.2</c:v>
                </c:pt>
                <c:pt idx="14">
                  <c:v>0.29</c:v>
                </c:pt>
                <c:pt idx="15">
                  <c:v>0.3</c:v>
                </c:pt>
                <c:pt idx="16">
                  <c:v>0.39</c:v>
                </c:pt>
                <c:pt idx="17">
                  <c:v>0.4</c:v>
                </c:pt>
                <c:pt idx="18">
                  <c:v>0.5</c:v>
                </c:pt>
              </c:numCache>
            </c:numRef>
          </c:cat>
          <c:val>
            <c:numRef>
              <c:f>'hist-ipdpinger-sitka'!$B$124:$B$142</c:f>
              <c:numCache>
                <c:formatCode>General</c:formatCode>
                <c:ptCount val="19"/>
                <c:pt idx="0">
                  <c:v>56.0</c:v>
                </c:pt>
                <c:pt idx="1">
                  <c:v>38.0</c:v>
                </c:pt>
                <c:pt idx="2">
                  <c:v>60.0</c:v>
                </c:pt>
                <c:pt idx="3">
                  <c:v>241.0</c:v>
                </c:pt>
                <c:pt idx="4">
                  <c:v>24.0</c:v>
                </c:pt>
                <c:pt idx="5">
                  <c:v>152.0</c:v>
                </c:pt>
                <c:pt idx="6">
                  <c:v>712.0</c:v>
                </c:pt>
                <c:pt idx="7">
                  <c:v>1197.0</c:v>
                </c:pt>
                <c:pt idx="8">
                  <c:v>1406.0</c:v>
                </c:pt>
                <c:pt idx="9">
                  <c:v>4487.0</c:v>
                </c:pt>
                <c:pt idx="10">
                  <c:v>1432.0</c:v>
                </c:pt>
                <c:pt idx="11">
                  <c:v>1248.0</c:v>
                </c:pt>
                <c:pt idx="12">
                  <c:v>700.0</c:v>
                </c:pt>
                <c:pt idx="13">
                  <c:v>135.0</c:v>
                </c:pt>
                <c:pt idx="14">
                  <c:v>21.0</c:v>
                </c:pt>
                <c:pt idx="15">
                  <c:v>243.0</c:v>
                </c:pt>
                <c:pt idx="16">
                  <c:v>67.0</c:v>
                </c:pt>
                <c:pt idx="17">
                  <c:v>46.0</c:v>
                </c:pt>
                <c:pt idx="18">
                  <c:v>50.0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37667368"/>
        <c:axId val="2037643176"/>
      </c:barChart>
      <c:lineChart>
        <c:grouping val="standard"/>
        <c:varyColors val="0"/>
        <c:ser>
          <c:idx val="1"/>
          <c:order val="1"/>
          <c:tx>
            <c:v>Cumulative %</c:v>
          </c:tx>
          <c:marker>
            <c:symbol val="none"/>
          </c:marker>
          <c:cat>
            <c:numRef>
              <c:f>'hist-ipdpinger-sitka'!$A$124:$A$142</c:f>
              <c:numCache>
                <c:formatCode>General</c:formatCode>
                <c:ptCount val="19"/>
                <c:pt idx="0">
                  <c:v>-0.5</c:v>
                </c:pt>
                <c:pt idx="1">
                  <c:v>-0.4</c:v>
                </c:pt>
                <c:pt idx="2">
                  <c:v>-0.39</c:v>
                </c:pt>
                <c:pt idx="3">
                  <c:v>-0.3</c:v>
                </c:pt>
                <c:pt idx="4">
                  <c:v>-0.29</c:v>
                </c:pt>
                <c:pt idx="5">
                  <c:v>-0.2</c:v>
                </c:pt>
                <c:pt idx="6">
                  <c:v>-0.19</c:v>
                </c:pt>
                <c:pt idx="7">
                  <c:v>-0.1</c:v>
                </c:pt>
                <c:pt idx="8">
                  <c:v>-0.09</c:v>
                </c:pt>
                <c:pt idx="9">
                  <c:v>0.0</c:v>
                </c:pt>
                <c:pt idx="10">
                  <c:v>0.09</c:v>
                </c:pt>
                <c:pt idx="11">
                  <c:v>0.1</c:v>
                </c:pt>
                <c:pt idx="12">
                  <c:v>0.19</c:v>
                </c:pt>
                <c:pt idx="13">
                  <c:v>0.2</c:v>
                </c:pt>
                <c:pt idx="14">
                  <c:v>0.29</c:v>
                </c:pt>
                <c:pt idx="15">
                  <c:v>0.3</c:v>
                </c:pt>
                <c:pt idx="16">
                  <c:v>0.39</c:v>
                </c:pt>
                <c:pt idx="17">
                  <c:v>0.4</c:v>
                </c:pt>
                <c:pt idx="18">
                  <c:v>0.5</c:v>
                </c:pt>
              </c:numCache>
            </c:numRef>
          </c:cat>
          <c:val>
            <c:numRef>
              <c:f>'hist-ipdpinger-sitka'!$C$124:$C$142</c:f>
              <c:numCache>
                <c:formatCode>0.00%</c:formatCode>
                <c:ptCount val="19"/>
                <c:pt idx="0">
                  <c:v>0.0241048443716358</c:v>
                </c:pt>
                <c:pt idx="1">
                  <c:v>0.0270691941649115</c:v>
                </c:pt>
                <c:pt idx="2">
                  <c:v>0.0317497464700835</c:v>
                </c:pt>
                <c:pt idx="3">
                  <c:v>0.0505499648958577</c:v>
                </c:pt>
                <c:pt idx="4">
                  <c:v>0.0524221858179265</c:v>
                </c:pt>
                <c:pt idx="5">
                  <c:v>0.0642795849910289</c:v>
                </c:pt>
                <c:pt idx="6">
                  <c:v>0.119822139012403</c:v>
                </c:pt>
                <c:pt idx="7">
                  <c:v>0.213199157500585</c:v>
                </c:pt>
                <c:pt idx="8">
                  <c:v>0.322880099851783</c:v>
                </c:pt>
                <c:pt idx="9">
                  <c:v>0.672907403073563</c:v>
                </c:pt>
                <c:pt idx="10">
                  <c:v>0.784616584757001</c:v>
                </c:pt>
                <c:pt idx="11">
                  <c:v>0.881972072704579</c:v>
                </c:pt>
                <c:pt idx="12">
                  <c:v>0.936578516264919</c:v>
                </c:pt>
                <c:pt idx="13">
                  <c:v>0.947109758951556</c:v>
                </c:pt>
                <c:pt idx="14">
                  <c:v>0.948747952258367</c:v>
                </c:pt>
                <c:pt idx="15">
                  <c:v>0.967704189094313</c:v>
                </c:pt>
                <c:pt idx="16">
                  <c:v>0.972930805835088</c:v>
                </c:pt>
                <c:pt idx="17">
                  <c:v>0.976519229269054</c:v>
                </c:pt>
                <c:pt idx="18">
                  <c:v>0.980419689523364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37654296"/>
        <c:axId val="2037648744"/>
      </c:lineChart>
      <c:catAx>
        <c:axId val="20376673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IPD ms</a:t>
                </a:r>
              </a:p>
            </c:rich>
          </c:tx>
          <c:layout>
            <c:manualLayout>
              <c:xMode val="edge"/>
              <c:yMode val="edge"/>
              <c:x val="0.423534153531298"/>
              <c:y val="0.8782932731384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37643176"/>
        <c:crosses val="autoZero"/>
        <c:auto val="1"/>
        <c:lblAlgn val="ctr"/>
        <c:lblOffset val="100"/>
        <c:noMultiLvlLbl val="0"/>
      </c:catAx>
      <c:valAx>
        <c:axId val="20376431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Frequency </a:t>
                </a:r>
              </a:p>
            </c:rich>
          </c:tx>
          <c:layout>
            <c:manualLayout>
              <c:xMode val="edge"/>
              <c:yMode val="edge"/>
              <c:x val="0.0088203874798009"/>
              <c:y val="0.34908452154724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37667368"/>
        <c:crosses val="autoZero"/>
        <c:crossBetween val="between"/>
      </c:valAx>
      <c:valAx>
        <c:axId val="2037648744"/>
        <c:scaling>
          <c:orientation val="minMax"/>
          <c:max val="1.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Cumulative %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2037654296"/>
        <c:crosses val="max"/>
        <c:crossBetween val="between"/>
      </c:valAx>
      <c:catAx>
        <c:axId val="20376542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3764874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571357893881515"/>
          <c:y val="0.318754117482653"/>
          <c:w val="0.262896052071496"/>
          <c:h val="0.157901019009724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IPD from SLAC MAs to TRIUMF</a:t>
            </a:r>
          </a:p>
        </c:rich>
      </c:tx>
      <c:layout>
        <c:manualLayout>
          <c:xMode val="edge"/>
          <c:yMode val="edge"/>
          <c:x val="0.281244523422899"/>
          <c:y val="0.027272759810021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27278613519614"/>
          <c:y val="0.162692391663555"/>
          <c:w val="0.731478497094478"/>
          <c:h val="0.7196076349411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dhist!$B$5</c:f>
              <c:strCache>
                <c:ptCount val="1"/>
                <c:pt idx="0">
                  <c:v>pinger Frequency</c:v>
                </c:pt>
              </c:strCache>
            </c:strRef>
          </c:tx>
          <c:invertIfNegative val="0"/>
          <c:cat>
            <c:numRef>
              <c:f>dhist!$A$6:$A$24</c:f>
              <c:numCache>
                <c:formatCode>General</c:formatCode>
                <c:ptCount val="19"/>
                <c:pt idx="0">
                  <c:v>-0.5</c:v>
                </c:pt>
                <c:pt idx="1">
                  <c:v>-0.4</c:v>
                </c:pt>
                <c:pt idx="2">
                  <c:v>-0.39</c:v>
                </c:pt>
                <c:pt idx="3">
                  <c:v>-0.3</c:v>
                </c:pt>
                <c:pt idx="4">
                  <c:v>-0.29</c:v>
                </c:pt>
                <c:pt idx="5">
                  <c:v>-0.2</c:v>
                </c:pt>
                <c:pt idx="6">
                  <c:v>-0.19</c:v>
                </c:pt>
                <c:pt idx="7">
                  <c:v>-0.1</c:v>
                </c:pt>
                <c:pt idx="8">
                  <c:v>-0.09</c:v>
                </c:pt>
                <c:pt idx="9">
                  <c:v>0.0</c:v>
                </c:pt>
                <c:pt idx="10">
                  <c:v>0.09</c:v>
                </c:pt>
                <c:pt idx="11">
                  <c:v>0.1</c:v>
                </c:pt>
                <c:pt idx="12">
                  <c:v>0.19</c:v>
                </c:pt>
                <c:pt idx="13">
                  <c:v>0.2</c:v>
                </c:pt>
                <c:pt idx="14">
                  <c:v>0.29</c:v>
                </c:pt>
                <c:pt idx="15">
                  <c:v>0.3</c:v>
                </c:pt>
                <c:pt idx="16">
                  <c:v>0.39</c:v>
                </c:pt>
                <c:pt idx="17">
                  <c:v>0.4</c:v>
                </c:pt>
                <c:pt idx="18">
                  <c:v>0.5</c:v>
                </c:pt>
              </c:numCache>
            </c:numRef>
          </c:cat>
          <c:val>
            <c:numRef>
              <c:f>dhist!$B$6:$B$24</c:f>
              <c:numCache>
                <c:formatCode>General</c:formatCode>
                <c:ptCount val="19"/>
                <c:pt idx="0">
                  <c:v>56.0</c:v>
                </c:pt>
                <c:pt idx="1">
                  <c:v>38.0</c:v>
                </c:pt>
                <c:pt idx="2">
                  <c:v>60.0</c:v>
                </c:pt>
                <c:pt idx="3">
                  <c:v>241.0</c:v>
                </c:pt>
                <c:pt idx="4">
                  <c:v>24.0</c:v>
                </c:pt>
                <c:pt idx="5">
                  <c:v>152.0</c:v>
                </c:pt>
                <c:pt idx="6">
                  <c:v>712.0</c:v>
                </c:pt>
                <c:pt idx="7">
                  <c:v>1197.0</c:v>
                </c:pt>
                <c:pt idx="8">
                  <c:v>1406.0</c:v>
                </c:pt>
                <c:pt idx="9">
                  <c:v>4487.0</c:v>
                </c:pt>
                <c:pt idx="10">
                  <c:v>1432.0</c:v>
                </c:pt>
                <c:pt idx="11">
                  <c:v>1248.0</c:v>
                </c:pt>
                <c:pt idx="12">
                  <c:v>700.0</c:v>
                </c:pt>
                <c:pt idx="13">
                  <c:v>135.0</c:v>
                </c:pt>
                <c:pt idx="14">
                  <c:v>21.0</c:v>
                </c:pt>
                <c:pt idx="15">
                  <c:v>243.0</c:v>
                </c:pt>
                <c:pt idx="16">
                  <c:v>67.0</c:v>
                </c:pt>
                <c:pt idx="17">
                  <c:v>46.0</c:v>
                </c:pt>
                <c:pt idx="18">
                  <c:v>50.0</c:v>
                </c:pt>
              </c:numCache>
            </c:numRef>
          </c:val>
        </c:ser>
        <c:ser>
          <c:idx val="2"/>
          <c:order val="2"/>
          <c:tx>
            <c:strRef>
              <c:f>dhist!$D$5</c:f>
              <c:strCache>
                <c:ptCount val="1"/>
                <c:pt idx="0">
                  <c:v>Raspberry Frequency</c:v>
                </c:pt>
              </c:strCache>
            </c:strRef>
          </c:tx>
          <c:invertIfNegative val="0"/>
          <c:cat>
            <c:numRef>
              <c:f>dhist!$A$6:$A$24</c:f>
              <c:numCache>
                <c:formatCode>General</c:formatCode>
                <c:ptCount val="19"/>
                <c:pt idx="0">
                  <c:v>-0.5</c:v>
                </c:pt>
                <c:pt idx="1">
                  <c:v>-0.4</c:v>
                </c:pt>
                <c:pt idx="2">
                  <c:v>-0.39</c:v>
                </c:pt>
                <c:pt idx="3">
                  <c:v>-0.3</c:v>
                </c:pt>
                <c:pt idx="4">
                  <c:v>-0.29</c:v>
                </c:pt>
                <c:pt idx="5">
                  <c:v>-0.2</c:v>
                </c:pt>
                <c:pt idx="6">
                  <c:v>-0.19</c:v>
                </c:pt>
                <c:pt idx="7">
                  <c:v>-0.1</c:v>
                </c:pt>
                <c:pt idx="8">
                  <c:v>-0.09</c:v>
                </c:pt>
                <c:pt idx="9">
                  <c:v>0.0</c:v>
                </c:pt>
                <c:pt idx="10">
                  <c:v>0.09</c:v>
                </c:pt>
                <c:pt idx="11">
                  <c:v>0.1</c:v>
                </c:pt>
                <c:pt idx="12">
                  <c:v>0.19</c:v>
                </c:pt>
                <c:pt idx="13">
                  <c:v>0.2</c:v>
                </c:pt>
                <c:pt idx="14">
                  <c:v>0.29</c:v>
                </c:pt>
                <c:pt idx="15">
                  <c:v>0.3</c:v>
                </c:pt>
                <c:pt idx="16">
                  <c:v>0.39</c:v>
                </c:pt>
                <c:pt idx="17">
                  <c:v>0.4</c:v>
                </c:pt>
                <c:pt idx="18">
                  <c:v>0.5</c:v>
                </c:pt>
              </c:numCache>
            </c:numRef>
          </c:cat>
          <c:val>
            <c:numRef>
              <c:f>dhist!$D$6:$D$24</c:f>
              <c:numCache>
                <c:formatCode>General</c:formatCode>
                <c:ptCount val="19"/>
                <c:pt idx="0">
                  <c:v>77.0</c:v>
                </c:pt>
                <c:pt idx="1">
                  <c:v>57.0</c:v>
                </c:pt>
                <c:pt idx="2">
                  <c:v>79.0</c:v>
                </c:pt>
                <c:pt idx="3">
                  <c:v>249.0</c:v>
                </c:pt>
                <c:pt idx="4">
                  <c:v>139.0</c:v>
                </c:pt>
                <c:pt idx="5">
                  <c:v>63.0</c:v>
                </c:pt>
                <c:pt idx="6">
                  <c:v>1098.0</c:v>
                </c:pt>
                <c:pt idx="7">
                  <c:v>1401.0</c:v>
                </c:pt>
                <c:pt idx="8">
                  <c:v>1346.0</c:v>
                </c:pt>
                <c:pt idx="9">
                  <c:v>3827.0</c:v>
                </c:pt>
                <c:pt idx="10">
                  <c:v>1301.0</c:v>
                </c:pt>
                <c:pt idx="11">
                  <c:v>1398.0</c:v>
                </c:pt>
                <c:pt idx="12">
                  <c:v>1076.0</c:v>
                </c:pt>
                <c:pt idx="13">
                  <c:v>54.0</c:v>
                </c:pt>
                <c:pt idx="14">
                  <c:v>153.0</c:v>
                </c:pt>
                <c:pt idx="15">
                  <c:v>254.0</c:v>
                </c:pt>
                <c:pt idx="16">
                  <c:v>101.0</c:v>
                </c:pt>
                <c:pt idx="17">
                  <c:v>63.0</c:v>
                </c:pt>
                <c:pt idx="18">
                  <c:v>63.0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2197064"/>
        <c:axId val="2112192216"/>
      </c:barChart>
      <c:lineChart>
        <c:grouping val="standard"/>
        <c:varyColors val="0"/>
        <c:ser>
          <c:idx val="1"/>
          <c:order val="1"/>
          <c:tx>
            <c:strRef>
              <c:f>dhist!$C$5</c:f>
              <c:strCache>
                <c:ptCount val="1"/>
                <c:pt idx="0">
                  <c:v>pinger Cum %</c:v>
                </c:pt>
              </c:strCache>
            </c:strRef>
          </c:tx>
          <c:marker>
            <c:symbol val="none"/>
          </c:marker>
          <c:cat>
            <c:numRef>
              <c:f>dhist!$A$6:$A$24</c:f>
              <c:numCache>
                <c:formatCode>General</c:formatCode>
                <c:ptCount val="19"/>
                <c:pt idx="0">
                  <c:v>-0.5</c:v>
                </c:pt>
                <c:pt idx="1">
                  <c:v>-0.4</c:v>
                </c:pt>
                <c:pt idx="2">
                  <c:v>-0.39</c:v>
                </c:pt>
                <c:pt idx="3">
                  <c:v>-0.3</c:v>
                </c:pt>
                <c:pt idx="4">
                  <c:v>-0.29</c:v>
                </c:pt>
                <c:pt idx="5">
                  <c:v>-0.2</c:v>
                </c:pt>
                <c:pt idx="6">
                  <c:v>-0.19</c:v>
                </c:pt>
                <c:pt idx="7">
                  <c:v>-0.1</c:v>
                </c:pt>
                <c:pt idx="8">
                  <c:v>-0.09</c:v>
                </c:pt>
                <c:pt idx="9">
                  <c:v>0.0</c:v>
                </c:pt>
                <c:pt idx="10">
                  <c:v>0.09</c:v>
                </c:pt>
                <c:pt idx="11">
                  <c:v>0.1</c:v>
                </c:pt>
                <c:pt idx="12">
                  <c:v>0.19</c:v>
                </c:pt>
                <c:pt idx="13">
                  <c:v>0.2</c:v>
                </c:pt>
                <c:pt idx="14">
                  <c:v>0.29</c:v>
                </c:pt>
                <c:pt idx="15">
                  <c:v>0.3</c:v>
                </c:pt>
                <c:pt idx="16">
                  <c:v>0.39</c:v>
                </c:pt>
                <c:pt idx="17">
                  <c:v>0.4</c:v>
                </c:pt>
                <c:pt idx="18">
                  <c:v>0.5</c:v>
                </c:pt>
              </c:numCache>
            </c:numRef>
          </c:cat>
          <c:val>
            <c:numRef>
              <c:f>dhist!$C$6:$C$24</c:f>
              <c:numCache>
                <c:formatCode>0%</c:formatCode>
                <c:ptCount val="19"/>
                <c:pt idx="0">
                  <c:v>0.02</c:v>
                </c:pt>
                <c:pt idx="1">
                  <c:v>0.02</c:v>
                </c:pt>
                <c:pt idx="2">
                  <c:v>0.0317497464700835</c:v>
                </c:pt>
                <c:pt idx="3">
                  <c:v>0.0505499648958577</c:v>
                </c:pt>
                <c:pt idx="4">
                  <c:v>0.0524221858179265</c:v>
                </c:pt>
                <c:pt idx="5">
                  <c:v>0.0642795849910289</c:v>
                </c:pt>
                <c:pt idx="6">
                  <c:v>0.119822139012403</c:v>
                </c:pt>
                <c:pt idx="7">
                  <c:v>0.213199157500585</c:v>
                </c:pt>
                <c:pt idx="8">
                  <c:v>0.322880099851783</c:v>
                </c:pt>
                <c:pt idx="9">
                  <c:v>0.672907403073563</c:v>
                </c:pt>
                <c:pt idx="10">
                  <c:v>0.784616584757001</c:v>
                </c:pt>
                <c:pt idx="11">
                  <c:v>0.881972072704579</c:v>
                </c:pt>
                <c:pt idx="12">
                  <c:v>0.936578516264919</c:v>
                </c:pt>
                <c:pt idx="13">
                  <c:v>0.947109758951556</c:v>
                </c:pt>
                <c:pt idx="14">
                  <c:v>0.948747952258367</c:v>
                </c:pt>
                <c:pt idx="15">
                  <c:v>0.967704189094313</c:v>
                </c:pt>
                <c:pt idx="16">
                  <c:v>0.972930805835088</c:v>
                </c:pt>
                <c:pt idx="17">
                  <c:v>0.976519229269054</c:v>
                </c:pt>
                <c:pt idx="18">
                  <c:v>0.980419689523364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dhist!$E$5</c:f>
              <c:strCache>
                <c:ptCount val="1"/>
                <c:pt idx="0">
                  <c:v>Raspberry Cum %</c:v>
                </c:pt>
              </c:strCache>
            </c:strRef>
          </c:tx>
          <c:marker>
            <c:symbol val="none"/>
          </c:marker>
          <c:cat>
            <c:numRef>
              <c:f>dhist!$A$6:$A$24</c:f>
              <c:numCache>
                <c:formatCode>General</c:formatCode>
                <c:ptCount val="19"/>
                <c:pt idx="0">
                  <c:v>-0.5</c:v>
                </c:pt>
                <c:pt idx="1">
                  <c:v>-0.4</c:v>
                </c:pt>
                <c:pt idx="2">
                  <c:v>-0.39</c:v>
                </c:pt>
                <c:pt idx="3">
                  <c:v>-0.3</c:v>
                </c:pt>
                <c:pt idx="4">
                  <c:v>-0.29</c:v>
                </c:pt>
                <c:pt idx="5">
                  <c:v>-0.2</c:v>
                </c:pt>
                <c:pt idx="6">
                  <c:v>-0.19</c:v>
                </c:pt>
                <c:pt idx="7">
                  <c:v>-0.1</c:v>
                </c:pt>
                <c:pt idx="8">
                  <c:v>-0.09</c:v>
                </c:pt>
                <c:pt idx="9">
                  <c:v>0.0</c:v>
                </c:pt>
                <c:pt idx="10">
                  <c:v>0.09</c:v>
                </c:pt>
                <c:pt idx="11">
                  <c:v>0.1</c:v>
                </c:pt>
                <c:pt idx="12">
                  <c:v>0.19</c:v>
                </c:pt>
                <c:pt idx="13">
                  <c:v>0.2</c:v>
                </c:pt>
                <c:pt idx="14">
                  <c:v>0.29</c:v>
                </c:pt>
                <c:pt idx="15">
                  <c:v>0.3</c:v>
                </c:pt>
                <c:pt idx="16">
                  <c:v>0.39</c:v>
                </c:pt>
                <c:pt idx="17">
                  <c:v>0.4</c:v>
                </c:pt>
                <c:pt idx="18">
                  <c:v>0.5</c:v>
                </c:pt>
              </c:numCache>
            </c:numRef>
          </c:cat>
          <c:val>
            <c:numRef>
              <c:f>dhist!$E$6:$E$24</c:f>
              <c:numCache>
                <c:formatCode>0%</c:formatCode>
                <c:ptCount val="19"/>
                <c:pt idx="0">
                  <c:v>0.0281343283582089</c:v>
                </c:pt>
                <c:pt idx="1">
                  <c:v>0.0323880597014925</c:v>
                </c:pt>
                <c:pt idx="2">
                  <c:v>0.0382835820895522</c:v>
                </c:pt>
                <c:pt idx="3">
                  <c:v>0.0568656716417911</c:v>
                </c:pt>
                <c:pt idx="4">
                  <c:v>0.0672388059701493</c:v>
                </c:pt>
                <c:pt idx="5">
                  <c:v>0.0719402985074627</c:v>
                </c:pt>
                <c:pt idx="6">
                  <c:v>0.153880597014925</c:v>
                </c:pt>
                <c:pt idx="7">
                  <c:v>0.258432835820896</c:v>
                </c:pt>
                <c:pt idx="8">
                  <c:v>0.358880597014925</c:v>
                </c:pt>
                <c:pt idx="9">
                  <c:v>0.644477611940299</c:v>
                </c:pt>
                <c:pt idx="10">
                  <c:v>0.741567164179104</c:v>
                </c:pt>
                <c:pt idx="11">
                  <c:v>0.84589552238806</c:v>
                </c:pt>
                <c:pt idx="12">
                  <c:v>0.926194029850746</c:v>
                </c:pt>
                <c:pt idx="13">
                  <c:v>0.930223880597015</c:v>
                </c:pt>
                <c:pt idx="14">
                  <c:v>0.941641791044776</c:v>
                </c:pt>
                <c:pt idx="15">
                  <c:v>0.960597014925373</c:v>
                </c:pt>
                <c:pt idx="16">
                  <c:v>0.968134328358209</c:v>
                </c:pt>
                <c:pt idx="17">
                  <c:v>0.972835820895522</c:v>
                </c:pt>
                <c:pt idx="18">
                  <c:v>0.977537313432836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2585640"/>
        <c:axId val="2112184968"/>
      </c:lineChart>
      <c:catAx>
        <c:axId val="2112197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IPD msec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2192216"/>
        <c:crossesAt val="0.0"/>
        <c:auto val="1"/>
        <c:lblAlgn val="ctr"/>
        <c:lblOffset val="100"/>
        <c:noMultiLvlLbl val="1"/>
      </c:catAx>
      <c:valAx>
        <c:axId val="2112192216"/>
        <c:scaling>
          <c:orientation val="minMax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Frequency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2197064"/>
        <c:crosses val="autoZero"/>
        <c:crossBetween val="between"/>
      </c:valAx>
      <c:valAx>
        <c:axId val="2112184968"/>
        <c:scaling>
          <c:orientation val="minMax"/>
          <c:max val="1.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Cumulative %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2112585640"/>
        <c:crosses val="max"/>
        <c:crossBetween val="between"/>
      </c:valAx>
      <c:catAx>
        <c:axId val="21125856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12184968"/>
        <c:crosses val="autoZero"/>
        <c:auto val="1"/>
        <c:lblAlgn val="ctr"/>
        <c:lblOffset val="100"/>
        <c:noMultiLvlLbl val="1"/>
      </c:catAx>
    </c:plotArea>
    <c:legend>
      <c:legendPos val="r"/>
      <c:layout>
        <c:manualLayout>
          <c:xMode val="edge"/>
          <c:yMode val="edge"/>
          <c:x val="0.526787993913212"/>
          <c:y val="0.412501804464095"/>
          <c:w val="0.381435209487703"/>
          <c:h val="0.25914609776437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0.47706</cdr:x>
      <cdr:y>0.6039</cdr:y>
    </cdr:from>
    <cdr:to>
      <cdr:x>0.73395</cdr:x>
      <cdr:y>0.77273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81202" y="1771650"/>
          <a:ext cx="1066800" cy="49530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Overflows</a:t>
          </a:r>
        </a:p>
        <a:p xmlns:a="http://schemas.openxmlformats.org/drawingml/2006/main">
          <a:r>
            <a:rPr lang="en-US" sz="1100"/>
            <a:t>&gt;25 ms = </a:t>
          </a:r>
          <a:r>
            <a:rPr lang="en-US" sz="1100" b="1">
              <a:solidFill>
                <a:srgbClr val="FF0000"/>
              </a:solidFill>
            </a:rPr>
            <a:t>39</a:t>
          </a:r>
          <a:r>
            <a:rPr lang="en-US" sz="1100"/>
            <a:t>, </a:t>
          </a:r>
          <a:r>
            <a:rPr lang="en-US" sz="1100" b="1">
              <a:solidFill>
                <a:srgbClr val="7030A0"/>
              </a:solidFill>
            </a:rPr>
            <a:t>41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0.17613</cdr:x>
      <cdr:y>0.25052</cdr:y>
    </cdr:from>
    <cdr:to>
      <cdr:x>0.45089</cdr:x>
      <cdr:y>0.67839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08802" y="702737"/>
          <a:ext cx="1105720" cy="12002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Samples: 12820</a:t>
          </a:r>
        </a:p>
        <a:p xmlns:a="http://schemas.openxmlformats.org/drawingml/2006/main">
          <a:r>
            <a:rPr lang="en-US" sz="1100" dirty="0"/>
            <a:t>outliers</a:t>
          </a:r>
        </a:p>
        <a:p xmlns:a="http://schemas.openxmlformats.org/drawingml/2006/main">
          <a:r>
            <a:rPr lang="en-US" sz="1100" dirty="0"/>
            <a:t>-</a:t>
          </a:r>
          <a:r>
            <a:rPr lang="en-US" sz="1100" dirty="0" err="1"/>
            <a:t>ve</a:t>
          </a:r>
          <a:r>
            <a:rPr lang="en-US" sz="1100" dirty="0"/>
            <a:t>: 253</a:t>
          </a:r>
        </a:p>
        <a:p xmlns:a="http://schemas.openxmlformats.org/drawingml/2006/main">
          <a:r>
            <a:rPr lang="en-US" sz="1100" dirty="0"/>
            <a:t>+</a:t>
          </a:r>
          <a:r>
            <a:rPr lang="en-US" sz="1100" dirty="0" err="1"/>
            <a:t>ve</a:t>
          </a:r>
          <a:r>
            <a:rPr lang="en-US" sz="1100" dirty="0"/>
            <a:t>: 252</a:t>
          </a:r>
        </a:p>
        <a:p xmlns:a="http://schemas.openxmlformats.org/drawingml/2006/main">
          <a:r>
            <a:rPr lang="en-US" sz="1100" dirty="0"/>
            <a:t>Min RTT: -275ms</a:t>
          </a:r>
        </a:p>
        <a:p xmlns:a="http://schemas.openxmlformats.org/drawingml/2006/main">
          <a:r>
            <a:rPr lang="en-US" sz="1100" dirty="0"/>
            <a:t>Max RTT: 268 </a:t>
          </a:r>
          <a:r>
            <a:rPr lang="en-US" sz="1100" dirty="0" err="1"/>
            <a:t>ms</a:t>
          </a:r>
          <a:endParaRPr lang="en-US" sz="1100" dirty="0"/>
        </a:p>
        <a:p xmlns:a="http://schemas.openxmlformats.org/drawingml/2006/main">
          <a:r>
            <a:rPr lang="en-US" sz="1100" dirty="0"/>
            <a:t>IQR IPD</a:t>
          </a:r>
          <a:r>
            <a:rPr lang="en-US" sz="1100" baseline="0" dirty="0"/>
            <a:t>: 0.18 </a:t>
          </a:r>
          <a:r>
            <a:rPr lang="en-US" sz="1100" baseline="0" dirty="0" err="1"/>
            <a:t>ms</a:t>
          </a:r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0.11933</cdr:x>
      <cdr:y>0.12121</cdr:y>
    </cdr:from>
    <cdr:to>
      <cdr:x>0.36283</cdr:x>
      <cdr:y>0.46804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84200" y="508000"/>
          <a:ext cx="1192138" cy="14535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rgbClr val="0070C0"/>
              </a:solidFill>
            </a:rPr>
            <a:t>MA=</a:t>
          </a:r>
          <a:r>
            <a:rPr lang="en-US" sz="1400" b="1" dirty="0" err="1">
              <a:solidFill>
                <a:srgbClr val="0070C0"/>
              </a:solidFill>
            </a:rPr>
            <a:t>pinger</a:t>
          </a:r>
          <a:endParaRPr lang="en-US" sz="1400" b="1" dirty="0">
            <a:solidFill>
              <a:srgbClr val="0070C0"/>
            </a:solidFill>
          </a:endParaRPr>
        </a:p>
        <a:p xmlns:a="http://schemas.openxmlformats.org/drawingml/2006/main">
          <a:r>
            <a:rPr lang="en-US" sz="1100" b="1" dirty="0">
              <a:solidFill>
                <a:srgbClr val="0070C0"/>
              </a:solidFill>
            </a:rPr>
            <a:t>Samples: 12820</a:t>
          </a:r>
        </a:p>
        <a:p xmlns:a="http://schemas.openxmlformats.org/drawingml/2006/main">
          <a:r>
            <a:rPr lang="en-US" sz="1100" b="1" dirty="0">
              <a:solidFill>
                <a:srgbClr val="0070C0"/>
              </a:solidFill>
            </a:rPr>
            <a:t>outliers: </a:t>
          </a:r>
        </a:p>
        <a:p xmlns:a="http://schemas.openxmlformats.org/drawingml/2006/main">
          <a:r>
            <a:rPr lang="en-US" sz="1100" b="1" dirty="0">
              <a:solidFill>
                <a:srgbClr val="0070C0"/>
              </a:solidFill>
            </a:rPr>
            <a:t>-</a:t>
          </a:r>
          <a:r>
            <a:rPr lang="en-US" sz="1100" b="1" dirty="0" err="1">
              <a:solidFill>
                <a:srgbClr val="0070C0"/>
              </a:solidFill>
            </a:rPr>
            <a:t>ve</a:t>
          </a:r>
          <a:r>
            <a:rPr lang="en-US" sz="1100" b="1" dirty="0">
              <a:solidFill>
                <a:srgbClr val="0070C0"/>
              </a:solidFill>
            </a:rPr>
            <a:t>: 253</a:t>
          </a:r>
        </a:p>
        <a:p xmlns:a="http://schemas.openxmlformats.org/drawingml/2006/main">
          <a:r>
            <a:rPr lang="en-US" sz="1100" b="1" dirty="0">
              <a:solidFill>
                <a:srgbClr val="0070C0"/>
              </a:solidFill>
            </a:rPr>
            <a:t>+</a:t>
          </a:r>
          <a:r>
            <a:rPr lang="en-US" sz="1100" b="1" dirty="0" err="1">
              <a:solidFill>
                <a:srgbClr val="0070C0"/>
              </a:solidFill>
            </a:rPr>
            <a:t>ve</a:t>
          </a:r>
          <a:r>
            <a:rPr lang="en-US" sz="1100" b="1" dirty="0">
              <a:solidFill>
                <a:srgbClr val="0070C0"/>
              </a:solidFill>
            </a:rPr>
            <a:t>: 252</a:t>
          </a:r>
        </a:p>
        <a:p xmlns:a="http://schemas.openxmlformats.org/drawingml/2006/main">
          <a:r>
            <a:rPr lang="en-US" sz="1100" b="1" dirty="0">
              <a:solidFill>
                <a:srgbClr val="0070C0"/>
              </a:solidFill>
            </a:rPr>
            <a:t>Min RTT: -275ms</a:t>
          </a:r>
        </a:p>
        <a:p xmlns:a="http://schemas.openxmlformats.org/drawingml/2006/main">
          <a:r>
            <a:rPr lang="en-US" sz="1100" b="1" dirty="0">
              <a:solidFill>
                <a:srgbClr val="0070C0"/>
              </a:solidFill>
            </a:rPr>
            <a:t>Max RTT: 268 </a:t>
          </a:r>
          <a:r>
            <a:rPr lang="en-US" sz="1100" b="1" dirty="0" err="1">
              <a:solidFill>
                <a:srgbClr val="0070C0"/>
              </a:solidFill>
            </a:rPr>
            <a:t>ms</a:t>
          </a:r>
          <a:endParaRPr lang="en-US" sz="1100" b="1" dirty="0">
            <a:solidFill>
              <a:srgbClr val="0070C0"/>
            </a:solidFill>
          </a:endParaRPr>
        </a:p>
        <a:p xmlns:a="http://schemas.openxmlformats.org/drawingml/2006/main">
          <a:r>
            <a:rPr lang="en-US" sz="1100" b="1" dirty="0">
              <a:solidFill>
                <a:srgbClr val="0070C0"/>
              </a:solidFill>
            </a:rPr>
            <a:t>IPDV</a:t>
          </a:r>
          <a:r>
            <a:rPr lang="en-US" sz="1100" b="1" baseline="0" dirty="0">
              <a:solidFill>
                <a:srgbClr val="0070C0"/>
              </a:solidFill>
            </a:rPr>
            <a:t>: 0.18 </a:t>
          </a:r>
          <a:r>
            <a:rPr lang="en-US" sz="1100" b="1" baseline="0" dirty="0" err="1">
              <a:solidFill>
                <a:srgbClr val="0070C0"/>
              </a:solidFill>
            </a:rPr>
            <a:t>ms</a:t>
          </a:r>
          <a:endParaRPr lang="en-US" sz="1100" b="1" dirty="0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0.11738</cdr:x>
      <cdr:y>0.46818</cdr:y>
    </cdr:from>
    <cdr:to>
      <cdr:x>0.3677</cdr:x>
      <cdr:y>0.77273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74675" y="1962144"/>
          <a:ext cx="1225550" cy="12763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>
              <a:solidFill>
                <a:schemeClr val="accent3">
                  <a:lumMod val="50000"/>
                </a:schemeClr>
              </a:solidFill>
            </a:rPr>
            <a:t>MA=Raspberry</a:t>
          </a:r>
        </a:p>
        <a:p xmlns:a="http://schemas.openxmlformats.org/drawingml/2006/main">
          <a:r>
            <a:rPr lang="en-US" sz="1100" b="1">
              <a:solidFill>
                <a:schemeClr val="accent3">
                  <a:lumMod val="50000"/>
                </a:schemeClr>
              </a:solidFill>
            </a:rPr>
            <a:t>Samples: 13400</a:t>
          </a:r>
        </a:p>
        <a:p xmlns:a="http://schemas.openxmlformats.org/drawingml/2006/main">
          <a:r>
            <a:rPr lang="en-US" sz="1100" b="1">
              <a:solidFill>
                <a:schemeClr val="accent3">
                  <a:lumMod val="50000"/>
                </a:schemeClr>
              </a:solidFill>
            </a:rPr>
            <a:t>outliers</a:t>
          </a:r>
        </a:p>
        <a:p xmlns:a="http://schemas.openxmlformats.org/drawingml/2006/main">
          <a:r>
            <a:rPr lang="en-US" sz="1100" b="1">
              <a:solidFill>
                <a:schemeClr val="accent3">
                  <a:lumMod val="50000"/>
                </a:schemeClr>
              </a:solidFill>
            </a:rPr>
            <a:t>-ve: 300</a:t>
          </a:r>
        </a:p>
        <a:p xmlns:a="http://schemas.openxmlformats.org/drawingml/2006/main">
          <a:r>
            <a:rPr lang="en-US" sz="1100" b="1">
              <a:solidFill>
                <a:schemeClr val="accent3">
                  <a:lumMod val="50000"/>
                </a:schemeClr>
              </a:solidFill>
            </a:rPr>
            <a:t>+ve: 301</a:t>
          </a:r>
        </a:p>
        <a:p xmlns:a="http://schemas.openxmlformats.org/drawingml/2006/main">
          <a:r>
            <a:rPr lang="en-US" sz="1100" b="1">
              <a:solidFill>
                <a:schemeClr val="accent3">
                  <a:lumMod val="50000"/>
                </a:schemeClr>
              </a:solidFill>
            </a:rPr>
            <a:t>Min RTT: -908 ms</a:t>
          </a:r>
        </a:p>
        <a:p xmlns:a="http://schemas.openxmlformats.org/drawingml/2006/main">
          <a:r>
            <a:rPr lang="en-US" sz="1100" b="1">
              <a:solidFill>
                <a:schemeClr val="accent3">
                  <a:lumMod val="50000"/>
                </a:schemeClr>
              </a:solidFill>
            </a:rPr>
            <a:t>Max RTT: 908.4 ms</a:t>
          </a:r>
        </a:p>
        <a:p xmlns:a="http://schemas.openxmlformats.org/drawingml/2006/main">
          <a:r>
            <a:rPr lang="en-US" sz="1100" b="1">
              <a:solidFill>
                <a:schemeClr val="accent3">
                  <a:lumMod val="50000"/>
                </a:schemeClr>
              </a:solidFill>
            </a:rPr>
            <a:t>IPDV</a:t>
          </a:r>
          <a:r>
            <a:rPr lang="en-US" sz="1100" b="1" baseline="0">
              <a:solidFill>
                <a:schemeClr val="accent3">
                  <a:lumMod val="50000"/>
                </a:schemeClr>
              </a:solidFill>
            </a:rPr>
            <a:t>: 0..285 ms</a:t>
          </a:r>
          <a:endParaRPr lang="en-US" sz="1100" b="1">
            <a:solidFill>
              <a:schemeClr val="accent3">
                <a:lumMod val="50000"/>
              </a:schemeClr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9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7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6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1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9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7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7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9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1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F33AB-1FC9-450C-B534-7BAAA4E83B3C}" type="datetimeFigureOut">
              <a:rPr lang="en-US" smtClean="0"/>
              <a:t>8/8/15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9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hyperlink" Target="https://confluence.slac.stanford.edu/download/attachments/192190786/prob.xls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hyperlink" Target="https://confluence.slac.stanford.edu/download/attachments/192190786/ipdv-errors.xlsx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06" y="1261546"/>
            <a:ext cx="560558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53747" y="-77815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29073" y="462388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4095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sitka.triumf.ca  to pinger.slac.stanford.edu</a:t>
              </a:r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93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0793960"/>
              </p:ext>
            </p:extLst>
          </p:nvPr>
        </p:nvGraphicFramePr>
        <p:xfrm>
          <a:off x="2514600" y="3505200"/>
          <a:ext cx="4024313" cy="2805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676400"/>
            <a:ext cx="8344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confluence.slac.stanford.edu/download/attachments/192190786/prob.xlsx</a:t>
            </a:r>
            <a:endParaRPr lang="en-US" dirty="0" smtClean="0"/>
          </a:p>
          <a:p>
            <a:r>
              <a:rPr lang="en-US" dirty="0" smtClean="0"/>
              <a:t>Tab </a:t>
            </a:r>
            <a:r>
              <a:rPr lang="en-US" dirty="0" err="1" smtClean="0"/>
              <a:t>hist-ipdpinger-sitka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8257" y="2514600"/>
            <a:ext cx="78584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 of the an IPD distribution. The plot is cut off below the 2% threshold </a:t>
            </a:r>
          </a:p>
          <a:p>
            <a:r>
              <a:rPr lang="en-US" dirty="0" smtClean="0"/>
              <a:t>and above the 98% threshold. The number outliers is shown as are the minimum  </a:t>
            </a:r>
          </a:p>
          <a:p>
            <a:r>
              <a:rPr lang="en-US" dirty="0" smtClean="0"/>
              <a:t>and maximum </a:t>
            </a:r>
            <a:r>
              <a:rPr lang="en-US" dirty="0"/>
              <a:t>values of </a:t>
            </a:r>
            <a:r>
              <a:rPr lang="en-US" dirty="0" smtClean="0"/>
              <a:t>IPD.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004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6800" y="10668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42386"/>
            <a:ext cx="84918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 of the IPD distributions for </a:t>
            </a:r>
            <a:r>
              <a:rPr lang="en-US" dirty="0" err="1" smtClean="0"/>
              <a:t>pinger.SLAC</a:t>
            </a:r>
            <a:r>
              <a:rPr lang="en-US" dirty="0" smtClean="0"/>
              <a:t> and </a:t>
            </a:r>
            <a:r>
              <a:rPr lang="en-US" dirty="0" err="1" smtClean="0"/>
              <a:t>pinger-raspberry.SLAC</a:t>
            </a:r>
            <a:r>
              <a:rPr lang="en-US" dirty="0" smtClean="0"/>
              <a:t>  to TRIUMF. </a:t>
            </a:r>
          </a:p>
          <a:p>
            <a:r>
              <a:rPr lang="en-US" dirty="0" smtClean="0"/>
              <a:t>The plot is cut off at IPD = +- 0.5 </a:t>
            </a:r>
            <a:r>
              <a:rPr lang="en-US" dirty="0" err="1" smtClean="0"/>
              <a:t>ms</a:t>
            </a:r>
            <a:r>
              <a:rPr lang="en-US" dirty="0" smtClean="0"/>
              <a:t> (approximately below the 2% threshold and </a:t>
            </a:r>
          </a:p>
          <a:p>
            <a:r>
              <a:rPr lang="en-US" dirty="0" smtClean="0"/>
              <a:t>above the 98% threshold). The number of samples and outliers are shown as are </a:t>
            </a:r>
          </a:p>
          <a:p>
            <a:r>
              <a:rPr lang="en-US" dirty="0" smtClean="0"/>
              <a:t>the minimum  and maximum </a:t>
            </a:r>
            <a:r>
              <a:rPr lang="en-US" dirty="0"/>
              <a:t>values of </a:t>
            </a:r>
            <a:r>
              <a:rPr lang="en-US" dirty="0" smtClean="0"/>
              <a:t>IPD, and the IPDV (blue for </a:t>
            </a:r>
            <a:r>
              <a:rPr lang="en-US" dirty="0" err="1" smtClean="0"/>
              <a:t>pinger.SLAC</a:t>
            </a:r>
            <a:r>
              <a:rPr lang="en-US" dirty="0" smtClean="0"/>
              <a:t> and green 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pinger-raspberry.SLAC</a:t>
            </a:r>
            <a:r>
              <a:rPr lang="en-US" dirty="0" smtClean="0"/>
              <a:t>).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4905067"/>
              </p:ext>
            </p:extLst>
          </p:nvPr>
        </p:nvGraphicFramePr>
        <p:xfrm>
          <a:off x="2209800" y="1222891"/>
          <a:ext cx="4895850" cy="4190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97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ottrell\Desktop\chart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3" y="0"/>
            <a:ext cx="8583305" cy="643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95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ottrell\Desktop\chart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9202738" cy="690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76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6778"/>
            <a:ext cx="4114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94" y="226778"/>
            <a:ext cx="3933736" cy="197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8906" y="13177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8907" y="64080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08" y="12374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803" y="16661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01110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Linear frequency scale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34647" y="2117928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50429" y="13177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50428" y="63960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4177" y="1183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67448" y="16779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52240" y="316811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Log frequency scale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14705" y="9951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38316" y="6724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94152" y="49844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262" y="86777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17456" y="12963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53200" y="2170924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30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34" y="2189951"/>
            <a:ext cx="6238572" cy="238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6800" y="202835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251445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296493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34272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388965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8195" y="43995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95967" y="205966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18621" y="264310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31984" y="324433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37189" y="39344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25%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554476" y="443991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286607" y="466160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1653270" y="466958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032260" y="471407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301019" y="464282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0.88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2635561" y="4644133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0.96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2954483" y="465891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1.04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297155" y="464993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1.12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3710212" y="471221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981634" y="46557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1.28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4312159" y="46537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1.36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4666434" y="46517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1.44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5008834" y="46498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385994" y="469534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5669884" y="463399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1.68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5977524" y="463201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1.76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6285164" y="463004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1.84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6616554" y="462806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1.92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7141317" y="46260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7332878" y="46351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2.08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60866" y="2967298"/>
            <a:ext cx="32048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653026" y="3383859"/>
            <a:ext cx="320480" cy="228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3662153" y="3905333"/>
            <a:ext cx="32832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649106" y="4283778"/>
            <a:ext cx="32832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78350" y="2927223"/>
            <a:ext cx="1321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324777" y="3309314"/>
            <a:ext cx="1676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307564" y="3676135"/>
            <a:ext cx="148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294188" y="4099112"/>
            <a:ext cx="1841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Raspberry%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3174" y="3114282"/>
            <a:ext cx="1491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Frequency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847284" y="3196463"/>
            <a:ext cx="297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Cumulative Frequency</a:t>
            </a:r>
            <a:endParaRPr 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4047599" y="4969318"/>
            <a:ext cx="1449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msec.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2926413" y="2303621"/>
            <a:ext cx="4827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Frequency distribution of Ping RTTs between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pinger.slac</a:t>
            </a:r>
            <a:r>
              <a:rPr lang="en-US" sz="2000" dirty="0" smtClean="0"/>
              <a:t>..  &amp; </a:t>
            </a:r>
            <a:r>
              <a:rPr lang="en-US" sz="2000" dirty="0" err="1" smtClean="0"/>
              <a:t>pinger-raspberry.slac</a:t>
            </a:r>
            <a:r>
              <a:rPr lang="en-US" sz="2000" dirty="0" smtClean="0"/>
              <a:t>..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762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314" y="76200"/>
            <a:ext cx="3516086" cy="221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059" y="2160814"/>
            <a:ext cx="3482341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48200" y="795048"/>
            <a:ext cx="3097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0184" y="2743200"/>
            <a:ext cx="30809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49" y="76201"/>
            <a:ext cx="3903529" cy="228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04510" y="849868"/>
            <a:ext cx="3177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48" y="2189986"/>
            <a:ext cx="4056289" cy="233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94892" y="3112532"/>
            <a:ext cx="32733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923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Average RTTs from </a:t>
            </a:r>
            <a:r>
              <a:rPr lang="en-US" sz="2000" b="1" dirty="0" err="1"/>
              <a:t>pinger.SLAC</a:t>
            </a:r>
            <a:r>
              <a:rPr lang="en-US" sz="2000" b="1" dirty="0"/>
              <a:t> and </a:t>
            </a:r>
            <a:r>
              <a:rPr lang="en-US" sz="2000" b="1" dirty="0" err="1"/>
              <a:t>pinger-raspberry.slac</a:t>
            </a:r>
            <a:r>
              <a:rPr lang="en-US" sz="2000" b="1" dirty="0"/>
              <a:t> to </a:t>
            </a:r>
            <a:r>
              <a:rPr lang="en-US" sz="2000" b="1" dirty="0" smtClean="0"/>
              <a:t>TRIUMF. </a:t>
            </a:r>
            <a:r>
              <a:rPr lang="en-US" sz="2000" b="1" dirty="0"/>
              <a:t>The plot cuts off at about the cumulative 98%. The number of overflows not plotted are indicated.</a:t>
            </a:r>
            <a:endParaRPr lang="en-US" sz="20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9259818"/>
              </p:ext>
            </p:extLst>
          </p:nvPr>
        </p:nvGraphicFramePr>
        <p:xfrm>
          <a:off x="1371600" y="1962150"/>
          <a:ext cx="6629399" cy="4210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36420" y="5720602"/>
            <a:ext cx="8818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original see</a:t>
            </a:r>
          </a:p>
          <a:p>
            <a:r>
              <a:rPr lang="en-US" dirty="0"/>
              <a:t>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confluence.slac.stanford.edu/download/attachments/192190786/ipdv-errors.xlsx</a:t>
            </a:r>
            <a:r>
              <a:rPr lang="en-US" dirty="0" smtClean="0"/>
              <a:t> </a:t>
            </a:r>
            <a:endParaRPr lang="en-US" b="1" u="sng" dirty="0"/>
          </a:p>
          <a:p>
            <a:r>
              <a:rPr lang="en-US" b="1" u="sng" dirty="0" smtClean="0"/>
              <a:t>Tab </a:t>
            </a:r>
            <a:r>
              <a:rPr lang="en-US" b="1" u="sng" dirty="0" err="1" smtClean="0"/>
              <a:t>hist-pinger-sitka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342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903574"/>
              </p:ext>
            </p:extLst>
          </p:nvPr>
        </p:nvGraphicFramePr>
        <p:xfrm>
          <a:off x="1828800" y="2057400"/>
          <a:ext cx="4352925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47800" y="5410200"/>
            <a:ext cx="3340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mtr-localhost.xlsx tab diff </a:t>
            </a:r>
            <a:r>
              <a:rPr lang="en-US" smtClean="0"/>
              <a:t>mtr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791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2667</TotalTime>
  <Words>539</Words>
  <Application>Microsoft Macintosh PowerPoint</Application>
  <PresentationFormat>On-screen Show (4:3)</PresentationFormat>
  <Paragraphs>159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Average RTTs from pinger.SLAC and pinger-raspberry.slac to TRIUMF. The plot cuts off at about the cumulative 98%. The number of overflows not plotted are indicated.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Cottrell, Les</dc:creator>
  <cp:lastModifiedBy>Roger Cottrell</cp:lastModifiedBy>
  <cp:revision>28</cp:revision>
  <dcterms:created xsi:type="dcterms:W3CDTF">2015-07-25T22:02:20Z</dcterms:created>
  <dcterms:modified xsi:type="dcterms:W3CDTF">2015-08-08T19:39:12Z</dcterms:modified>
</cp:coreProperties>
</file>