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ottrell\Desktop\ipdv-errors%20(1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esktop\netapps\mtr-localho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37762577069563"/>
          <c:y val="0.11044346729386099"/>
          <c:w val="0.66122837987228689"/>
          <c:h val="0.7087626546681664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'hist-pinger-sitka'!$B$2</c:f>
              <c:strCache>
                <c:ptCount val="1"/>
                <c:pt idx="0">
                  <c:v>Frequency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'hist-pinger-sitka'!$B$3:$B$63</c:f>
              <c:numCache>
                <c:formatCode>General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</c:v>
                </c:pt>
                <c:pt idx="7">
                  <c:v>232</c:v>
                </c:pt>
                <c:pt idx="8">
                  <c:v>426</c:v>
                </c:pt>
                <c:pt idx="9">
                  <c:v>301</c:v>
                </c:pt>
                <c:pt idx="10">
                  <c:v>157</c:v>
                </c:pt>
                <c:pt idx="11">
                  <c:v>68</c:v>
                </c:pt>
                <c:pt idx="12">
                  <c:v>39</c:v>
                </c:pt>
                <c:pt idx="13">
                  <c:v>26</c:v>
                </c:pt>
                <c:pt idx="14">
                  <c:v>10</c:v>
                </c:pt>
                <c:pt idx="15">
                  <c:v>9</c:v>
                </c:pt>
                <c:pt idx="16">
                  <c:v>4</c:v>
                </c:pt>
                <c:pt idx="17">
                  <c:v>8</c:v>
                </c:pt>
                <c:pt idx="18">
                  <c:v>6</c:v>
                </c:pt>
                <c:pt idx="19">
                  <c:v>3</c:v>
                </c:pt>
                <c:pt idx="20">
                  <c:v>2</c:v>
                </c:pt>
                <c:pt idx="21">
                  <c:v>7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'hist-pinger-sitka'!$D$2</c:f>
              <c:strCache>
                <c:ptCount val="1"/>
                <c:pt idx="0">
                  <c:v>Frequency 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'hist-pinger-sitka'!$D$3:$D$63</c:f>
              <c:numCache>
                <c:formatCode>General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2</c:v>
                </c:pt>
                <c:pt idx="14">
                  <c:v>37</c:v>
                </c:pt>
                <c:pt idx="15">
                  <c:v>224</c:v>
                </c:pt>
                <c:pt idx="16">
                  <c:v>387</c:v>
                </c:pt>
                <c:pt idx="17">
                  <c:v>288</c:v>
                </c:pt>
                <c:pt idx="18">
                  <c:v>121</c:v>
                </c:pt>
                <c:pt idx="19">
                  <c:v>90</c:v>
                </c:pt>
                <c:pt idx="20">
                  <c:v>41</c:v>
                </c:pt>
                <c:pt idx="21">
                  <c:v>27</c:v>
                </c:pt>
                <c:pt idx="22">
                  <c:v>6</c:v>
                </c:pt>
                <c:pt idx="23">
                  <c:v>13</c:v>
                </c:pt>
                <c:pt idx="24">
                  <c:v>10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2</c:v>
                </c:pt>
                <c:pt idx="29">
                  <c:v>2</c:v>
                </c:pt>
                <c:pt idx="30">
                  <c:v>0</c:v>
                </c:pt>
                <c:pt idx="31">
                  <c:v>2</c:v>
                </c:pt>
                <c:pt idx="32">
                  <c:v>2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2</c:v>
                </c:pt>
                <c:pt idx="37">
                  <c:v>0</c:v>
                </c:pt>
                <c:pt idx="38">
                  <c:v>3</c:v>
                </c:pt>
                <c:pt idx="39">
                  <c:v>0</c:v>
                </c:pt>
                <c:pt idx="40">
                  <c:v>2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2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202688"/>
        <c:axId val="100625216"/>
      </c:scatterChart>
      <c:scatterChart>
        <c:scatterStyle val="smoothMarker"/>
        <c:varyColors val="0"/>
        <c:ser>
          <c:idx val="1"/>
          <c:order val="1"/>
          <c:tx>
            <c:strRef>
              <c:f>'hist-pinger-sitka'!$C$2</c:f>
              <c:strCache>
                <c:ptCount val="1"/>
                <c:pt idx="0">
                  <c:v>Cumulative %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'hist-pinger-sitka'!$C$3:$C$63</c:f>
              <c:numCache>
                <c:formatCode>0.00%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1.0279001468428781E-2</c:v>
                </c:pt>
                <c:pt idx="7">
                  <c:v>0.18061674008810572</c:v>
                </c:pt>
                <c:pt idx="8">
                  <c:v>0.4933920704845815</c:v>
                </c:pt>
                <c:pt idx="9">
                  <c:v>0.71439060205580029</c:v>
                </c:pt>
                <c:pt idx="10">
                  <c:v>0.82966226138032306</c:v>
                </c:pt>
                <c:pt idx="11">
                  <c:v>0.8795888399412628</c:v>
                </c:pt>
                <c:pt idx="12">
                  <c:v>0.90822320117474298</c:v>
                </c:pt>
                <c:pt idx="13">
                  <c:v>0.92731277533039647</c:v>
                </c:pt>
                <c:pt idx="14">
                  <c:v>0.93465491923641708</c:v>
                </c:pt>
                <c:pt idx="15">
                  <c:v>0.94126284875183552</c:v>
                </c:pt>
                <c:pt idx="16">
                  <c:v>0.94419970631424377</c:v>
                </c:pt>
                <c:pt idx="17">
                  <c:v>0.95007342143906015</c:v>
                </c:pt>
                <c:pt idx="18">
                  <c:v>0.95447870778267252</c:v>
                </c:pt>
                <c:pt idx="19">
                  <c:v>0.9566813509544787</c:v>
                </c:pt>
                <c:pt idx="20">
                  <c:v>0.95814977973568283</c:v>
                </c:pt>
                <c:pt idx="21">
                  <c:v>0.96328928046989726</c:v>
                </c:pt>
                <c:pt idx="22">
                  <c:v>0.96328928046989726</c:v>
                </c:pt>
                <c:pt idx="23">
                  <c:v>0.96402349486049932</c:v>
                </c:pt>
                <c:pt idx="24">
                  <c:v>0.96475770925110127</c:v>
                </c:pt>
                <c:pt idx="25">
                  <c:v>0.96475770925110127</c:v>
                </c:pt>
                <c:pt idx="26">
                  <c:v>0.96549192364170333</c:v>
                </c:pt>
                <c:pt idx="27">
                  <c:v>0.96622613803230539</c:v>
                </c:pt>
                <c:pt idx="28">
                  <c:v>0.96622613803230539</c:v>
                </c:pt>
                <c:pt idx="29">
                  <c:v>0.96622613803230539</c:v>
                </c:pt>
                <c:pt idx="30">
                  <c:v>0.96622613803230539</c:v>
                </c:pt>
                <c:pt idx="31">
                  <c:v>0.96622613803230539</c:v>
                </c:pt>
                <c:pt idx="32">
                  <c:v>0.96696035242290745</c:v>
                </c:pt>
                <c:pt idx="33">
                  <c:v>0.96696035242290745</c:v>
                </c:pt>
                <c:pt idx="34">
                  <c:v>0.96696035242290745</c:v>
                </c:pt>
                <c:pt idx="35">
                  <c:v>0.96696035242290745</c:v>
                </c:pt>
                <c:pt idx="36">
                  <c:v>0.96769456681350952</c:v>
                </c:pt>
                <c:pt idx="37">
                  <c:v>0.96842878120411158</c:v>
                </c:pt>
                <c:pt idx="38">
                  <c:v>0.96842878120411158</c:v>
                </c:pt>
                <c:pt idx="39">
                  <c:v>0.96842878120411158</c:v>
                </c:pt>
                <c:pt idx="40">
                  <c:v>0.96916299559471364</c:v>
                </c:pt>
                <c:pt idx="41">
                  <c:v>0.96916299559471364</c:v>
                </c:pt>
                <c:pt idx="42">
                  <c:v>0.96916299559471364</c:v>
                </c:pt>
                <c:pt idx="43">
                  <c:v>0.96916299559471364</c:v>
                </c:pt>
                <c:pt idx="44">
                  <c:v>0.96916299559471364</c:v>
                </c:pt>
                <c:pt idx="45">
                  <c:v>0.96916299559471364</c:v>
                </c:pt>
                <c:pt idx="46">
                  <c:v>0.96916299559471364</c:v>
                </c:pt>
                <c:pt idx="47">
                  <c:v>0.97063142437591776</c:v>
                </c:pt>
                <c:pt idx="48">
                  <c:v>0.97063142437591776</c:v>
                </c:pt>
                <c:pt idx="49">
                  <c:v>0.97063142437591776</c:v>
                </c:pt>
                <c:pt idx="50">
                  <c:v>0.97063142437591776</c:v>
                </c:pt>
                <c:pt idx="51">
                  <c:v>0.97136563876651982</c:v>
                </c:pt>
                <c:pt idx="52">
                  <c:v>0.97136563876651982</c:v>
                </c:pt>
                <c:pt idx="53">
                  <c:v>0.97136563876651982</c:v>
                </c:pt>
                <c:pt idx="54">
                  <c:v>0.97136563876651982</c:v>
                </c:pt>
                <c:pt idx="55">
                  <c:v>0.97136563876651982</c:v>
                </c:pt>
                <c:pt idx="56">
                  <c:v>0.97136563876651982</c:v>
                </c:pt>
                <c:pt idx="57">
                  <c:v>0.97136563876651982</c:v>
                </c:pt>
                <c:pt idx="58">
                  <c:v>0.97136563876651982</c:v>
                </c:pt>
                <c:pt idx="59">
                  <c:v>0.97136563876651982</c:v>
                </c:pt>
                <c:pt idx="60">
                  <c:v>0.97136563876651982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'hist-pinger-sitka'!$E$2</c:f>
              <c:strCache>
                <c:ptCount val="1"/>
                <c:pt idx="0">
                  <c:v>Cumulative % pinger-raspberry.SLAC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'hist-pinger-sitka'!$E$3:$E$63</c:f>
              <c:numCache>
                <c:formatCode>0.00%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1.5082956259426848E-3</c:v>
                </c:pt>
                <c:pt idx="14">
                  <c:v>2.9411764705882353E-2</c:v>
                </c:pt>
                <c:pt idx="15">
                  <c:v>0.19834087481146304</c:v>
                </c:pt>
                <c:pt idx="16">
                  <c:v>0.49019607843137253</c:v>
                </c:pt>
                <c:pt idx="17">
                  <c:v>0.7073906485671192</c:v>
                </c:pt>
                <c:pt idx="18">
                  <c:v>0.79864253393665163</c:v>
                </c:pt>
                <c:pt idx="19">
                  <c:v>0.86651583710407243</c:v>
                </c:pt>
                <c:pt idx="20">
                  <c:v>0.89743589743589747</c:v>
                </c:pt>
                <c:pt idx="21">
                  <c:v>0.91779788838612364</c:v>
                </c:pt>
                <c:pt idx="22">
                  <c:v>0.92232277526395179</c:v>
                </c:pt>
                <c:pt idx="23">
                  <c:v>0.9321266968325792</c:v>
                </c:pt>
                <c:pt idx="24">
                  <c:v>0.9396681749622926</c:v>
                </c:pt>
                <c:pt idx="25">
                  <c:v>0.94268476621417796</c:v>
                </c:pt>
                <c:pt idx="26">
                  <c:v>0.94645550527903466</c:v>
                </c:pt>
                <c:pt idx="27">
                  <c:v>0.95022624434389136</c:v>
                </c:pt>
                <c:pt idx="28">
                  <c:v>0.95173453996983404</c:v>
                </c:pt>
                <c:pt idx="29">
                  <c:v>0.95324283559577683</c:v>
                </c:pt>
                <c:pt idx="30">
                  <c:v>0.95324283559577683</c:v>
                </c:pt>
                <c:pt idx="31">
                  <c:v>0.95475113122171951</c:v>
                </c:pt>
                <c:pt idx="32">
                  <c:v>0.95625942684766219</c:v>
                </c:pt>
                <c:pt idx="33">
                  <c:v>0.95625942684766219</c:v>
                </c:pt>
                <c:pt idx="34">
                  <c:v>0.95701357466063353</c:v>
                </c:pt>
                <c:pt idx="35">
                  <c:v>0.95701357466063353</c:v>
                </c:pt>
                <c:pt idx="36">
                  <c:v>0.95852187028657621</c:v>
                </c:pt>
                <c:pt idx="37">
                  <c:v>0.95852187028657621</c:v>
                </c:pt>
                <c:pt idx="38">
                  <c:v>0.96078431372549022</c:v>
                </c:pt>
                <c:pt idx="39">
                  <c:v>0.96078431372549022</c:v>
                </c:pt>
                <c:pt idx="40">
                  <c:v>0.9622926093514329</c:v>
                </c:pt>
                <c:pt idx="41">
                  <c:v>0.96380090497737558</c:v>
                </c:pt>
                <c:pt idx="42">
                  <c:v>0.96380090497737558</c:v>
                </c:pt>
                <c:pt idx="43">
                  <c:v>0.96380090497737558</c:v>
                </c:pt>
                <c:pt idx="44">
                  <c:v>0.96455505279034692</c:v>
                </c:pt>
                <c:pt idx="45">
                  <c:v>0.9660633484162896</c:v>
                </c:pt>
                <c:pt idx="46">
                  <c:v>0.96757164404223228</c:v>
                </c:pt>
                <c:pt idx="47">
                  <c:v>0.96757164404223228</c:v>
                </c:pt>
                <c:pt idx="48">
                  <c:v>0.96757164404223228</c:v>
                </c:pt>
                <c:pt idx="49">
                  <c:v>0.96757164404223228</c:v>
                </c:pt>
                <c:pt idx="50">
                  <c:v>0.96757164404223228</c:v>
                </c:pt>
                <c:pt idx="51">
                  <c:v>0.96757164404223228</c:v>
                </c:pt>
                <c:pt idx="52">
                  <c:v>0.96832579185520362</c:v>
                </c:pt>
                <c:pt idx="53">
                  <c:v>0.96832579185520362</c:v>
                </c:pt>
                <c:pt idx="54">
                  <c:v>0.96832579185520362</c:v>
                </c:pt>
                <c:pt idx="55">
                  <c:v>0.96832579185520362</c:v>
                </c:pt>
                <c:pt idx="56">
                  <c:v>0.96832579185520362</c:v>
                </c:pt>
                <c:pt idx="57">
                  <c:v>0.96832579185520362</c:v>
                </c:pt>
                <c:pt idx="58">
                  <c:v>0.96832579185520362</c:v>
                </c:pt>
                <c:pt idx="59">
                  <c:v>0.96907993966817496</c:v>
                </c:pt>
                <c:pt idx="60">
                  <c:v>0.96907993966817496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626944"/>
        <c:axId val="100626368"/>
      </c:scatterChart>
      <c:valAx>
        <c:axId val="100202688"/>
        <c:scaling>
          <c:orientation val="minMax"/>
          <c:max val="25"/>
          <c:min val="22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RTT ms</a:t>
                </a:r>
              </a:p>
            </c:rich>
          </c:tx>
          <c:layout>
            <c:manualLayout>
              <c:xMode val="edge"/>
              <c:yMode val="edge"/>
              <c:x val="0.37744872780071131"/>
              <c:y val="0.8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0625216"/>
        <c:crosses val="autoZero"/>
        <c:crossBetween val="midCat"/>
      </c:valAx>
      <c:valAx>
        <c:axId val="100625216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202688"/>
        <c:crosses val="autoZero"/>
        <c:crossBetween val="midCat"/>
      </c:valAx>
      <c:valAx>
        <c:axId val="100626368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00626944"/>
        <c:crosses val="max"/>
        <c:crossBetween val="midCat"/>
      </c:valAx>
      <c:valAx>
        <c:axId val="100626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06263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133536051064065"/>
          <c:y val="0.1826536455670314"/>
          <c:w val="0.42046051335915441"/>
          <c:h val="0.4138289531990319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By hop differences in RTT seen by 2 SLAC MAs to TRIUMF </a:t>
            </a:r>
            <a:endParaRPr lang="en-US" sz="1200" dirty="0"/>
          </a:p>
        </c:rich>
      </c:tx>
      <c:layout>
        <c:manualLayout>
          <c:xMode val="edge"/>
          <c:yMode val="edge"/>
          <c:x val="0.19307335735575426"/>
          <c:y val="2.285712914457944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054169531050535"/>
          <c:y val="0.14247158268714508"/>
          <c:w val="0.74242125783325585"/>
          <c:h val="0.5781747053481433"/>
        </c:manualLayout>
      </c:layout>
      <c:lineChart>
        <c:grouping val="standard"/>
        <c:varyColors val="0"/>
        <c:ser>
          <c:idx val="0"/>
          <c:order val="0"/>
          <c:val>
            <c:numRef>
              <c:f>'diff mtr'!$G$4:$G$15</c:f>
              <c:numCache>
                <c:formatCode>General</c:formatCode>
                <c:ptCount val="12"/>
                <c:pt idx="0">
                  <c:v>9.9999999999999978E-2</c:v>
                </c:pt>
                <c:pt idx="1">
                  <c:v>0.85</c:v>
                </c:pt>
                <c:pt idx="2">
                  <c:v>0.45</c:v>
                </c:pt>
                <c:pt idx="3">
                  <c:v>0.30000000000000004</c:v>
                </c:pt>
                <c:pt idx="4">
                  <c:v>-0.19999999999999984</c:v>
                </c:pt>
                <c:pt idx="5">
                  <c:v>0.35000000000000009</c:v>
                </c:pt>
                <c:pt idx="6">
                  <c:v>0.30000000000000071</c:v>
                </c:pt>
                <c:pt idx="7">
                  <c:v>0.89999999999999858</c:v>
                </c:pt>
                <c:pt idx="8">
                  <c:v>1.9000000000000021</c:v>
                </c:pt>
                <c:pt idx="9">
                  <c:v>0.44999999999999929</c:v>
                </c:pt>
                <c:pt idx="10">
                  <c:v>0.20000000000000284</c:v>
                </c:pt>
                <c:pt idx="11">
                  <c:v>0.79999999999999893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801920"/>
        <c:axId val="100199232"/>
      </c:lineChart>
      <c:catAx>
        <c:axId val="54801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Hop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0199232"/>
        <c:crossesAt val="-0.5"/>
        <c:auto val="1"/>
        <c:lblAlgn val="ctr"/>
        <c:lblOffset val="100"/>
        <c:noMultiLvlLbl val="0"/>
      </c:catAx>
      <c:valAx>
        <c:axId val="100199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Avg RTT differnece ms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801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0.47706</cdr:x>
      <cdr:y>0.6039</cdr:y>
    </cdr:from>
    <cdr:to>
      <cdr:x>0.73395</cdr:x>
      <cdr:y>0.77273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1202" y="1771650"/>
          <a:ext cx="1066800" cy="49530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Overflows</a:t>
          </a:r>
        </a:p>
        <a:p xmlns:a="http://schemas.openxmlformats.org/drawingml/2006/main">
          <a:r>
            <a:rPr lang="en-US" sz="1100"/>
            <a:t>&gt;25 ms = </a:t>
          </a:r>
          <a:r>
            <a:rPr lang="en-US" sz="1100" b="1">
              <a:solidFill>
                <a:srgbClr val="FF0000"/>
              </a:solidFill>
            </a:rPr>
            <a:t>39</a:t>
          </a:r>
          <a:r>
            <a:rPr lang="en-US" sz="1100"/>
            <a:t>, </a:t>
          </a:r>
          <a:r>
            <a:rPr lang="en-US" sz="1100" b="1">
              <a:solidFill>
                <a:srgbClr val="7030A0"/>
              </a:solidFill>
            </a:rPr>
            <a:t>41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ownload/attachments/192190786/ipdv-errors.xlsx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34" y="2189951"/>
            <a:ext cx="6238572" cy="238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20283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144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964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342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96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8195" y="43995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5967" y="205966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18621" y="264310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31984" y="3244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7189" y="39344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54476" y="44399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86607" y="466160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653270" y="46695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32260" y="471407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301019" y="464282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35561" y="464413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54483" y="465891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297155" y="464993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10212" y="47122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81634" y="46557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12159" y="46537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666434" y="46517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008834" y="46498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385994" y="46953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669884" y="46339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977524" y="46320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285164" y="46300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616554" y="46280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7141317" y="46260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32878" y="4635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60866" y="2967298"/>
            <a:ext cx="32048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653026" y="3383859"/>
            <a:ext cx="32048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662153" y="3905333"/>
            <a:ext cx="32832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49106" y="4283778"/>
            <a:ext cx="3283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350" y="2927223"/>
            <a:ext cx="132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4777" y="3309314"/>
            <a:ext cx="167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307564" y="3676135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94188" y="4099112"/>
            <a:ext cx="18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3174" y="3114282"/>
            <a:ext cx="149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Frequency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847284" y="3196463"/>
            <a:ext cx="297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Cumulative Frequency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4047599" y="4969318"/>
            <a:ext cx="144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msec.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2926413" y="2303621"/>
            <a:ext cx="4827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 distribution of Ping RTTs between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pinger.slac</a:t>
            </a:r>
            <a:r>
              <a:rPr lang="en-US" sz="2000" dirty="0" smtClean="0"/>
              <a:t>..  &amp; </a:t>
            </a:r>
            <a:r>
              <a:rPr lang="en-US" sz="2000" dirty="0" err="1" smtClean="0"/>
              <a:t>pinger-raspberry.slac</a:t>
            </a:r>
            <a:r>
              <a:rPr lang="en-US" sz="2000" dirty="0" smtClean="0"/>
              <a:t>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14" y="76200"/>
            <a:ext cx="3516086" cy="221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059" y="2160814"/>
            <a:ext cx="348234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0" y="795048"/>
            <a:ext cx="3097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0184" y="2743200"/>
            <a:ext cx="3080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49" y="76201"/>
            <a:ext cx="3903529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4510" y="849868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8" y="2189986"/>
            <a:ext cx="4056289" cy="233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4892" y="3112532"/>
            <a:ext cx="3273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2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Average RTTs from </a:t>
            </a:r>
            <a:r>
              <a:rPr lang="en-US" sz="2000" b="1" dirty="0" err="1"/>
              <a:t>pinger.SLAC</a:t>
            </a:r>
            <a:r>
              <a:rPr lang="en-US" sz="2000" b="1" dirty="0"/>
              <a:t> and </a:t>
            </a:r>
            <a:r>
              <a:rPr lang="en-US" sz="2000" b="1" dirty="0" err="1"/>
              <a:t>pinger-raspberry.slac</a:t>
            </a:r>
            <a:r>
              <a:rPr lang="en-US" sz="2000" b="1" dirty="0"/>
              <a:t> to </a:t>
            </a:r>
            <a:r>
              <a:rPr lang="en-US" sz="2000" b="1" dirty="0" smtClean="0"/>
              <a:t>TRIUMF. </a:t>
            </a:r>
            <a:r>
              <a:rPr lang="en-US" sz="2000" b="1" dirty="0"/>
              <a:t>The plot cuts off at about the cumulative 98%. The number of overflows not plotted are indicated.</a:t>
            </a:r>
            <a:endParaRPr lang="en-US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259818"/>
              </p:ext>
            </p:extLst>
          </p:nvPr>
        </p:nvGraphicFramePr>
        <p:xfrm>
          <a:off x="1371600" y="1962150"/>
          <a:ext cx="6629399" cy="421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6420" y="5720602"/>
            <a:ext cx="8818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original see</a:t>
            </a:r>
          </a:p>
          <a:p>
            <a:r>
              <a:rPr lang="en-US" dirty="0"/>
              <a:t> </a:t>
            </a:r>
            <a:r>
              <a:rPr lang="en-US" dirty="0">
                <a:hlinkClick r:id="rId3"/>
              </a:rPr>
              <a:t>https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confluence.slac.stanford.edu/download/attachments/192190786/ipdv-errors.xlsx</a:t>
            </a:r>
            <a:r>
              <a:rPr lang="en-US" smtClean="0"/>
              <a:t> </a:t>
            </a:r>
            <a:endParaRPr lang="en-US" b="1" u="sng" dirty="0"/>
          </a:p>
          <a:p>
            <a:r>
              <a:rPr lang="en-US" b="1" u="sng" dirty="0" smtClean="0"/>
              <a:t>Tab </a:t>
            </a:r>
            <a:r>
              <a:rPr lang="en-US" b="1" u="sng" dirty="0" err="1" smtClean="0"/>
              <a:t>hist-pinger-sitka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4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903574"/>
              </p:ext>
            </p:extLst>
          </p:nvPr>
        </p:nvGraphicFramePr>
        <p:xfrm>
          <a:off x="1828800" y="2057400"/>
          <a:ext cx="435292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3791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2539</TotalTime>
  <Words>256</Words>
  <Application>Microsoft Office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Average RTTs from pinger.SLAC and pinger-raspberry.slac to TRIUMF. The plot cuts off at about the cumulative 98%. The number of overflows not plotted are indicated.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Cottrell, Les</cp:lastModifiedBy>
  <cp:revision>22</cp:revision>
  <dcterms:created xsi:type="dcterms:W3CDTF">2015-07-25T22:02:20Z</dcterms:created>
  <dcterms:modified xsi:type="dcterms:W3CDTF">2015-07-30T23:27:43Z</dcterms:modified>
</cp:coreProperties>
</file>