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0" r:id="rId5"/>
    <p:sldId id="259" r:id="rId6"/>
    <p:sldId id="261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8" y="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cottrell\Desktop\ipdv-errors%20(1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ttrell\Desktop\netapps\mtr-localhost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cottrell\Downloads\prob%20(6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37762577069563"/>
          <c:y val="0.11044346729386099"/>
          <c:w val="0.66122837987228689"/>
          <c:h val="0.7087626546681664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'hist-pinger-sitka'!$B$2</c:f>
              <c:strCache>
                <c:ptCount val="1"/>
                <c:pt idx="0">
                  <c:v>Frequency pinger.SLAC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22.150000000000002</c:v>
                </c:pt>
                <c:pt idx="4">
                  <c:v>22.200000000000003</c:v>
                </c:pt>
                <c:pt idx="5">
                  <c:v>22.250000000000004</c:v>
                </c:pt>
                <c:pt idx="6">
                  <c:v>22.300000000000004</c:v>
                </c:pt>
                <c:pt idx="7">
                  <c:v>22.350000000000005</c:v>
                </c:pt>
                <c:pt idx="8">
                  <c:v>22.400000000000006</c:v>
                </c:pt>
                <c:pt idx="9">
                  <c:v>22.450000000000006</c:v>
                </c:pt>
                <c:pt idx="10">
                  <c:v>22.500000000000007</c:v>
                </c:pt>
                <c:pt idx="11">
                  <c:v>22.550000000000008</c:v>
                </c:pt>
                <c:pt idx="12">
                  <c:v>22.600000000000009</c:v>
                </c:pt>
                <c:pt idx="13">
                  <c:v>22.650000000000009</c:v>
                </c:pt>
                <c:pt idx="14">
                  <c:v>22.70000000000001</c:v>
                </c:pt>
                <c:pt idx="15">
                  <c:v>22.750000000000011</c:v>
                </c:pt>
                <c:pt idx="16">
                  <c:v>22.800000000000011</c:v>
                </c:pt>
                <c:pt idx="17">
                  <c:v>22.850000000000012</c:v>
                </c:pt>
                <c:pt idx="18">
                  <c:v>22.900000000000013</c:v>
                </c:pt>
                <c:pt idx="19">
                  <c:v>22.950000000000014</c:v>
                </c:pt>
                <c:pt idx="20">
                  <c:v>23.000000000000014</c:v>
                </c:pt>
                <c:pt idx="21">
                  <c:v>23.050000000000015</c:v>
                </c:pt>
                <c:pt idx="22">
                  <c:v>23.100000000000016</c:v>
                </c:pt>
                <c:pt idx="23">
                  <c:v>23.150000000000016</c:v>
                </c:pt>
                <c:pt idx="24">
                  <c:v>23.200000000000017</c:v>
                </c:pt>
                <c:pt idx="25">
                  <c:v>23.250000000000018</c:v>
                </c:pt>
                <c:pt idx="26">
                  <c:v>23.300000000000018</c:v>
                </c:pt>
                <c:pt idx="27">
                  <c:v>23.350000000000019</c:v>
                </c:pt>
                <c:pt idx="28">
                  <c:v>23.40000000000002</c:v>
                </c:pt>
                <c:pt idx="29">
                  <c:v>23.450000000000021</c:v>
                </c:pt>
                <c:pt idx="30">
                  <c:v>23.500000000000021</c:v>
                </c:pt>
                <c:pt idx="31">
                  <c:v>23.550000000000022</c:v>
                </c:pt>
                <c:pt idx="32">
                  <c:v>23.600000000000023</c:v>
                </c:pt>
                <c:pt idx="33">
                  <c:v>23.650000000000023</c:v>
                </c:pt>
                <c:pt idx="34">
                  <c:v>23.700000000000024</c:v>
                </c:pt>
                <c:pt idx="35">
                  <c:v>23.750000000000025</c:v>
                </c:pt>
                <c:pt idx="36">
                  <c:v>23.800000000000026</c:v>
                </c:pt>
                <c:pt idx="37">
                  <c:v>23.850000000000026</c:v>
                </c:pt>
                <c:pt idx="38">
                  <c:v>23.900000000000027</c:v>
                </c:pt>
                <c:pt idx="39">
                  <c:v>23.950000000000028</c:v>
                </c:pt>
                <c:pt idx="40">
                  <c:v>24.000000000000028</c:v>
                </c:pt>
                <c:pt idx="41">
                  <c:v>24.050000000000029</c:v>
                </c:pt>
                <c:pt idx="42">
                  <c:v>24.10000000000003</c:v>
                </c:pt>
                <c:pt idx="43">
                  <c:v>24.150000000000031</c:v>
                </c:pt>
                <c:pt idx="44">
                  <c:v>24.200000000000031</c:v>
                </c:pt>
                <c:pt idx="45">
                  <c:v>24.250000000000032</c:v>
                </c:pt>
                <c:pt idx="46">
                  <c:v>24.300000000000033</c:v>
                </c:pt>
                <c:pt idx="47">
                  <c:v>24.350000000000033</c:v>
                </c:pt>
                <c:pt idx="48">
                  <c:v>24.400000000000034</c:v>
                </c:pt>
                <c:pt idx="49">
                  <c:v>24.450000000000035</c:v>
                </c:pt>
                <c:pt idx="50">
                  <c:v>24.500000000000036</c:v>
                </c:pt>
                <c:pt idx="51">
                  <c:v>24.550000000000036</c:v>
                </c:pt>
                <c:pt idx="52">
                  <c:v>24.600000000000037</c:v>
                </c:pt>
                <c:pt idx="53">
                  <c:v>24.650000000000038</c:v>
                </c:pt>
                <c:pt idx="54">
                  <c:v>24.700000000000038</c:v>
                </c:pt>
                <c:pt idx="55">
                  <c:v>24.750000000000039</c:v>
                </c:pt>
                <c:pt idx="56">
                  <c:v>24.80000000000004</c:v>
                </c:pt>
                <c:pt idx="57">
                  <c:v>24.850000000000041</c:v>
                </c:pt>
                <c:pt idx="58">
                  <c:v>24.900000000000041</c:v>
                </c:pt>
                <c:pt idx="59">
                  <c:v>24.950000000000042</c:v>
                </c:pt>
                <c:pt idx="60">
                  <c:v>25.000000000000043</c:v>
                </c:pt>
              </c:numCache>
            </c:numRef>
          </c:xVal>
          <c:yVal>
            <c:numRef>
              <c:f>'hist-pinger-sitka'!$B$3:$B$63</c:f>
              <c:numCache>
                <c:formatCode>General</c:formatCode>
                <c:ptCount val="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14</c:v>
                </c:pt>
                <c:pt idx="7">
                  <c:v>232</c:v>
                </c:pt>
                <c:pt idx="8">
                  <c:v>426</c:v>
                </c:pt>
                <c:pt idx="9">
                  <c:v>301</c:v>
                </c:pt>
                <c:pt idx="10">
                  <c:v>157</c:v>
                </c:pt>
                <c:pt idx="11">
                  <c:v>68</c:v>
                </c:pt>
                <c:pt idx="12">
                  <c:v>39</c:v>
                </c:pt>
                <c:pt idx="13">
                  <c:v>26</c:v>
                </c:pt>
                <c:pt idx="14">
                  <c:v>10</c:v>
                </c:pt>
                <c:pt idx="15">
                  <c:v>9</c:v>
                </c:pt>
                <c:pt idx="16">
                  <c:v>4</c:v>
                </c:pt>
                <c:pt idx="17">
                  <c:v>8</c:v>
                </c:pt>
                <c:pt idx="18">
                  <c:v>6</c:v>
                </c:pt>
                <c:pt idx="19">
                  <c:v>3</c:v>
                </c:pt>
                <c:pt idx="20">
                  <c:v>2</c:v>
                </c:pt>
                <c:pt idx="21">
                  <c:v>7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'hist-pinger-sitka'!$D$2</c:f>
              <c:strCache>
                <c:ptCount val="1"/>
                <c:pt idx="0">
                  <c:v>Frequency raspberry.SLAC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22.150000000000002</c:v>
                </c:pt>
                <c:pt idx="4">
                  <c:v>22.200000000000003</c:v>
                </c:pt>
                <c:pt idx="5">
                  <c:v>22.250000000000004</c:v>
                </c:pt>
                <c:pt idx="6">
                  <c:v>22.300000000000004</c:v>
                </c:pt>
                <c:pt idx="7">
                  <c:v>22.350000000000005</c:v>
                </c:pt>
                <c:pt idx="8">
                  <c:v>22.400000000000006</c:v>
                </c:pt>
                <c:pt idx="9">
                  <c:v>22.450000000000006</c:v>
                </c:pt>
                <c:pt idx="10">
                  <c:v>22.500000000000007</c:v>
                </c:pt>
                <c:pt idx="11">
                  <c:v>22.550000000000008</c:v>
                </c:pt>
                <c:pt idx="12">
                  <c:v>22.600000000000009</c:v>
                </c:pt>
                <c:pt idx="13">
                  <c:v>22.650000000000009</c:v>
                </c:pt>
                <c:pt idx="14">
                  <c:v>22.70000000000001</c:v>
                </c:pt>
                <c:pt idx="15">
                  <c:v>22.750000000000011</c:v>
                </c:pt>
                <c:pt idx="16">
                  <c:v>22.800000000000011</c:v>
                </c:pt>
                <c:pt idx="17">
                  <c:v>22.850000000000012</c:v>
                </c:pt>
                <c:pt idx="18">
                  <c:v>22.900000000000013</c:v>
                </c:pt>
                <c:pt idx="19">
                  <c:v>22.950000000000014</c:v>
                </c:pt>
                <c:pt idx="20">
                  <c:v>23.000000000000014</c:v>
                </c:pt>
                <c:pt idx="21">
                  <c:v>23.050000000000015</c:v>
                </c:pt>
                <c:pt idx="22">
                  <c:v>23.100000000000016</c:v>
                </c:pt>
                <c:pt idx="23">
                  <c:v>23.150000000000016</c:v>
                </c:pt>
                <c:pt idx="24">
                  <c:v>23.200000000000017</c:v>
                </c:pt>
                <c:pt idx="25">
                  <c:v>23.250000000000018</c:v>
                </c:pt>
                <c:pt idx="26">
                  <c:v>23.300000000000018</c:v>
                </c:pt>
                <c:pt idx="27">
                  <c:v>23.350000000000019</c:v>
                </c:pt>
                <c:pt idx="28">
                  <c:v>23.40000000000002</c:v>
                </c:pt>
                <c:pt idx="29">
                  <c:v>23.450000000000021</c:v>
                </c:pt>
                <c:pt idx="30">
                  <c:v>23.500000000000021</c:v>
                </c:pt>
                <c:pt idx="31">
                  <c:v>23.550000000000022</c:v>
                </c:pt>
                <c:pt idx="32">
                  <c:v>23.600000000000023</c:v>
                </c:pt>
                <c:pt idx="33">
                  <c:v>23.650000000000023</c:v>
                </c:pt>
                <c:pt idx="34">
                  <c:v>23.700000000000024</c:v>
                </c:pt>
                <c:pt idx="35">
                  <c:v>23.750000000000025</c:v>
                </c:pt>
                <c:pt idx="36">
                  <c:v>23.800000000000026</c:v>
                </c:pt>
                <c:pt idx="37">
                  <c:v>23.850000000000026</c:v>
                </c:pt>
                <c:pt idx="38">
                  <c:v>23.900000000000027</c:v>
                </c:pt>
                <c:pt idx="39">
                  <c:v>23.950000000000028</c:v>
                </c:pt>
                <c:pt idx="40">
                  <c:v>24.000000000000028</c:v>
                </c:pt>
                <c:pt idx="41">
                  <c:v>24.050000000000029</c:v>
                </c:pt>
                <c:pt idx="42">
                  <c:v>24.10000000000003</c:v>
                </c:pt>
                <c:pt idx="43">
                  <c:v>24.150000000000031</c:v>
                </c:pt>
                <c:pt idx="44">
                  <c:v>24.200000000000031</c:v>
                </c:pt>
                <c:pt idx="45">
                  <c:v>24.250000000000032</c:v>
                </c:pt>
                <c:pt idx="46">
                  <c:v>24.300000000000033</c:v>
                </c:pt>
                <c:pt idx="47">
                  <c:v>24.350000000000033</c:v>
                </c:pt>
                <c:pt idx="48">
                  <c:v>24.400000000000034</c:v>
                </c:pt>
                <c:pt idx="49">
                  <c:v>24.450000000000035</c:v>
                </c:pt>
                <c:pt idx="50">
                  <c:v>24.500000000000036</c:v>
                </c:pt>
                <c:pt idx="51">
                  <c:v>24.550000000000036</c:v>
                </c:pt>
                <c:pt idx="52">
                  <c:v>24.600000000000037</c:v>
                </c:pt>
                <c:pt idx="53">
                  <c:v>24.650000000000038</c:v>
                </c:pt>
                <c:pt idx="54">
                  <c:v>24.700000000000038</c:v>
                </c:pt>
                <c:pt idx="55">
                  <c:v>24.750000000000039</c:v>
                </c:pt>
                <c:pt idx="56">
                  <c:v>24.80000000000004</c:v>
                </c:pt>
                <c:pt idx="57">
                  <c:v>24.850000000000041</c:v>
                </c:pt>
                <c:pt idx="58">
                  <c:v>24.900000000000041</c:v>
                </c:pt>
                <c:pt idx="59">
                  <c:v>24.950000000000042</c:v>
                </c:pt>
                <c:pt idx="60">
                  <c:v>25.000000000000043</c:v>
                </c:pt>
              </c:numCache>
            </c:numRef>
          </c:xVal>
          <c:yVal>
            <c:numRef>
              <c:f>'hist-pinger-sitka'!$D$3:$D$63</c:f>
              <c:numCache>
                <c:formatCode>General</c:formatCode>
                <c:ptCount val="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2</c:v>
                </c:pt>
                <c:pt idx="14">
                  <c:v>37</c:v>
                </c:pt>
                <c:pt idx="15">
                  <c:v>224</c:v>
                </c:pt>
                <c:pt idx="16">
                  <c:v>387</c:v>
                </c:pt>
                <c:pt idx="17">
                  <c:v>288</c:v>
                </c:pt>
                <c:pt idx="18">
                  <c:v>121</c:v>
                </c:pt>
                <c:pt idx="19">
                  <c:v>90</c:v>
                </c:pt>
                <c:pt idx="20">
                  <c:v>41</c:v>
                </c:pt>
                <c:pt idx="21">
                  <c:v>27</c:v>
                </c:pt>
                <c:pt idx="22">
                  <c:v>6</c:v>
                </c:pt>
                <c:pt idx="23">
                  <c:v>13</c:v>
                </c:pt>
                <c:pt idx="24">
                  <c:v>10</c:v>
                </c:pt>
                <c:pt idx="25">
                  <c:v>4</c:v>
                </c:pt>
                <c:pt idx="26">
                  <c:v>5</c:v>
                </c:pt>
                <c:pt idx="27">
                  <c:v>5</c:v>
                </c:pt>
                <c:pt idx="28">
                  <c:v>2</c:v>
                </c:pt>
                <c:pt idx="29">
                  <c:v>2</c:v>
                </c:pt>
                <c:pt idx="30">
                  <c:v>0</c:v>
                </c:pt>
                <c:pt idx="31">
                  <c:v>2</c:v>
                </c:pt>
                <c:pt idx="32">
                  <c:v>2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2</c:v>
                </c:pt>
                <c:pt idx="37">
                  <c:v>0</c:v>
                </c:pt>
                <c:pt idx="38">
                  <c:v>3</c:v>
                </c:pt>
                <c:pt idx="39">
                  <c:v>0</c:v>
                </c:pt>
                <c:pt idx="40">
                  <c:v>2</c:v>
                </c:pt>
                <c:pt idx="41">
                  <c:v>2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2</c:v>
                </c:pt>
                <c:pt idx="46">
                  <c:v>2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1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1</c:v>
                </c:pt>
                <c:pt idx="6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202688"/>
        <c:axId val="100625216"/>
      </c:scatterChart>
      <c:scatterChart>
        <c:scatterStyle val="smoothMarker"/>
        <c:varyColors val="0"/>
        <c:ser>
          <c:idx val="1"/>
          <c:order val="1"/>
          <c:tx>
            <c:strRef>
              <c:f>'hist-pinger-sitka'!$C$2</c:f>
              <c:strCache>
                <c:ptCount val="1"/>
                <c:pt idx="0">
                  <c:v>Cumulative % pinger.SLAC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22.150000000000002</c:v>
                </c:pt>
                <c:pt idx="4">
                  <c:v>22.200000000000003</c:v>
                </c:pt>
                <c:pt idx="5">
                  <c:v>22.250000000000004</c:v>
                </c:pt>
                <c:pt idx="6">
                  <c:v>22.300000000000004</c:v>
                </c:pt>
                <c:pt idx="7">
                  <c:v>22.350000000000005</c:v>
                </c:pt>
                <c:pt idx="8">
                  <c:v>22.400000000000006</c:v>
                </c:pt>
                <c:pt idx="9">
                  <c:v>22.450000000000006</c:v>
                </c:pt>
                <c:pt idx="10">
                  <c:v>22.500000000000007</c:v>
                </c:pt>
                <c:pt idx="11">
                  <c:v>22.550000000000008</c:v>
                </c:pt>
                <c:pt idx="12">
                  <c:v>22.600000000000009</c:v>
                </c:pt>
                <c:pt idx="13">
                  <c:v>22.650000000000009</c:v>
                </c:pt>
                <c:pt idx="14">
                  <c:v>22.70000000000001</c:v>
                </c:pt>
                <c:pt idx="15">
                  <c:v>22.750000000000011</c:v>
                </c:pt>
                <c:pt idx="16">
                  <c:v>22.800000000000011</c:v>
                </c:pt>
                <c:pt idx="17">
                  <c:v>22.850000000000012</c:v>
                </c:pt>
                <c:pt idx="18">
                  <c:v>22.900000000000013</c:v>
                </c:pt>
                <c:pt idx="19">
                  <c:v>22.950000000000014</c:v>
                </c:pt>
                <c:pt idx="20">
                  <c:v>23.000000000000014</c:v>
                </c:pt>
                <c:pt idx="21">
                  <c:v>23.050000000000015</c:v>
                </c:pt>
                <c:pt idx="22">
                  <c:v>23.100000000000016</c:v>
                </c:pt>
                <c:pt idx="23">
                  <c:v>23.150000000000016</c:v>
                </c:pt>
                <c:pt idx="24">
                  <c:v>23.200000000000017</c:v>
                </c:pt>
                <c:pt idx="25">
                  <c:v>23.250000000000018</c:v>
                </c:pt>
                <c:pt idx="26">
                  <c:v>23.300000000000018</c:v>
                </c:pt>
                <c:pt idx="27">
                  <c:v>23.350000000000019</c:v>
                </c:pt>
                <c:pt idx="28">
                  <c:v>23.40000000000002</c:v>
                </c:pt>
                <c:pt idx="29">
                  <c:v>23.450000000000021</c:v>
                </c:pt>
                <c:pt idx="30">
                  <c:v>23.500000000000021</c:v>
                </c:pt>
                <c:pt idx="31">
                  <c:v>23.550000000000022</c:v>
                </c:pt>
                <c:pt idx="32">
                  <c:v>23.600000000000023</c:v>
                </c:pt>
                <c:pt idx="33">
                  <c:v>23.650000000000023</c:v>
                </c:pt>
                <c:pt idx="34">
                  <c:v>23.700000000000024</c:v>
                </c:pt>
                <c:pt idx="35">
                  <c:v>23.750000000000025</c:v>
                </c:pt>
                <c:pt idx="36">
                  <c:v>23.800000000000026</c:v>
                </c:pt>
                <c:pt idx="37">
                  <c:v>23.850000000000026</c:v>
                </c:pt>
                <c:pt idx="38">
                  <c:v>23.900000000000027</c:v>
                </c:pt>
                <c:pt idx="39">
                  <c:v>23.950000000000028</c:v>
                </c:pt>
                <c:pt idx="40">
                  <c:v>24.000000000000028</c:v>
                </c:pt>
                <c:pt idx="41">
                  <c:v>24.050000000000029</c:v>
                </c:pt>
                <c:pt idx="42">
                  <c:v>24.10000000000003</c:v>
                </c:pt>
                <c:pt idx="43">
                  <c:v>24.150000000000031</c:v>
                </c:pt>
                <c:pt idx="44">
                  <c:v>24.200000000000031</c:v>
                </c:pt>
                <c:pt idx="45">
                  <c:v>24.250000000000032</c:v>
                </c:pt>
                <c:pt idx="46">
                  <c:v>24.300000000000033</c:v>
                </c:pt>
                <c:pt idx="47">
                  <c:v>24.350000000000033</c:v>
                </c:pt>
                <c:pt idx="48">
                  <c:v>24.400000000000034</c:v>
                </c:pt>
                <c:pt idx="49">
                  <c:v>24.450000000000035</c:v>
                </c:pt>
                <c:pt idx="50">
                  <c:v>24.500000000000036</c:v>
                </c:pt>
                <c:pt idx="51">
                  <c:v>24.550000000000036</c:v>
                </c:pt>
                <c:pt idx="52">
                  <c:v>24.600000000000037</c:v>
                </c:pt>
                <c:pt idx="53">
                  <c:v>24.650000000000038</c:v>
                </c:pt>
                <c:pt idx="54">
                  <c:v>24.700000000000038</c:v>
                </c:pt>
                <c:pt idx="55">
                  <c:v>24.750000000000039</c:v>
                </c:pt>
                <c:pt idx="56">
                  <c:v>24.80000000000004</c:v>
                </c:pt>
                <c:pt idx="57">
                  <c:v>24.850000000000041</c:v>
                </c:pt>
                <c:pt idx="58">
                  <c:v>24.900000000000041</c:v>
                </c:pt>
                <c:pt idx="59">
                  <c:v>24.950000000000042</c:v>
                </c:pt>
                <c:pt idx="60">
                  <c:v>25.000000000000043</c:v>
                </c:pt>
              </c:numCache>
            </c:numRef>
          </c:xVal>
          <c:yVal>
            <c:numRef>
              <c:f>'hist-pinger-sitka'!$C$3:$C$63</c:f>
              <c:numCache>
                <c:formatCode>0.00%</c:formatCode>
                <c:ptCount val="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1.0279001468428781E-2</c:v>
                </c:pt>
                <c:pt idx="7">
                  <c:v>0.18061674008810572</c:v>
                </c:pt>
                <c:pt idx="8">
                  <c:v>0.4933920704845815</c:v>
                </c:pt>
                <c:pt idx="9">
                  <c:v>0.71439060205580029</c:v>
                </c:pt>
                <c:pt idx="10">
                  <c:v>0.82966226138032306</c:v>
                </c:pt>
                <c:pt idx="11">
                  <c:v>0.8795888399412628</c:v>
                </c:pt>
                <c:pt idx="12">
                  <c:v>0.90822320117474298</c:v>
                </c:pt>
                <c:pt idx="13">
                  <c:v>0.92731277533039647</c:v>
                </c:pt>
                <c:pt idx="14">
                  <c:v>0.93465491923641708</c:v>
                </c:pt>
                <c:pt idx="15">
                  <c:v>0.94126284875183552</c:v>
                </c:pt>
                <c:pt idx="16">
                  <c:v>0.94419970631424377</c:v>
                </c:pt>
                <c:pt idx="17">
                  <c:v>0.95007342143906015</c:v>
                </c:pt>
                <c:pt idx="18">
                  <c:v>0.95447870778267252</c:v>
                </c:pt>
                <c:pt idx="19">
                  <c:v>0.9566813509544787</c:v>
                </c:pt>
                <c:pt idx="20">
                  <c:v>0.95814977973568283</c:v>
                </c:pt>
                <c:pt idx="21">
                  <c:v>0.96328928046989726</c:v>
                </c:pt>
                <c:pt idx="22">
                  <c:v>0.96328928046989726</c:v>
                </c:pt>
                <c:pt idx="23">
                  <c:v>0.96402349486049932</c:v>
                </c:pt>
                <c:pt idx="24">
                  <c:v>0.96475770925110127</c:v>
                </c:pt>
                <c:pt idx="25">
                  <c:v>0.96475770925110127</c:v>
                </c:pt>
                <c:pt idx="26">
                  <c:v>0.96549192364170333</c:v>
                </c:pt>
                <c:pt idx="27">
                  <c:v>0.96622613803230539</c:v>
                </c:pt>
                <c:pt idx="28">
                  <c:v>0.96622613803230539</c:v>
                </c:pt>
                <c:pt idx="29">
                  <c:v>0.96622613803230539</c:v>
                </c:pt>
                <c:pt idx="30">
                  <c:v>0.96622613803230539</c:v>
                </c:pt>
                <c:pt idx="31">
                  <c:v>0.96622613803230539</c:v>
                </c:pt>
                <c:pt idx="32">
                  <c:v>0.96696035242290745</c:v>
                </c:pt>
                <c:pt idx="33">
                  <c:v>0.96696035242290745</c:v>
                </c:pt>
                <c:pt idx="34">
                  <c:v>0.96696035242290745</c:v>
                </c:pt>
                <c:pt idx="35">
                  <c:v>0.96696035242290745</c:v>
                </c:pt>
                <c:pt idx="36">
                  <c:v>0.96769456681350952</c:v>
                </c:pt>
                <c:pt idx="37">
                  <c:v>0.96842878120411158</c:v>
                </c:pt>
                <c:pt idx="38">
                  <c:v>0.96842878120411158</c:v>
                </c:pt>
                <c:pt idx="39">
                  <c:v>0.96842878120411158</c:v>
                </c:pt>
                <c:pt idx="40">
                  <c:v>0.96916299559471364</c:v>
                </c:pt>
                <c:pt idx="41">
                  <c:v>0.96916299559471364</c:v>
                </c:pt>
                <c:pt idx="42">
                  <c:v>0.96916299559471364</c:v>
                </c:pt>
                <c:pt idx="43">
                  <c:v>0.96916299559471364</c:v>
                </c:pt>
                <c:pt idx="44">
                  <c:v>0.96916299559471364</c:v>
                </c:pt>
                <c:pt idx="45">
                  <c:v>0.96916299559471364</c:v>
                </c:pt>
                <c:pt idx="46">
                  <c:v>0.96916299559471364</c:v>
                </c:pt>
                <c:pt idx="47">
                  <c:v>0.97063142437591776</c:v>
                </c:pt>
                <c:pt idx="48">
                  <c:v>0.97063142437591776</c:v>
                </c:pt>
                <c:pt idx="49">
                  <c:v>0.97063142437591776</c:v>
                </c:pt>
                <c:pt idx="50">
                  <c:v>0.97063142437591776</c:v>
                </c:pt>
                <c:pt idx="51">
                  <c:v>0.97136563876651982</c:v>
                </c:pt>
                <c:pt idx="52">
                  <c:v>0.97136563876651982</c:v>
                </c:pt>
                <c:pt idx="53">
                  <c:v>0.97136563876651982</c:v>
                </c:pt>
                <c:pt idx="54">
                  <c:v>0.97136563876651982</c:v>
                </c:pt>
                <c:pt idx="55">
                  <c:v>0.97136563876651982</c:v>
                </c:pt>
                <c:pt idx="56">
                  <c:v>0.97136563876651982</c:v>
                </c:pt>
                <c:pt idx="57">
                  <c:v>0.97136563876651982</c:v>
                </c:pt>
                <c:pt idx="58">
                  <c:v>0.97136563876651982</c:v>
                </c:pt>
                <c:pt idx="59">
                  <c:v>0.97136563876651982</c:v>
                </c:pt>
                <c:pt idx="60">
                  <c:v>0.97136563876651982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'hist-pinger-sitka'!$E$2</c:f>
              <c:strCache>
                <c:ptCount val="1"/>
                <c:pt idx="0">
                  <c:v>Cumulative % pinger-raspberry.SLAC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22.150000000000002</c:v>
                </c:pt>
                <c:pt idx="4">
                  <c:v>22.200000000000003</c:v>
                </c:pt>
                <c:pt idx="5">
                  <c:v>22.250000000000004</c:v>
                </c:pt>
                <c:pt idx="6">
                  <c:v>22.300000000000004</c:v>
                </c:pt>
                <c:pt idx="7">
                  <c:v>22.350000000000005</c:v>
                </c:pt>
                <c:pt idx="8">
                  <c:v>22.400000000000006</c:v>
                </c:pt>
                <c:pt idx="9">
                  <c:v>22.450000000000006</c:v>
                </c:pt>
                <c:pt idx="10">
                  <c:v>22.500000000000007</c:v>
                </c:pt>
                <c:pt idx="11">
                  <c:v>22.550000000000008</c:v>
                </c:pt>
                <c:pt idx="12">
                  <c:v>22.600000000000009</c:v>
                </c:pt>
                <c:pt idx="13">
                  <c:v>22.650000000000009</c:v>
                </c:pt>
                <c:pt idx="14">
                  <c:v>22.70000000000001</c:v>
                </c:pt>
                <c:pt idx="15">
                  <c:v>22.750000000000011</c:v>
                </c:pt>
                <c:pt idx="16">
                  <c:v>22.800000000000011</c:v>
                </c:pt>
                <c:pt idx="17">
                  <c:v>22.850000000000012</c:v>
                </c:pt>
                <c:pt idx="18">
                  <c:v>22.900000000000013</c:v>
                </c:pt>
                <c:pt idx="19">
                  <c:v>22.950000000000014</c:v>
                </c:pt>
                <c:pt idx="20">
                  <c:v>23.000000000000014</c:v>
                </c:pt>
                <c:pt idx="21">
                  <c:v>23.050000000000015</c:v>
                </c:pt>
                <c:pt idx="22">
                  <c:v>23.100000000000016</c:v>
                </c:pt>
                <c:pt idx="23">
                  <c:v>23.150000000000016</c:v>
                </c:pt>
                <c:pt idx="24">
                  <c:v>23.200000000000017</c:v>
                </c:pt>
                <c:pt idx="25">
                  <c:v>23.250000000000018</c:v>
                </c:pt>
                <c:pt idx="26">
                  <c:v>23.300000000000018</c:v>
                </c:pt>
                <c:pt idx="27">
                  <c:v>23.350000000000019</c:v>
                </c:pt>
                <c:pt idx="28">
                  <c:v>23.40000000000002</c:v>
                </c:pt>
                <c:pt idx="29">
                  <c:v>23.450000000000021</c:v>
                </c:pt>
                <c:pt idx="30">
                  <c:v>23.500000000000021</c:v>
                </c:pt>
                <c:pt idx="31">
                  <c:v>23.550000000000022</c:v>
                </c:pt>
                <c:pt idx="32">
                  <c:v>23.600000000000023</c:v>
                </c:pt>
                <c:pt idx="33">
                  <c:v>23.650000000000023</c:v>
                </c:pt>
                <c:pt idx="34">
                  <c:v>23.700000000000024</c:v>
                </c:pt>
                <c:pt idx="35">
                  <c:v>23.750000000000025</c:v>
                </c:pt>
                <c:pt idx="36">
                  <c:v>23.800000000000026</c:v>
                </c:pt>
                <c:pt idx="37">
                  <c:v>23.850000000000026</c:v>
                </c:pt>
                <c:pt idx="38">
                  <c:v>23.900000000000027</c:v>
                </c:pt>
                <c:pt idx="39">
                  <c:v>23.950000000000028</c:v>
                </c:pt>
                <c:pt idx="40">
                  <c:v>24.000000000000028</c:v>
                </c:pt>
                <c:pt idx="41">
                  <c:v>24.050000000000029</c:v>
                </c:pt>
                <c:pt idx="42">
                  <c:v>24.10000000000003</c:v>
                </c:pt>
                <c:pt idx="43">
                  <c:v>24.150000000000031</c:v>
                </c:pt>
                <c:pt idx="44">
                  <c:v>24.200000000000031</c:v>
                </c:pt>
                <c:pt idx="45">
                  <c:v>24.250000000000032</c:v>
                </c:pt>
                <c:pt idx="46">
                  <c:v>24.300000000000033</c:v>
                </c:pt>
                <c:pt idx="47">
                  <c:v>24.350000000000033</c:v>
                </c:pt>
                <c:pt idx="48">
                  <c:v>24.400000000000034</c:v>
                </c:pt>
                <c:pt idx="49">
                  <c:v>24.450000000000035</c:v>
                </c:pt>
                <c:pt idx="50">
                  <c:v>24.500000000000036</c:v>
                </c:pt>
                <c:pt idx="51">
                  <c:v>24.550000000000036</c:v>
                </c:pt>
                <c:pt idx="52">
                  <c:v>24.600000000000037</c:v>
                </c:pt>
                <c:pt idx="53">
                  <c:v>24.650000000000038</c:v>
                </c:pt>
                <c:pt idx="54">
                  <c:v>24.700000000000038</c:v>
                </c:pt>
                <c:pt idx="55">
                  <c:v>24.750000000000039</c:v>
                </c:pt>
                <c:pt idx="56">
                  <c:v>24.80000000000004</c:v>
                </c:pt>
                <c:pt idx="57">
                  <c:v>24.850000000000041</c:v>
                </c:pt>
                <c:pt idx="58">
                  <c:v>24.900000000000041</c:v>
                </c:pt>
                <c:pt idx="59">
                  <c:v>24.950000000000042</c:v>
                </c:pt>
                <c:pt idx="60">
                  <c:v>25.000000000000043</c:v>
                </c:pt>
              </c:numCache>
            </c:numRef>
          </c:xVal>
          <c:yVal>
            <c:numRef>
              <c:f>'hist-pinger-sitka'!$E$3:$E$63</c:f>
              <c:numCache>
                <c:formatCode>0.00%</c:formatCode>
                <c:ptCount val="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1.5082956259426848E-3</c:v>
                </c:pt>
                <c:pt idx="14">
                  <c:v>2.9411764705882353E-2</c:v>
                </c:pt>
                <c:pt idx="15">
                  <c:v>0.19834087481146304</c:v>
                </c:pt>
                <c:pt idx="16">
                  <c:v>0.49019607843137253</c:v>
                </c:pt>
                <c:pt idx="17">
                  <c:v>0.7073906485671192</c:v>
                </c:pt>
                <c:pt idx="18">
                  <c:v>0.79864253393665163</c:v>
                </c:pt>
                <c:pt idx="19">
                  <c:v>0.86651583710407243</c:v>
                </c:pt>
                <c:pt idx="20">
                  <c:v>0.89743589743589747</c:v>
                </c:pt>
                <c:pt idx="21">
                  <c:v>0.91779788838612364</c:v>
                </c:pt>
                <c:pt idx="22">
                  <c:v>0.92232277526395179</c:v>
                </c:pt>
                <c:pt idx="23">
                  <c:v>0.9321266968325792</c:v>
                </c:pt>
                <c:pt idx="24">
                  <c:v>0.9396681749622926</c:v>
                </c:pt>
                <c:pt idx="25">
                  <c:v>0.94268476621417796</c:v>
                </c:pt>
                <c:pt idx="26">
                  <c:v>0.94645550527903466</c:v>
                </c:pt>
                <c:pt idx="27">
                  <c:v>0.95022624434389136</c:v>
                </c:pt>
                <c:pt idx="28">
                  <c:v>0.95173453996983404</c:v>
                </c:pt>
                <c:pt idx="29">
                  <c:v>0.95324283559577683</c:v>
                </c:pt>
                <c:pt idx="30">
                  <c:v>0.95324283559577683</c:v>
                </c:pt>
                <c:pt idx="31">
                  <c:v>0.95475113122171951</c:v>
                </c:pt>
                <c:pt idx="32">
                  <c:v>0.95625942684766219</c:v>
                </c:pt>
                <c:pt idx="33">
                  <c:v>0.95625942684766219</c:v>
                </c:pt>
                <c:pt idx="34">
                  <c:v>0.95701357466063353</c:v>
                </c:pt>
                <c:pt idx="35">
                  <c:v>0.95701357466063353</c:v>
                </c:pt>
                <c:pt idx="36">
                  <c:v>0.95852187028657621</c:v>
                </c:pt>
                <c:pt idx="37">
                  <c:v>0.95852187028657621</c:v>
                </c:pt>
                <c:pt idx="38">
                  <c:v>0.96078431372549022</c:v>
                </c:pt>
                <c:pt idx="39">
                  <c:v>0.96078431372549022</c:v>
                </c:pt>
                <c:pt idx="40">
                  <c:v>0.9622926093514329</c:v>
                </c:pt>
                <c:pt idx="41">
                  <c:v>0.96380090497737558</c:v>
                </c:pt>
                <c:pt idx="42">
                  <c:v>0.96380090497737558</c:v>
                </c:pt>
                <c:pt idx="43">
                  <c:v>0.96380090497737558</c:v>
                </c:pt>
                <c:pt idx="44">
                  <c:v>0.96455505279034692</c:v>
                </c:pt>
                <c:pt idx="45">
                  <c:v>0.9660633484162896</c:v>
                </c:pt>
                <c:pt idx="46">
                  <c:v>0.96757164404223228</c:v>
                </c:pt>
                <c:pt idx="47">
                  <c:v>0.96757164404223228</c:v>
                </c:pt>
                <c:pt idx="48">
                  <c:v>0.96757164404223228</c:v>
                </c:pt>
                <c:pt idx="49">
                  <c:v>0.96757164404223228</c:v>
                </c:pt>
                <c:pt idx="50">
                  <c:v>0.96757164404223228</c:v>
                </c:pt>
                <c:pt idx="51">
                  <c:v>0.96757164404223228</c:v>
                </c:pt>
                <c:pt idx="52">
                  <c:v>0.96832579185520362</c:v>
                </c:pt>
                <c:pt idx="53">
                  <c:v>0.96832579185520362</c:v>
                </c:pt>
                <c:pt idx="54">
                  <c:v>0.96832579185520362</c:v>
                </c:pt>
                <c:pt idx="55">
                  <c:v>0.96832579185520362</c:v>
                </c:pt>
                <c:pt idx="56">
                  <c:v>0.96832579185520362</c:v>
                </c:pt>
                <c:pt idx="57">
                  <c:v>0.96832579185520362</c:v>
                </c:pt>
                <c:pt idx="58">
                  <c:v>0.96832579185520362</c:v>
                </c:pt>
                <c:pt idx="59">
                  <c:v>0.96907993966817496</c:v>
                </c:pt>
                <c:pt idx="60">
                  <c:v>0.96907993966817496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626944"/>
        <c:axId val="100626368"/>
      </c:scatterChart>
      <c:valAx>
        <c:axId val="100202688"/>
        <c:scaling>
          <c:orientation val="minMax"/>
          <c:max val="25"/>
          <c:min val="22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RTT ms</a:t>
                </a:r>
              </a:p>
            </c:rich>
          </c:tx>
          <c:layout>
            <c:manualLayout>
              <c:xMode val="edge"/>
              <c:yMode val="edge"/>
              <c:x val="0.37744872780071131"/>
              <c:y val="0.87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0625216"/>
        <c:crosses val="autoZero"/>
        <c:crossBetween val="midCat"/>
      </c:valAx>
      <c:valAx>
        <c:axId val="100625216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Frequency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202688"/>
        <c:crosses val="autoZero"/>
        <c:crossBetween val="midCat"/>
      </c:valAx>
      <c:valAx>
        <c:axId val="100626368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Cumulative %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100626944"/>
        <c:crosses val="max"/>
        <c:crossBetween val="midCat"/>
      </c:valAx>
      <c:valAx>
        <c:axId val="1006269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06263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8133536051064065"/>
          <c:y val="0.1826536455670314"/>
          <c:w val="0.42046051335915441"/>
          <c:h val="0.41382895319903196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By hop differences in RTT seen by 2 SLAC MAs to TRIUMF </a:t>
            </a:r>
            <a:endParaRPr lang="en-US" sz="1200" dirty="0"/>
          </a:p>
        </c:rich>
      </c:tx>
      <c:layout>
        <c:manualLayout>
          <c:xMode val="edge"/>
          <c:yMode val="edge"/>
          <c:x val="0.19307335735575426"/>
          <c:y val="2.285712914457944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2054169531050535"/>
          <c:y val="0.14247158268714508"/>
          <c:w val="0.74242125783325585"/>
          <c:h val="0.5781747053481433"/>
        </c:manualLayout>
      </c:layout>
      <c:lineChart>
        <c:grouping val="standard"/>
        <c:varyColors val="0"/>
        <c:ser>
          <c:idx val="0"/>
          <c:order val="0"/>
          <c:val>
            <c:numRef>
              <c:f>'diff mtr'!$G$4:$G$15</c:f>
              <c:numCache>
                <c:formatCode>General</c:formatCode>
                <c:ptCount val="12"/>
                <c:pt idx="0">
                  <c:v>9.9999999999999978E-2</c:v>
                </c:pt>
                <c:pt idx="1">
                  <c:v>0.85</c:v>
                </c:pt>
                <c:pt idx="2">
                  <c:v>0.45</c:v>
                </c:pt>
                <c:pt idx="3">
                  <c:v>0.30000000000000004</c:v>
                </c:pt>
                <c:pt idx="4">
                  <c:v>-0.19999999999999984</c:v>
                </c:pt>
                <c:pt idx="5">
                  <c:v>0.35000000000000009</c:v>
                </c:pt>
                <c:pt idx="6">
                  <c:v>0.30000000000000071</c:v>
                </c:pt>
                <c:pt idx="7">
                  <c:v>0.89999999999999858</c:v>
                </c:pt>
                <c:pt idx="8">
                  <c:v>1.9000000000000021</c:v>
                </c:pt>
                <c:pt idx="9">
                  <c:v>0.44999999999999929</c:v>
                </c:pt>
                <c:pt idx="10">
                  <c:v>0.20000000000000284</c:v>
                </c:pt>
                <c:pt idx="11">
                  <c:v>0.79999999999999893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801920"/>
        <c:axId val="100199232"/>
      </c:lineChart>
      <c:catAx>
        <c:axId val="548019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Hop number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0199232"/>
        <c:crossesAt val="-0.5"/>
        <c:auto val="1"/>
        <c:lblAlgn val="ctr"/>
        <c:lblOffset val="100"/>
        <c:noMultiLvlLbl val="0"/>
      </c:catAx>
      <c:valAx>
        <c:axId val="1001992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Avg RTT differnece ms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4801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IPD seen from pinger.SLAC to TRIUMF</a:t>
            </a:r>
          </a:p>
        </c:rich>
      </c:tx>
      <c:layout>
        <c:manualLayout>
          <c:xMode val="edge"/>
          <c:yMode val="edge"/>
          <c:x val="0.16862331533357369"/>
          <c:y val="2.716469075031585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8005781359451911"/>
          <c:y val="0.12422142146195946"/>
          <c:w val="0.6649723816214097"/>
          <c:h val="0.68139881758731913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'hist-ipdpinger-sitka'!$A$124:$A$142</c:f>
              <c:numCache>
                <c:formatCode>General</c:formatCode>
                <c:ptCount val="19"/>
                <c:pt idx="0">
                  <c:v>-0.5</c:v>
                </c:pt>
                <c:pt idx="1">
                  <c:v>-0.4</c:v>
                </c:pt>
                <c:pt idx="2">
                  <c:v>-0.39</c:v>
                </c:pt>
                <c:pt idx="3">
                  <c:v>-0.3</c:v>
                </c:pt>
                <c:pt idx="4">
                  <c:v>-0.28999999999999998</c:v>
                </c:pt>
                <c:pt idx="5">
                  <c:v>-0.2</c:v>
                </c:pt>
                <c:pt idx="6">
                  <c:v>-0.19</c:v>
                </c:pt>
                <c:pt idx="7">
                  <c:v>-0.1</c:v>
                </c:pt>
                <c:pt idx="8">
                  <c:v>-0.09</c:v>
                </c:pt>
                <c:pt idx="9">
                  <c:v>0</c:v>
                </c:pt>
                <c:pt idx="10">
                  <c:v>0.09</c:v>
                </c:pt>
                <c:pt idx="11">
                  <c:v>0.1</c:v>
                </c:pt>
                <c:pt idx="12">
                  <c:v>0.19</c:v>
                </c:pt>
                <c:pt idx="13">
                  <c:v>0.2</c:v>
                </c:pt>
                <c:pt idx="14">
                  <c:v>0.28999999999999998</c:v>
                </c:pt>
                <c:pt idx="15">
                  <c:v>0.3</c:v>
                </c:pt>
                <c:pt idx="16">
                  <c:v>0.39</c:v>
                </c:pt>
                <c:pt idx="17">
                  <c:v>0.4</c:v>
                </c:pt>
                <c:pt idx="18">
                  <c:v>0.5</c:v>
                </c:pt>
              </c:numCache>
            </c:numRef>
          </c:cat>
          <c:val>
            <c:numRef>
              <c:f>'hist-ipdpinger-sitka'!$B$124:$B$142</c:f>
              <c:numCache>
                <c:formatCode>General</c:formatCode>
                <c:ptCount val="19"/>
                <c:pt idx="0">
                  <c:v>56</c:v>
                </c:pt>
                <c:pt idx="1">
                  <c:v>38</c:v>
                </c:pt>
                <c:pt idx="2">
                  <c:v>60</c:v>
                </c:pt>
                <c:pt idx="3">
                  <c:v>241</c:v>
                </c:pt>
                <c:pt idx="4">
                  <c:v>24</c:v>
                </c:pt>
                <c:pt idx="5">
                  <c:v>152</c:v>
                </c:pt>
                <c:pt idx="6">
                  <c:v>712</c:v>
                </c:pt>
                <c:pt idx="7">
                  <c:v>1197</c:v>
                </c:pt>
                <c:pt idx="8">
                  <c:v>1406</c:v>
                </c:pt>
                <c:pt idx="9">
                  <c:v>4487</c:v>
                </c:pt>
                <c:pt idx="10">
                  <c:v>1432</c:v>
                </c:pt>
                <c:pt idx="11">
                  <c:v>1248</c:v>
                </c:pt>
                <c:pt idx="12">
                  <c:v>700</c:v>
                </c:pt>
                <c:pt idx="13">
                  <c:v>135</c:v>
                </c:pt>
                <c:pt idx="14">
                  <c:v>21</c:v>
                </c:pt>
                <c:pt idx="15">
                  <c:v>243</c:v>
                </c:pt>
                <c:pt idx="16">
                  <c:v>67</c:v>
                </c:pt>
                <c:pt idx="17">
                  <c:v>46</c:v>
                </c:pt>
                <c:pt idx="18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390912"/>
        <c:axId val="104654528"/>
      </c:barChart>
      <c:lineChart>
        <c:grouping val="standard"/>
        <c:varyColors val="0"/>
        <c:ser>
          <c:idx val="1"/>
          <c:order val="1"/>
          <c:tx>
            <c:v>Cumulative %</c:v>
          </c:tx>
          <c:marker>
            <c:symbol val="none"/>
          </c:marker>
          <c:cat>
            <c:numRef>
              <c:f>'hist-ipdpinger-sitka'!$A$124:$A$142</c:f>
              <c:numCache>
                <c:formatCode>General</c:formatCode>
                <c:ptCount val="19"/>
                <c:pt idx="0">
                  <c:v>-0.5</c:v>
                </c:pt>
                <c:pt idx="1">
                  <c:v>-0.4</c:v>
                </c:pt>
                <c:pt idx="2">
                  <c:v>-0.39</c:v>
                </c:pt>
                <c:pt idx="3">
                  <c:v>-0.3</c:v>
                </c:pt>
                <c:pt idx="4">
                  <c:v>-0.28999999999999998</c:v>
                </c:pt>
                <c:pt idx="5">
                  <c:v>-0.2</c:v>
                </c:pt>
                <c:pt idx="6">
                  <c:v>-0.19</c:v>
                </c:pt>
                <c:pt idx="7">
                  <c:v>-0.1</c:v>
                </c:pt>
                <c:pt idx="8">
                  <c:v>-0.09</c:v>
                </c:pt>
                <c:pt idx="9">
                  <c:v>0</c:v>
                </c:pt>
                <c:pt idx="10">
                  <c:v>0.09</c:v>
                </c:pt>
                <c:pt idx="11">
                  <c:v>0.1</c:v>
                </c:pt>
                <c:pt idx="12">
                  <c:v>0.19</c:v>
                </c:pt>
                <c:pt idx="13">
                  <c:v>0.2</c:v>
                </c:pt>
                <c:pt idx="14">
                  <c:v>0.28999999999999998</c:v>
                </c:pt>
                <c:pt idx="15">
                  <c:v>0.3</c:v>
                </c:pt>
                <c:pt idx="16">
                  <c:v>0.39</c:v>
                </c:pt>
                <c:pt idx="17">
                  <c:v>0.4</c:v>
                </c:pt>
                <c:pt idx="18">
                  <c:v>0.5</c:v>
                </c:pt>
              </c:numCache>
            </c:numRef>
          </c:cat>
          <c:val>
            <c:numRef>
              <c:f>'hist-ipdpinger-sitka'!$C$124:$C$142</c:f>
              <c:numCache>
                <c:formatCode>0.00%</c:formatCode>
                <c:ptCount val="19"/>
                <c:pt idx="0">
                  <c:v>2.4104844371635854E-2</c:v>
                </c:pt>
                <c:pt idx="1">
                  <c:v>2.7069194164911461E-2</c:v>
                </c:pt>
                <c:pt idx="2">
                  <c:v>3.1749746470083468E-2</c:v>
                </c:pt>
                <c:pt idx="3">
                  <c:v>5.054996489585771E-2</c:v>
                </c:pt>
                <c:pt idx="4">
                  <c:v>5.2422185817926514E-2</c:v>
                </c:pt>
                <c:pt idx="5">
                  <c:v>6.427958499102894E-2</c:v>
                </c:pt>
                <c:pt idx="6">
                  <c:v>0.11982213901240346</c:v>
                </c:pt>
                <c:pt idx="7">
                  <c:v>0.21319915750058507</c:v>
                </c:pt>
                <c:pt idx="8">
                  <c:v>0.32288009985178251</c:v>
                </c:pt>
                <c:pt idx="9">
                  <c:v>0.67290740307356267</c:v>
                </c:pt>
                <c:pt idx="10">
                  <c:v>0.78461658475700136</c:v>
                </c:pt>
                <c:pt idx="11">
                  <c:v>0.88197207270457911</c:v>
                </c:pt>
                <c:pt idx="12">
                  <c:v>0.93657851626491928</c:v>
                </c:pt>
                <c:pt idx="13">
                  <c:v>0.94710975895155625</c:v>
                </c:pt>
                <c:pt idx="14">
                  <c:v>0.9487479522583665</c:v>
                </c:pt>
                <c:pt idx="15">
                  <c:v>0.96770418909431311</c:v>
                </c:pt>
                <c:pt idx="16">
                  <c:v>0.97293080583508851</c:v>
                </c:pt>
                <c:pt idx="17">
                  <c:v>0.97651922926905377</c:v>
                </c:pt>
                <c:pt idx="18">
                  <c:v>0.98041968952336378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8722688"/>
        <c:axId val="104655104"/>
      </c:lineChart>
      <c:catAx>
        <c:axId val="100390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IPD ms</a:t>
                </a:r>
              </a:p>
            </c:rich>
          </c:tx>
          <c:layout>
            <c:manualLayout>
              <c:xMode val="edge"/>
              <c:yMode val="edge"/>
              <c:x val="0.42353415353129836"/>
              <c:y val="0.8782932731384700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4654528"/>
        <c:crosses val="autoZero"/>
        <c:auto val="1"/>
        <c:lblAlgn val="ctr"/>
        <c:lblOffset val="100"/>
        <c:noMultiLvlLbl val="0"/>
      </c:catAx>
      <c:valAx>
        <c:axId val="1046545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Frequency </a:t>
                </a:r>
              </a:p>
            </c:rich>
          </c:tx>
          <c:layout>
            <c:manualLayout>
              <c:xMode val="edge"/>
              <c:yMode val="edge"/>
              <c:x val="8.8203874798008994E-3"/>
              <c:y val="0.349084521547241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0390912"/>
        <c:crosses val="autoZero"/>
        <c:crossBetween val="between"/>
      </c:valAx>
      <c:valAx>
        <c:axId val="104655104"/>
        <c:scaling>
          <c:orientation val="minMax"/>
          <c:max val="1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Cumulative %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108722688"/>
        <c:crosses val="max"/>
        <c:crossBetween val="between"/>
      </c:valAx>
      <c:catAx>
        <c:axId val="108722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465510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57135789388151459"/>
          <c:y val="0.31875411748265303"/>
          <c:w val="0.26289605207149641"/>
          <c:h val="0.15790101900972428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0.47706</cdr:x>
      <cdr:y>0.6039</cdr:y>
    </cdr:from>
    <cdr:to>
      <cdr:x>0.73395</cdr:x>
      <cdr:y>0.77273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81202" y="1771650"/>
          <a:ext cx="1066800" cy="49530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Overflows</a:t>
          </a:r>
        </a:p>
        <a:p xmlns:a="http://schemas.openxmlformats.org/drawingml/2006/main">
          <a:r>
            <a:rPr lang="en-US" sz="1100"/>
            <a:t>&gt;25 ms = </a:t>
          </a:r>
          <a:r>
            <a:rPr lang="en-US" sz="1100" b="1">
              <a:solidFill>
                <a:srgbClr val="FF0000"/>
              </a:solidFill>
            </a:rPr>
            <a:t>39</a:t>
          </a:r>
          <a:r>
            <a:rPr lang="en-US" sz="1100"/>
            <a:t>, </a:t>
          </a:r>
          <a:r>
            <a:rPr lang="en-US" sz="1100" b="1">
              <a:solidFill>
                <a:srgbClr val="7030A0"/>
              </a:solidFill>
            </a:rPr>
            <a:t>41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0.17613</cdr:x>
      <cdr:y>0.25052</cdr:y>
    </cdr:from>
    <cdr:to>
      <cdr:x>0.45089</cdr:x>
      <cdr:y>0.67839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08802" y="702737"/>
          <a:ext cx="1105720" cy="1200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Samples: 12820</a:t>
          </a:r>
        </a:p>
        <a:p xmlns:a="http://schemas.openxmlformats.org/drawingml/2006/main">
          <a:r>
            <a:rPr lang="en-US" sz="1100" dirty="0"/>
            <a:t>outliers</a:t>
          </a:r>
        </a:p>
        <a:p xmlns:a="http://schemas.openxmlformats.org/drawingml/2006/main">
          <a:r>
            <a:rPr lang="en-US" sz="1100" dirty="0"/>
            <a:t>-</a:t>
          </a:r>
          <a:r>
            <a:rPr lang="en-US" sz="1100" dirty="0" err="1"/>
            <a:t>ve</a:t>
          </a:r>
          <a:r>
            <a:rPr lang="en-US" sz="1100" dirty="0"/>
            <a:t>: 253</a:t>
          </a:r>
        </a:p>
        <a:p xmlns:a="http://schemas.openxmlformats.org/drawingml/2006/main">
          <a:r>
            <a:rPr lang="en-US" sz="1100" dirty="0"/>
            <a:t>+</a:t>
          </a:r>
          <a:r>
            <a:rPr lang="en-US" sz="1100" dirty="0" err="1"/>
            <a:t>ve</a:t>
          </a:r>
          <a:r>
            <a:rPr lang="en-US" sz="1100" dirty="0"/>
            <a:t>: 252</a:t>
          </a:r>
        </a:p>
        <a:p xmlns:a="http://schemas.openxmlformats.org/drawingml/2006/main">
          <a:r>
            <a:rPr lang="en-US" sz="1100" dirty="0"/>
            <a:t>Min RTT: -275ms</a:t>
          </a:r>
        </a:p>
        <a:p xmlns:a="http://schemas.openxmlformats.org/drawingml/2006/main">
          <a:r>
            <a:rPr lang="en-US" sz="1100" dirty="0"/>
            <a:t>Max RTT: 268 </a:t>
          </a:r>
          <a:r>
            <a:rPr lang="en-US" sz="1100" dirty="0" err="1"/>
            <a:t>ms</a:t>
          </a:r>
          <a:endParaRPr lang="en-US" sz="1100" dirty="0"/>
        </a:p>
        <a:p xmlns:a="http://schemas.openxmlformats.org/drawingml/2006/main">
          <a:r>
            <a:rPr lang="en-US" sz="1100" dirty="0"/>
            <a:t>IQR IPD</a:t>
          </a:r>
          <a:r>
            <a:rPr lang="en-US" sz="1100" baseline="0" dirty="0"/>
            <a:t>: 0.18 </a:t>
          </a:r>
          <a:r>
            <a:rPr lang="en-US" sz="1100" baseline="0" dirty="0" err="1"/>
            <a:t>ms</a:t>
          </a:r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9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7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6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1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9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7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7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9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1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F33AB-1FC9-450C-B534-7BAAA4E83B3C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9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slac.stanford.edu/download/attachments/192190786/prob.xlsx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slac.stanford.edu/download/attachments/192190786/ipdv-errors.xlsx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06" y="1261546"/>
            <a:ext cx="560558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53747" y="-77815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29073" y="462388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4095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sitka.triumf.ca  to pinger.slac.stanford.edu</a:t>
              </a:r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93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0793960"/>
              </p:ext>
            </p:extLst>
          </p:nvPr>
        </p:nvGraphicFramePr>
        <p:xfrm>
          <a:off x="2514600" y="3505200"/>
          <a:ext cx="4024313" cy="2805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676400"/>
            <a:ext cx="8344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confluence.slac.stanford.edu/download/attachments/192190786/prob.xlsx</a:t>
            </a:r>
            <a:endParaRPr lang="en-US" dirty="0" smtClean="0"/>
          </a:p>
          <a:p>
            <a:r>
              <a:rPr lang="en-US" dirty="0" smtClean="0"/>
              <a:t>Tab </a:t>
            </a:r>
            <a:r>
              <a:rPr lang="en-US" dirty="0" err="1" smtClean="0"/>
              <a:t>hist-ipdpinger-sitka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8257" y="2514600"/>
            <a:ext cx="78584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 of the an IPD distribution. The plot is cut off below the 2% threshold </a:t>
            </a:r>
          </a:p>
          <a:p>
            <a:r>
              <a:rPr lang="en-US" dirty="0" smtClean="0"/>
              <a:t>and above the 98% threshold. The number outliers is shown as are the minimum  </a:t>
            </a:r>
          </a:p>
          <a:p>
            <a:r>
              <a:rPr lang="en-US" dirty="0" smtClean="0"/>
              <a:t>and maximum </a:t>
            </a:r>
            <a:r>
              <a:rPr lang="en-US" dirty="0"/>
              <a:t>values of </a:t>
            </a:r>
            <a:r>
              <a:rPr lang="en-US" dirty="0" smtClean="0"/>
              <a:t>IPD.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00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ottrell\Desktop\chart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3" y="0"/>
            <a:ext cx="8583305" cy="643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95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ottrell\Desktop\chart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9202738" cy="690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76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6778"/>
            <a:ext cx="4114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94" y="226778"/>
            <a:ext cx="3933736" cy="197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8906" y="13177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8907" y="64080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08" y="12374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803" y="16661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01110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Linear frequency scale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34647" y="2117928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50429" y="13177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50428" y="63960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4177" y="1183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67448" y="16779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52240" y="316811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Log frequency scale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14705" y="9951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38316" y="6724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94152" y="49844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262" y="86777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17456" y="12963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53200" y="2170924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30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34" y="2189951"/>
            <a:ext cx="6238572" cy="238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6800" y="202835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51445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9649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34272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38896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8195" y="43995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95967" y="205966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18621" y="264310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31984" y="324433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37189" y="39344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554476" y="44399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286607" y="466160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653270" y="466958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032260" y="471407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301019" y="464282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0.88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635561" y="464413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0.96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2954483" y="465891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1.04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297155" y="464993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1.12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3710212" y="471221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981634" y="46557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1.28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312159" y="46537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1.36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4666434" y="46517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1.44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5008834" y="46498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385994" y="469534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5669884" y="46339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1.68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5977524" y="46320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1.76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6285164" y="46300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1.84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6616554" y="46280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1.92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7141317" y="46260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7332878" y="46351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2.08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60866" y="2967298"/>
            <a:ext cx="32048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653026" y="3383859"/>
            <a:ext cx="320480" cy="228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3662153" y="3905333"/>
            <a:ext cx="32832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649106" y="4283778"/>
            <a:ext cx="32832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78350" y="2927223"/>
            <a:ext cx="1321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324777" y="3309314"/>
            <a:ext cx="1676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307564" y="3676135"/>
            <a:ext cx="148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294188" y="4099112"/>
            <a:ext cx="184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Raspberry%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3174" y="3114282"/>
            <a:ext cx="1491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Frequency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847284" y="3196463"/>
            <a:ext cx="297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Cumulative Frequency</a:t>
            </a:r>
            <a:endParaRPr 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4047599" y="4969318"/>
            <a:ext cx="1449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msec.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2926413" y="2303621"/>
            <a:ext cx="4827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Frequency distribution of Ping RTTs between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pinger.slac</a:t>
            </a:r>
            <a:r>
              <a:rPr lang="en-US" sz="2000" dirty="0" smtClean="0"/>
              <a:t>..  &amp; </a:t>
            </a:r>
            <a:r>
              <a:rPr lang="en-US" sz="2000" dirty="0" err="1" smtClean="0"/>
              <a:t>pinger-raspberry.slac</a:t>
            </a:r>
            <a:r>
              <a:rPr lang="en-US" sz="2000" dirty="0" smtClean="0"/>
              <a:t>..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762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314" y="76200"/>
            <a:ext cx="3516086" cy="221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059" y="2160814"/>
            <a:ext cx="3482341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48200" y="795048"/>
            <a:ext cx="3097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0184" y="2743200"/>
            <a:ext cx="3080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49" y="76201"/>
            <a:ext cx="3903529" cy="228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4510" y="849868"/>
            <a:ext cx="317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48" y="2189986"/>
            <a:ext cx="4056289" cy="233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94892" y="3112532"/>
            <a:ext cx="32733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923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Average RTTs from </a:t>
            </a:r>
            <a:r>
              <a:rPr lang="en-US" sz="2000" b="1" dirty="0" err="1"/>
              <a:t>pinger.SLAC</a:t>
            </a:r>
            <a:r>
              <a:rPr lang="en-US" sz="2000" b="1" dirty="0"/>
              <a:t> and </a:t>
            </a:r>
            <a:r>
              <a:rPr lang="en-US" sz="2000" b="1" dirty="0" err="1"/>
              <a:t>pinger-raspberry.slac</a:t>
            </a:r>
            <a:r>
              <a:rPr lang="en-US" sz="2000" b="1" dirty="0"/>
              <a:t> to </a:t>
            </a:r>
            <a:r>
              <a:rPr lang="en-US" sz="2000" b="1" dirty="0" smtClean="0"/>
              <a:t>TRIUMF. </a:t>
            </a:r>
            <a:r>
              <a:rPr lang="en-US" sz="2000" b="1" dirty="0"/>
              <a:t>The plot cuts off at about the cumulative 98%. The number of overflows not plotted are indicated.</a:t>
            </a:r>
            <a:endParaRPr lang="en-US" sz="20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9259818"/>
              </p:ext>
            </p:extLst>
          </p:nvPr>
        </p:nvGraphicFramePr>
        <p:xfrm>
          <a:off x="1371600" y="1962150"/>
          <a:ext cx="6629399" cy="4210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36420" y="5720602"/>
            <a:ext cx="8818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original see</a:t>
            </a:r>
          </a:p>
          <a:p>
            <a:r>
              <a:rPr lang="en-US" dirty="0"/>
              <a:t>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confluence.slac.stanford.edu/download/attachments/192190786/ipdv-errors.xlsx</a:t>
            </a:r>
            <a:r>
              <a:rPr lang="en-US" dirty="0" smtClean="0"/>
              <a:t> </a:t>
            </a:r>
            <a:endParaRPr lang="en-US" b="1" u="sng" dirty="0"/>
          </a:p>
          <a:p>
            <a:r>
              <a:rPr lang="en-US" b="1" u="sng" dirty="0" smtClean="0"/>
              <a:t>Tab </a:t>
            </a:r>
            <a:r>
              <a:rPr lang="en-US" b="1" u="sng" dirty="0" err="1" smtClean="0"/>
              <a:t>hist-pinger-sitka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342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903574"/>
              </p:ext>
            </p:extLst>
          </p:nvPr>
        </p:nvGraphicFramePr>
        <p:xfrm>
          <a:off x="1828800" y="2057400"/>
          <a:ext cx="4352925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47800" y="5410200"/>
            <a:ext cx="3340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mtr-localhost.xlsx tab diff </a:t>
            </a:r>
            <a:r>
              <a:rPr lang="en-US" smtClean="0"/>
              <a:t>mtr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791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2633</TotalTime>
  <Words>344</Words>
  <Application>Microsoft Office PowerPoint</Application>
  <PresentationFormat>On-screen Show (4:3)</PresentationFormat>
  <Paragraphs>134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Average RTTs from pinger.SLAC and pinger-raspberry.slac to TRIUMF. The plot cuts off at about the cumulative 98%. The number of overflows not plotted are indicated.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Cottrell, Les</dc:creator>
  <cp:lastModifiedBy>Cottrell, Les</cp:lastModifiedBy>
  <cp:revision>25</cp:revision>
  <dcterms:created xsi:type="dcterms:W3CDTF">2015-07-25T22:02:20Z</dcterms:created>
  <dcterms:modified xsi:type="dcterms:W3CDTF">2015-07-31T01:02:13Z</dcterms:modified>
</cp:coreProperties>
</file>