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9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7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6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14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9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7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27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9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18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2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33AB-1FC9-450C-B534-7BAAA4E83B3C}" type="datetimeFigureOut">
              <a:rPr lang="en-US" smtClean="0"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CF77-33E3-4F03-8494-11B7ADF39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5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8431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9154" y="4975105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33812" y="4993542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9741" y="4958800"/>
            <a:ext cx="184731" cy="3673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19071" y="4204443"/>
            <a:ext cx="6949936" cy="2362381"/>
            <a:chOff x="1019071" y="2951401"/>
            <a:chExt cx="6949936" cy="2362381"/>
          </a:xfrm>
        </p:grpSpPr>
        <p:sp>
          <p:nvSpPr>
            <p:cNvPr id="16" name="TextBox 15"/>
            <p:cNvSpPr txBox="1"/>
            <p:nvPr/>
          </p:nvSpPr>
          <p:spPr>
            <a:xfrm>
              <a:off x="2154161" y="4630966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22 Jun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22220" y="4608353"/>
              <a:ext cx="78899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29 Jun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52123" y="4630966"/>
              <a:ext cx="67197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 Jun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62140" y="4608353"/>
              <a:ext cx="720069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13 Jul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9071" y="361459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29073" y="424095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7613" y="3000374"/>
              <a:ext cx="5682196" cy="162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3406300" y="4944450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min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3000" y="4907908"/>
              <a:ext cx="501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avg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9700" y="4909914"/>
              <a:ext cx="576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max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98926" y="491652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286211" y="3572968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0.3%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27485" y="4280079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0.2%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98242" y="2951401"/>
              <a:ext cx="6415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</a:rPr>
                <a:t>0.4%</a:t>
              </a:r>
              <a:endParaRPr lang="en-US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06" y="1261546"/>
            <a:ext cx="560558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006970" y="1434353"/>
            <a:ext cx="6322839" cy="3243447"/>
            <a:chOff x="1006970" y="-445210"/>
            <a:chExt cx="6322839" cy="3243447"/>
          </a:xfrm>
        </p:grpSpPr>
        <p:sp>
          <p:nvSpPr>
            <p:cNvPr id="10" name="TextBox 9"/>
            <p:cNvSpPr txBox="1"/>
            <p:nvPr/>
          </p:nvSpPr>
          <p:spPr>
            <a:xfrm>
              <a:off x="1029073" y="2017589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06970" y="1359847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630" y="685800"/>
              <a:ext cx="5637179" cy="1715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959681" y="1213829"/>
              <a:ext cx="5142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p</a:t>
              </a:r>
              <a:r>
                <a:rPr lang="en-US" dirty="0" err="1" smtClean="0"/>
                <a:t>inger</a:t>
              </a:r>
              <a:r>
                <a:rPr lang="en-US" dirty="0" smtClean="0"/>
                <a:t>-raspberry .slac.stanford.edu to sitka.triumf.ca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54161" y="2428905"/>
              <a:ext cx="41481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pinger.slac.stanford.edu  to sitka.triumf.ca 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53747" y="-77815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4</a:t>
              </a:r>
              <a:r>
                <a:rPr lang="en-US" dirty="0" smtClean="0"/>
                <a:t>0ms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29073" y="462388"/>
              <a:ext cx="692818" cy="367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20ms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210114" y="-445210"/>
              <a:ext cx="4095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sitka.triumf.ca  to pinger.slac.stanford.edu</a:t>
              </a:r>
              <a:endParaRPr lang="en-US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>
            <a:off x="2888690" y="6381189"/>
            <a:ext cx="463549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378892" y="6382158"/>
            <a:ext cx="463549" cy="0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924102" y="6382158"/>
            <a:ext cx="463549" cy="0"/>
          </a:xfrm>
          <a:prstGeom prst="line">
            <a:avLst/>
          </a:prstGeom>
          <a:ln w="222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54199" y="6382158"/>
            <a:ext cx="463549" cy="0"/>
          </a:xfrm>
          <a:prstGeom prst="line">
            <a:avLst/>
          </a:prstGeom>
          <a:ln w="15875"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-257289" y="3695927"/>
            <a:ext cx="22576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RTT milliseconds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32818" y="4524373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Loss probability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09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ottrell\Desktop\chart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3" y="0"/>
            <a:ext cx="8583305" cy="643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950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ottrell\Desktop\chart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9202738" cy="69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76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6778"/>
            <a:ext cx="4114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" y="226778"/>
            <a:ext cx="3933736" cy="197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906" y="13177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8907" y="64080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000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908" y="1237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803" y="16661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01110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Linear frequency scale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34647" y="2117928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50429" y="13177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50428" y="63960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4177" y="1183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67448" y="167796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52240" y="316811"/>
            <a:ext cx="3343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Ping RTT frequency distribution</a:t>
            </a:r>
          </a:p>
          <a:p>
            <a:r>
              <a:rPr lang="en-US" dirty="0" smtClean="0"/>
              <a:t>From </a:t>
            </a:r>
            <a:r>
              <a:rPr lang="en-US" dirty="0" err="1" smtClean="0"/>
              <a:t>pinger</a:t>
            </a:r>
            <a:r>
              <a:rPr lang="en-US" dirty="0" smtClean="0"/>
              <a:t>-raspberry to TRIUMF</a:t>
            </a:r>
          </a:p>
          <a:p>
            <a:r>
              <a:rPr lang="en-US" dirty="0" smtClean="0"/>
              <a:t>Log frequency scale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14705" y="99512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38316" y="672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100%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94152" y="49844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262" y="86777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50%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17456" y="1296339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53200" y="2170924"/>
            <a:ext cx="174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Range of RTT </a:t>
            </a:r>
            <a:r>
              <a:rPr lang="en-US" dirty="0" err="1" smtClean="0"/>
              <a:t>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30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87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Cottrell, Les</dc:creator>
  <cp:lastModifiedBy>Cottrell, Les</cp:lastModifiedBy>
  <cp:revision>11</cp:revision>
  <dcterms:created xsi:type="dcterms:W3CDTF">2015-07-25T22:02:20Z</dcterms:created>
  <dcterms:modified xsi:type="dcterms:W3CDTF">2015-07-25T23:51:43Z</dcterms:modified>
</cp:coreProperties>
</file>