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69" r:id="rId5"/>
    <p:sldId id="264" r:id="rId6"/>
    <p:sldId id="276" r:id="rId7"/>
    <p:sldId id="277" r:id="rId8"/>
    <p:sldId id="275" r:id="rId9"/>
    <p:sldId id="279" r:id="rId10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1E32"/>
    <a:srgbClr val="FFFFFF"/>
    <a:srgbClr val="C75B12"/>
    <a:srgbClr val="E17000"/>
    <a:srgbClr val="5B8F22"/>
    <a:srgbClr val="D2C295"/>
    <a:srgbClr val="A79E70"/>
    <a:srgbClr val="4D4F53"/>
    <a:srgbClr val="0099CC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576" autoAdjust="0"/>
    <p:restoredTop sz="94585" autoAdjust="0"/>
  </p:normalViewPr>
  <p:slideViewPr>
    <p:cSldViewPr snapToObjects="1" showGuides="1">
      <p:cViewPr varScale="1">
        <p:scale>
          <a:sx n="62" d="100"/>
          <a:sy n="62" d="100"/>
        </p:scale>
        <p:origin x="-534" y="-90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1342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10/14/2014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202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00"/>
            <a:ext cx="9158400" cy="68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4" r:id="rId3"/>
    <p:sldLayoutId id="2147483671" r:id="rId4"/>
    <p:sldLayoutId id="2147483672" r:id="rId5"/>
    <p:sldLayoutId id="214748367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ac.stanford.ed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antony@slac.stanford.edu" TargetMode="External"/><Relationship Id="rId5" Type="http://schemas.openxmlformats.org/officeDocument/2006/relationships/hyperlink" Target="mailto:cottrell@slac.stanford.edu" TargetMode="External"/><Relationship Id="rId4" Type="http://schemas.openxmlformats.org/officeDocument/2006/relationships/hyperlink" Target="mailto:chriskenn@slac.stanford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 smtClean="0"/>
              <a:t>Replacement for database of Internet records at SLAC</a:t>
            </a:r>
            <a:endParaRPr lang="en-CA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Name and date: Arial 16 regular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CA" dirty="0" smtClean="0"/>
              <a:t>Presentation at </a:t>
            </a:r>
            <a:r>
              <a:rPr lang="en-CA" dirty="0" err="1" smtClean="0"/>
              <a:t>PoW</a:t>
            </a:r>
            <a:r>
              <a:rPr lang="en-CA" dirty="0" smtClean="0"/>
              <a:t> </a:t>
            </a:r>
          </a:p>
          <a:p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3724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does the database contain </a:t>
            </a:r>
            <a:endParaRPr lang="en-CA" dirty="0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14"/>
          </p:nvPr>
        </p:nvSpPr>
        <p:spPr>
          <a:xfrm>
            <a:off x="304800" y="1066800"/>
            <a:ext cx="8261350" cy="5242306"/>
          </a:xfrm>
        </p:spPr>
        <p:txBody>
          <a:bodyPr>
            <a:normAutofit/>
          </a:bodyPr>
          <a:lstStyle/>
          <a:p>
            <a:r>
              <a:rPr lang="en-US" dirty="0" smtClean="0"/>
              <a:t>Information on 27K  IP addresses, names (e.g. </a:t>
            </a:r>
            <a:r>
              <a:rPr lang="en-US" dirty="0" smtClean="0">
                <a:hlinkClick r:id="rId3"/>
              </a:rPr>
              <a:t>www.slac.stanford.edu</a:t>
            </a:r>
            <a:r>
              <a:rPr lang="en-US" dirty="0" smtClean="0"/>
              <a:t>) etc.  at SLAC is kept in a 25 year old database called CANDO</a:t>
            </a:r>
          </a:p>
          <a:p>
            <a:endParaRPr lang="en-US" dirty="0"/>
          </a:p>
          <a:p>
            <a:r>
              <a:rPr lang="en-US" dirty="0" smtClean="0"/>
              <a:t>Critical to smooth robust operation of the SLAC </a:t>
            </a:r>
            <a:r>
              <a:rPr lang="en-US" dirty="0" smtClean="0"/>
              <a:t>network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Also provides asset </a:t>
            </a:r>
            <a:r>
              <a:rPr lang="en-US" dirty="0"/>
              <a:t>management (owners, admins, property control information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endParaRPr lang="en-US" dirty="0" smtClean="0"/>
          </a:p>
          <a:p>
            <a:endParaRPr lang="en-CA" dirty="0" smtClean="0"/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46819"/>
            <a:ext cx="11525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124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Replace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 need to replace CANDO for the following reasons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provide security over asset records (normal users can't </a:t>
            </a:r>
            <a:r>
              <a:rPr lang="en-US" dirty="0" smtClean="0"/>
              <a:t>mistakenly or maliciously delete </a:t>
            </a:r>
            <a:r>
              <a:rPr lang="en-US" dirty="0"/>
              <a:t>www for example)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Improve support for dynamic addressing of hosts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Improve ability to delegate access to database to authorized people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no </a:t>
            </a:r>
            <a:r>
              <a:rPr lang="en-US" dirty="0"/>
              <a:t>support for future network protocols (ipv6)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clean up the data in CANDO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provide better reporting of networked assets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91574"/>
            <a:ext cx="11525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8866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going to happen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10019" y="1252729"/>
            <a:ext cx="8108950" cy="5065522"/>
          </a:xfrm>
        </p:spPr>
        <p:txBody>
          <a:bodyPr>
            <a:normAutofit fontScale="92500"/>
          </a:bodyPr>
          <a:lstStyle/>
          <a:p>
            <a:r>
              <a:rPr lang="en-US" dirty="0"/>
              <a:t>We will replace CANDO with tool </a:t>
            </a:r>
            <a:r>
              <a:rPr lang="en-US" dirty="0" smtClean="0"/>
              <a:t>called </a:t>
            </a:r>
            <a:r>
              <a:rPr lang="en-US" dirty="0" err="1"/>
              <a:t>NetDB</a:t>
            </a:r>
            <a:r>
              <a:rPr lang="en-US" dirty="0"/>
              <a:t> from Stanford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cutover </a:t>
            </a:r>
            <a:r>
              <a:rPr lang="en-US" dirty="0"/>
              <a:t>on Wednesday 29th October 2014 (during MCC PAMM day</a:t>
            </a:r>
            <a:r>
              <a:rPr lang="en-US" dirty="0" smtClean="0"/>
              <a:t>)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We will freeze data</a:t>
            </a:r>
            <a:endParaRPr lang="en-US" dirty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modifications </a:t>
            </a:r>
            <a:r>
              <a:rPr lang="en-US" dirty="0"/>
              <a:t>to CANDO and DHCP databases will cease at 9am Tuesday 27th October 2014: no creates, modifications or deletions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all </a:t>
            </a:r>
            <a:r>
              <a:rPr lang="en-US" dirty="0"/>
              <a:t>CANDO users will only have read-only access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mass </a:t>
            </a:r>
            <a:r>
              <a:rPr lang="en-US" dirty="0"/>
              <a:t>import will take place of all CANDO asset data into </a:t>
            </a:r>
            <a:r>
              <a:rPr lang="en-US" dirty="0" err="1" smtClean="0"/>
              <a:t>NetDB</a:t>
            </a:r>
            <a:endParaRPr lang="en-US" dirty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takes </a:t>
            </a:r>
            <a:r>
              <a:rPr lang="en-US" dirty="0"/>
              <a:t>~24 hours 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on </a:t>
            </a:r>
            <a:r>
              <a:rPr lang="en-US" dirty="0"/>
              <a:t>Wednesday 29th October 2014 between 9am-12pm, </a:t>
            </a:r>
            <a:r>
              <a:rPr lang="en-US" dirty="0" err="1" smtClean="0"/>
              <a:t>NetDB</a:t>
            </a:r>
            <a:r>
              <a:rPr lang="en-US" dirty="0" smtClean="0"/>
              <a:t> </a:t>
            </a:r>
            <a:r>
              <a:rPr lang="en-US" dirty="0"/>
              <a:t>will completely replace </a:t>
            </a:r>
            <a:r>
              <a:rPr lang="en-US" dirty="0" smtClean="0"/>
              <a:t>CANDO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16339"/>
            <a:ext cx="11525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1603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result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/>
              <a:t>Name (DNS) records are guaranteed to be the same pre and post </a:t>
            </a:r>
            <a:r>
              <a:rPr lang="en-US" dirty="0" err="1"/>
              <a:t>NetDB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/>
              <a:t>Asset records may look different in </a:t>
            </a:r>
            <a:r>
              <a:rPr lang="en-US" dirty="0" err="1" smtClean="0"/>
              <a:t>NetDB</a:t>
            </a:r>
            <a:r>
              <a:rPr lang="en-US" dirty="0" smtClean="0"/>
              <a:t> </a:t>
            </a:r>
            <a:r>
              <a:rPr lang="en-US" dirty="0"/>
              <a:t>than in CANDO.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CANDO </a:t>
            </a:r>
            <a:r>
              <a:rPr lang="en-US" dirty="0"/>
              <a:t>users </a:t>
            </a:r>
            <a:r>
              <a:rPr lang="en-US" dirty="0" smtClean="0"/>
              <a:t>and Help Desk have </a:t>
            </a:r>
            <a:r>
              <a:rPr lang="en-US" dirty="0"/>
              <a:t>all been contacted </a:t>
            </a:r>
            <a:r>
              <a:rPr lang="en-US" dirty="0" smtClean="0"/>
              <a:t>and training on </a:t>
            </a:r>
            <a:r>
              <a:rPr lang="en-US" dirty="0" err="1" smtClean="0"/>
              <a:t>NetDB</a:t>
            </a:r>
            <a:r>
              <a:rPr lang="en-US" dirty="0"/>
              <a:t> </a:t>
            </a:r>
            <a:r>
              <a:rPr lang="en-US" dirty="0" smtClean="0"/>
              <a:t>has been provided,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open </a:t>
            </a:r>
            <a:r>
              <a:rPr lang="en-US" dirty="0"/>
              <a:t>door sessions to ease changes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users </a:t>
            </a:r>
            <a:r>
              <a:rPr lang="en-US" dirty="0"/>
              <a:t>have had access to 'in-situ' </a:t>
            </a:r>
            <a:r>
              <a:rPr lang="en-US" dirty="0" err="1" smtClean="0"/>
              <a:t>NetDB</a:t>
            </a:r>
            <a:r>
              <a:rPr lang="en-US" dirty="0" smtClean="0"/>
              <a:t> </a:t>
            </a:r>
            <a:r>
              <a:rPr lang="en-US" dirty="0"/>
              <a:t>instance with live data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16339"/>
            <a:ext cx="11525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719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The end:  Questions?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9" y="1295400"/>
            <a:ext cx="4715964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767143" y="1295400"/>
            <a:ext cx="4300657" cy="5013706"/>
          </a:xfrm>
        </p:spPr>
        <p:txBody>
          <a:bodyPr>
            <a:normAutofit fontScale="92500" lnSpcReduction="20000"/>
          </a:bodyPr>
          <a:lstStyle/>
          <a:p>
            <a:r>
              <a:rPr lang="en-US" sz="3600" b="1" dirty="0" smtClean="0"/>
              <a:t>Contacts:</a:t>
            </a:r>
          </a:p>
          <a:p>
            <a:r>
              <a:rPr lang="en-US" sz="2600" b="1" dirty="0" smtClean="0"/>
              <a:t>Associate CIO IT-operations</a:t>
            </a:r>
          </a:p>
          <a:p>
            <a:r>
              <a:rPr lang="en-US" sz="2800" dirty="0" smtClean="0">
                <a:hlinkClick r:id="rId4"/>
              </a:rPr>
              <a:t>chrisken@slac.stanford.edu</a:t>
            </a:r>
            <a:endParaRPr lang="en-US" sz="2600" b="1" dirty="0" smtClean="0"/>
          </a:p>
          <a:p>
            <a:r>
              <a:rPr lang="en-US" sz="2600" b="1" dirty="0" smtClean="0"/>
              <a:t>Network manager:</a:t>
            </a:r>
          </a:p>
          <a:p>
            <a:r>
              <a:rPr lang="en-US" sz="2800" dirty="0" smtClean="0">
                <a:hlinkClick r:id="rId5"/>
              </a:rPr>
              <a:t>cottrell@slac.stanford.edu</a:t>
            </a:r>
            <a:r>
              <a:rPr lang="en-US" sz="2800" dirty="0" smtClean="0"/>
              <a:t>,</a:t>
            </a:r>
          </a:p>
          <a:p>
            <a:r>
              <a:rPr lang="en-US" sz="2800" dirty="0"/>
              <a:t>N</a:t>
            </a:r>
            <a:r>
              <a:rPr lang="en-US" sz="2800" dirty="0" smtClean="0"/>
              <a:t>etwork Engineer</a:t>
            </a:r>
          </a:p>
          <a:p>
            <a:r>
              <a:rPr lang="en-US" sz="2800" smtClean="0">
                <a:hlinkClick r:id="rId6"/>
              </a:rPr>
              <a:t>ytl@</a:t>
            </a:r>
            <a:r>
              <a:rPr lang="en-US" sz="2800" dirty="0" smtClean="0">
                <a:hlinkClick r:id="rId6"/>
              </a:rPr>
              <a:t>slac.stanford.edu</a:t>
            </a:r>
            <a:endParaRPr lang="en-US" sz="2800" dirty="0" smtClean="0"/>
          </a:p>
          <a:p>
            <a:endParaRPr lang="en-US" sz="2800" dirty="0"/>
          </a:p>
          <a:p>
            <a:r>
              <a:rPr lang="en-US" dirty="0" smtClean="0"/>
              <a:t>SLAC National Accelerator Lab,</a:t>
            </a:r>
          </a:p>
          <a:p>
            <a:r>
              <a:rPr lang="en-US" dirty="0" smtClean="0"/>
              <a:t>2575 Sand Hill Road</a:t>
            </a:r>
          </a:p>
          <a:p>
            <a:r>
              <a:rPr lang="en-US" dirty="0" smtClean="0"/>
              <a:t>Menlo Park, CA 94025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6400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34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reasOfScience xmlns="be4c3ea6-cad5-4867-91d9-7216788d6e80"/>
    <ContentCategory1 xmlns="be4c3ea6-cad5-4867-91d9-7216788d6e80">Talks</ContentCategory1>
    <PublishingExpirationDate xmlns="http://schemas.microsoft.com/sharepoint/v3" xsi:nil="true"/>
    <Instruments xmlns="be4c3ea6-cad5-4867-91d9-7216788d6e80">
      <Value>7</Value>
    </Instruments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09C022A5BACE4D8A86646BFE6F373A" ma:contentTypeVersion="6" ma:contentTypeDescription="Create a new document." ma:contentTypeScope="" ma:versionID="fa09eca8e9885d653412965b564ef40e">
  <xsd:schema xmlns:xsd="http://www.w3.org/2001/XMLSchema" xmlns:xs="http://www.w3.org/2001/XMLSchema" xmlns:p="http://schemas.microsoft.com/office/2006/metadata/properties" xmlns:ns1="http://schemas.microsoft.com/sharepoint/v3" xmlns:ns2="be4c3ea6-cad5-4867-91d9-7216788d6e80" targetNamespace="http://schemas.microsoft.com/office/2006/metadata/properties" ma:root="true" ma:fieldsID="5e650a32204f281424193f6b0635a9f5" ns1:_="" ns2:_="">
    <xsd:import namespace="http://schemas.microsoft.com/sharepoint/v3"/>
    <xsd:import namespace="be4c3ea6-cad5-4867-91d9-7216788d6e80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AreasOfScience" minOccurs="0"/>
                <xsd:element ref="ns2:Instruments" minOccurs="0"/>
                <xsd:element ref="ns2:ContentCategory1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4c3ea6-cad5-4867-91d9-7216788d6e80" elementFormDefault="qualified">
    <xsd:import namespace="http://schemas.microsoft.com/office/2006/documentManagement/types"/>
    <xsd:import namespace="http://schemas.microsoft.com/office/infopath/2007/PartnerControls"/>
    <xsd:element name="AreasOfScience" ma:index="10" nillable="true" ma:displayName="AreasOfScience" ma:list="{e1f02b6c-c9b2-4349-9939-471bf3a1aa7d}" ma:internalName="AreasOfScience" ma:showField="Title" ma:web="be4c3ea6-cad5-4867-91d9-7216788d6e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Instruments" ma:index="11" nillable="true" ma:displayName="Instruments" ma:list="{b890da74-bd63-4911-b17a-af6e8f3c956b}" ma:internalName="Instruments" ma:showField="Title" ma:web="be4c3ea6-cad5-4867-91d9-7216788d6e80" ma:requiredMultiChoice="tru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ontentCategory1" ma:index="12" nillable="true" ma:displayName="ContentCategory" ma:format="Dropdown" ma:internalName="ContentCategory1">
      <xsd:simpleType>
        <xsd:restriction base="dms:Choice">
          <xsd:enumeration value="Articles"/>
          <xsd:enumeration value="Design Documents"/>
          <xsd:enumeration value="Posters"/>
          <xsd:enumeration value="Talks"/>
          <xsd:enumeration value="XFEL Facilities"/>
          <xsd:enumeration value="X-Ray Interes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DC465C-0AFA-4B02-8D00-CB14DF55DD98}">
  <ds:schemaRefs>
    <ds:schemaRef ds:uri="be4c3ea6-cad5-4867-91d9-7216788d6e80"/>
    <ds:schemaRef ds:uri="http://purl.org/dc/dcmitype/"/>
    <ds:schemaRef ds:uri="http://schemas.microsoft.com/office/2006/documentManagement/types"/>
    <ds:schemaRef ds:uri="http://purl.org/dc/terms/"/>
    <ds:schemaRef ds:uri="http://purl.org/dc/elements/1.1/"/>
    <ds:schemaRef ds:uri="http://schemas.microsoft.com/office/2006/metadata/properties"/>
    <ds:schemaRef ds:uri="http://schemas.microsoft.com/sharepoint/v3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20C2239-B20E-4DE6-814B-AECCA40A80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e4c3ea6-cad5-4867-91d9-7216788d6e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D38D205-A273-4ABA-A83A-77DB3B1F88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333</Words>
  <Application>Microsoft Office PowerPoint</Application>
  <PresentationFormat>On-screen Show (4:3)</PresentationFormat>
  <Paragraphs>58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Replacement for database of Internet records at SLAC</vt:lpstr>
      <vt:lpstr>What does the database contain </vt:lpstr>
      <vt:lpstr>Why Replace</vt:lpstr>
      <vt:lpstr>What is going to happen</vt:lpstr>
      <vt:lpstr>What is the result</vt:lpstr>
      <vt:lpstr>The end: 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SLAC Presentation Template - White</dc:title>
  <dc:creator/>
  <cp:lastModifiedBy/>
  <cp:revision>1</cp:revision>
  <dcterms:created xsi:type="dcterms:W3CDTF">2012-06-11T23:50:00Z</dcterms:created>
  <dcterms:modified xsi:type="dcterms:W3CDTF">2014-10-14T22:14:50Z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0x0101003309C022A5BACE4D8A86646BFE6F373A</vt:lpwstr>
  </property>
</Properties>
</file>