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02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A4014-B038-476D-8F5E-13AEF3A68507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4FD25-D8CA-4C6A-B653-E4C3D1B24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940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PM includes: reviewing </a:t>
            </a:r>
            <a:r>
              <a:rPr lang="en-US" dirty="0" err="1" smtClean="0"/>
              <a:t>buiding</a:t>
            </a:r>
            <a:r>
              <a:rPr lang="en-US" dirty="0" smtClean="0"/>
              <a:t> plans, providing</a:t>
            </a:r>
            <a:r>
              <a:rPr lang="en-US" baseline="0" dirty="0" smtClean="0"/>
              <a:t> BIO feedback, meetings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4FD25-D8CA-4C6A-B653-E4C3D1B2462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310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1CF0-3B65-45D9-8290-8CBBB1C35A18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A2148-694D-47CC-8CDF-751E1EBA0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56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1CF0-3B65-45D9-8290-8CBBB1C35A18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A2148-694D-47CC-8CDF-751E1EBA0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825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1CF0-3B65-45D9-8290-8CBBB1C35A18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A2148-694D-47CC-8CDF-751E1EBA0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659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1CF0-3B65-45D9-8290-8CBBB1C35A18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A2148-694D-47CC-8CDF-751E1EBA0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71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1CF0-3B65-45D9-8290-8CBBB1C35A18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A2148-694D-47CC-8CDF-751E1EBA0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35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1CF0-3B65-45D9-8290-8CBBB1C35A18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A2148-694D-47CC-8CDF-751E1EBA0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879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1CF0-3B65-45D9-8290-8CBBB1C35A18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A2148-694D-47CC-8CDF-751E1EBA0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110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1CF0-3B65-45D9-8290-8CBBB1C35A18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A2148-694D-47CC-8CDF-751E1EBA0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16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1CF0-3B65-45D9-8290-8CBBB1C35A18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A2148-694D-47CC-8CDF-751E1EBA0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1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1CF0-3B65-45D9-8290-8CBBB1C35A18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A2148-694D-47CC-8CDF-751E1EBA0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86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1CF0-3B65-45D9-8290-8CBBB1C35A18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A2148-694D-47CC-8CDF-751E1EBA0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731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B1CF0-3B65-45D9-8290-8CBBB1C35A18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A2148-694D-47CC-8CDF-751E1EBA0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189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Resources for </a:t>
            </a:r>
            <a:r>
              <a:rPr lang="en-US" dirty="0" err="1" smtClean="0"/>
              <a:t>NetOps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06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7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32" y="609600"/>
            <a:ext cx="8974667" cy="54403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Fred not replaced</a:t>
            </a:r>
          </a:p>
          <a:p>
            <a:r>
              <a:rPr lang="en-US" dirty="0" smtClean="0"/>
              <a:t>New role of PM for new/modified buildings</a:t>
            </a:r>
          </a:p>
          <a:p>
            <a:pPr lvl="1"/>
            <a:r>
              <a:rPr lang="en-US" dirty="0" smtClean="0"/>
              <a:t>One stop shopping for OCIO: network, telecom + HVAC, lights, security, desktop, video conference ...</a:t>
            </a:r>
          </a:p>
          <a:p>
            <a:pPr lvl="1"/>
            <a:r>
              <a:rPr lang="en-US" dirty="0" smtClean="0"/>
              <a:t>Coordination within OCIO</a:t>
            </a:r>
          </a:p>
          <a:p>
            <a:r>
              <a:rPr lang="en-US" dirty="0" smtClean="0"/>
              <a:t>Major buildings:</a:t>
            </a:r>
          </a:p>
          <a:p>
            <a:pPr lvl="1"/>
            <a:r>
              <a:rPr lang="en-US" dirty="0" smtClean="0"/>
              <a:t>B053 </a:t>
            </a:r>
            <a:r>
              <a:rPr lang="en-US" dirty="0" smtClean="0"/>
              <a:t>almost done, delayed many other projects</a:t>
            </a:r>
          </a:p>
          <a:p>
            <a:pPr lvl="1"/>
            <a:r>
              <a:rPr lang="en-US" dirty="0" smtClean="0"/>
              <a:t>B057 PSLB </a:t>
            </a:r>
            <a:r>
              <a:rPr lang="en-US" dirty="0" smtClean="0"/>
              <a:t>big right </a:t>
            </a:r>
            <a:r>
              <a:rPr lang="en-US" dirty="0" smtClean="0"/>
              <a:t>now till FY2018</a:t>
            </a:r>
            <a:endParaRPr lang="en-US" dirty="0" smtClean="0"/>
          </a:p>
          <a:p>
            <a:pPr lvl="1"/>
            <a:r>
              <a:rPr lang="en-US" dirty="0" smtClean="0"/>
              <a:t>LCLS II Projects – 5 years - Sector </a:t>
            </a:r>
            <a:r>
              <a:rPr lang="en-US" dirty="0" smtClean="0"/>
              <a:t>0-10 </a:t>
            </a:r>
            <a:r>
              <a:rPr lang="en-US" dirty="0" smtClean="0"/>
              <a:t>demo, </a:t>
            </a:r>
            <a:r>
              <a:rPr lang="en-US" dirty="0" smtClean="0"/>
              <a:t>install + </a:t>
            </a:r>
            <a:r>
              <a:rPr lang="en-US" dirty="0" err="1" smtClean="0"/>
              <a:t>Cryo</a:t>
            </a:r>
            <a:r>
              <a:rPr lang="en-US" dirty="0" err="1" smtClean="0"/>
              <a:t>Plant</a:t>
            </a:r>
            <a:r>
              <a:rPr lang="en-US" dirty="0" smtClean="0"/>
              <a:t>  and </a:t>
            </a:r>
            <a:r>
              <a:rPr lang="en-US" dirty="0" smtClean="0">
                <a:solidFill>
                  <a:srgbClr val="FF0000"/>
                </a:solidFill>
              </a:rPr>
              <a:t>???</a:t>
            </a:r>
          </a:p>
          <a:p>
            <a:pPr lvl="1"/>
            <a:r>
              <a:rPr lang="en-US" dirty="0" smtClean="0"/>
              <a:t>B209 </a:t>
            </a:r>
            <a:r>
              <a:rPr lang="en-US" dirty="0" err="1" smtClean="0"/>
              <a:t>demarc</a:t>
            </a:r>
            <a:r>
              <a:rPr lang="en-US" dirty="0" smtClean="0"/>
              <a:t> for BSY</a:t>
            </a:r>
          </a:p>
          <a:p>
            <a:r>
              <a:rPr lang="en-US" dirty="0" smtClean="0"/>
              <a:t>Minor: B022, </a:t>
            </a:r>
            <a:r>
              <a:rPr lang="en-US" dirty="0" err="1" smtClean="0"/>
              <a:t>Zoox</a:t>
            </a:r>
            <a:r>
              <a:rPr lang="en-US" dirty="0" smtClean="0"/>
              <a:t>, B040 </a:t>
            </a:r>
            <a:r>
              <a:rPr lang="en-US" dirty="0" smtClean="0"/>
              <a:t>remodel, staff </a:t>
            </a:r>
            <a:r>
              <a:rPr lang="en-US" dirty="0" smtClean="0"/>
              <a:t>move</a:t>
            </a:r>
          </a:p>
          <a:p>
            <a:r>
              <a:rPr lang="en-US" dirty="0" smtClean="0"/>
              <a:t>SSRL, LCLS, Public network support??</a:t>
            </a:r>
            <a:endParaRPr lang="en-US" dirty="0" smtClean="0"/>
          </a:p>
          <a:p>
            <a:r>
              <a:rPr lang="en-US" dirty="0" smtClean="0"/>
              <a:t>Telepresence, </a:t>
            </a:r>
            <a:r>
              <a:rPr lang="en-US" dirty="0" smtClean="0"/>
              <a:t>conferencing – Security, support &amp; future roadmap</a:t>
            </a:r>
          </a:p>
          <a:p>
            <a:r>
              <a:rPr lang="en-US" dirty="0" smtClean="0"/>
              <a:t>GIS integration with SLAC Directory, Phone Locations &amp; E911</a:t>
            </a:r>
            <a:endParaRPr lang="en-US" dirty="0" smtClean="0"/>
          </a:p>
          <a:p>
            <a:r>
              <a:rPr lang="en-US" dirty="0" smtClean="0"/>
              <a:t>Succession planning – Cell Towers, changes in the team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63374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Future &amp; Roadmap for telecom</a:t>
            </a:r>
          </a:p>
          <a:p>
            <a:pPr lvl="1"/>
            <a:r>
              <a:rPr lang="en-US" dirty="0" smtClean="0"/>
              <a:t>PBX &amp; voice mail futures </a:t>
            </a:r>
            <a:r>
              <a:rPr lang="en-US" dirty="0" err="1" smtClean="0"/>
              <a:t>incl</a:t>
            </a:r>
            <a:r>
              <a:rPr lang="en-US" dirty="0" smtClean="0"/>
              <a:t> E911</a:t>
            </a:r>
          </a:p>
          <a:p>
            <a:pPr lvl="1"/>
            <a:r>
              <a:rPr lang="en-US" dirty="0" smtClean="0"/>
              <a:t>Unified communications</a:t>
            </a:r>
          </a:p>
          <a:p>
            <a:pPr lvl="2"/>
            <a:r>
              <a:rPr lang="en-US" dirty="0" smtClean="0"/>
              <a:t>Mobility, locate, soft-phones </a:t>
            </a:r>
          </a:p>
          <a:p>
            <a:pPr lvl="1"/>
            <a:r>
              <a:rPr lang="en-US" dirty="0" smtClean="0"/>
              <a:t>Get lack of conduit space on future Lab plans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803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needed?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74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174</Words>
  <Application>Microsoft Office PowerPoint</Application>
  <PresentationFormat>On-screen Show (4:3)</PresentationFormat>
  <Paragraphs>25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Resources for NetOps</vt:lpstr>
      <vt:lpstr>Why</vt:lpstr>
      <vt:lpstr>Why (2)</vt:lpstr>
      <vt:lpstr>What is needed?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Resources for NetOps</dc:title>
  <dc:creator>Cottrell, Les</dc:creator>
  <cp:lastModifiedBy>Brochon, Christine R.</cp:lastModifiedBy>
  <cp:revision>7</cp:revision>
  <dcterms:created xsi:type="dcterms:W3CDTF">2015-11-24T21:45:34Z</dcterms:created>
  <dcterms:modified xsi:type="dcterms:W3CDTF">2015-11-24T23:49:56Z</dcterms:modified>
</cp:coreProperties>
</file>