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75" d="100"/>
          <a:sy n="175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C5948-42FC-4104-8246-38791D280BAF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F4CD-4202-4D05-9AE7-AF21DF9D3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69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C5948-42FC-4104-8246-38791D280BAF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F4CD-4202-4D05-9AE7-AF21DF9D3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78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C5948-42FC-4104-8246-38791D280BAF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F4CD-4202-4D05-9AE7-AF21DF9D3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443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C5948-42FC-4104-8246-38791D280BAF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F4CD-4202-4D05-9AE7-AF21DF9D3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95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C5948-42FC-4104-8246-38791D280BAF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F4CD-4202-4D05-9AE7-AF21DF9D3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783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C5948-42FC-4104-8246-38791D280BAF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F4CD-4202-4D05-9AE7-AF21DF9D3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52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C5948-42FC-4104-8246-38791D280BAF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F4CD-4202-4D05-9AE7-AF21DF9D3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23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C5948-42FC-4104-8246-38791D280BAF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F4CD-4202-4D05-9AE7-AF21DF9D3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167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C5948-42FC-4104-8246-38791D280BAF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F4CD-4202-4D05-9AE7-AF21DF9D3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87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C5948-42FC-4104-8246-38791D280BAF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F4CD-4202-4D05-9AE7-AF21DF9D3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400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C5948-42FC-4104-8246-38791D280BAF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F4CD-4202-4D05-9AE7-AF21DF9D3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48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C5948-42FC-4104-8246-38791D280BAF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6F4CD-4202-4D05-9AE7-AF21DF9D3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132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143000"/>
            <a:ext cx="8925131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29000" y="228600"/>
            <a:ext cx="224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Barrel-Door partitions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438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762000"/>
            <a:ext cx="1701165" cy="13011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514600"/>
            <a:ext cx="1701165" cy="13011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4495800"/>
            <a:ext cx="1701165" cy="13011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762000"/>
            <a:ext cx="1701165" cy="13011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514600"/>
            <a:ext cx="1701165" cy="13011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495800"/>
            <a:ext cx="1701165" cy="13011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762000"/>
            <a:ext cx="1701165" cy="13011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2514600"/>
            <a:ext cx="1701165" cy="13011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4495800"/>
            <a:ext cx="1701165" cy="130111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1701165" cy="130111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514600"/>
            <a:ext cx="1701165" cy="13011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495800"/>
            <a:ext cx="1701165" cy="130111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038600" y="152400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field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33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200"/>
            <a:ext cx="8751543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57600" y="76200"/>
            <a:ext cx="1964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Bx</a:t>
            </a:r>
            <a:r>
              <a:rPr lang="en-US" dirty="0" smtClean="0"/>
              <a:t> field Far Region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058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774767"/>
              </p:ext>
            </p:extLst>
          </p:nvPr>
        </p:nvGraphicFramePr>
        <p:xfrm>
          <a:off x="381000" y="1143000"/>
          <a:ext cx="8229602" cy="3614589"/>
        </p:xfrm>
        <a:graphic>
          <a:graphicData uri="http://schemas.openxmlformats.org/drawingml/2006/table">
            <a:tbl>
              <a:tblPr/>
              <a:tblGrid>
                <a:gridCol w="321084"/>
                <a:gridCol w="430544"/>
                <a:gridCol w="532707"/>
                <a:gridCol w="423247"/>
                <a:gridCol w="350274"/>
                <a:gridCol w="350274"/>
                <a:gridCol w="519937"/>
                <a:gridCol w="437842"/>
                <a:gridCol w="498045"/>
                <a:gridCol w="350274"/>
                <a:gridCol w="350274"/>
                <a:gridCol w="598383"/>
                <a:gridCol w="445139"/>
                <a:gridCol w="452436"/>
                <a:gridCol w="350274"/>
                <a:gridCol w="350274"/>
                <a:gridCol w="532707"/>
                <a:gridCol w="498045"/>
                <a:gridCol w="437842"/>
              </a:tblGrid>
              <a:tr h="10953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Barrel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00deg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Barrel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15deg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Barrel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30deg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Barrel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45deg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Plate #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Radius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Plate #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Radius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Plate #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Radius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Plate #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Radius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6396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6396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6396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6880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6396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6880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7360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6396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6880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7840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6880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7360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8320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6880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7360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6880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7840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9280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7360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7840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9760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7360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8320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10240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5900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7360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8320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10720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3059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4439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14.9%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24.5%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45.1%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Door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00deg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Door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15deg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Door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30deg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Door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45deg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Plate #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In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out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Plate #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In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out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Plate #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In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out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Plate #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In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 out (mm)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Mass (tons)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5094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5334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5574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1996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1773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1627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1314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  <a:tr h="10953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-11.2%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-18.5%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-34.2%</a:t>
                      </a:r>
                    </a:p>
                  </a:txBody>
                  <a:tcPr marL="5477" marR="5477" marT="547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05200" y="228600"/>
            <a:ext cx="1834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Mass Distribution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071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521</Words>
  <Application>Microsoft Office PowerPoint</Application>
  <PresentationFormat>On-screen Show (4:3)</PresentationFormat>
  <Paragraphs>418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Oriunno, Marco</dc:creator>
  <cp:lastModifiedBy>Oriunno, Marco</cp:lastModifiedBy>
  <cp:revision>6</cp:revision>
  <dcterms:created xsi:type="dcterms:W3CDTF">2015-06-18T17:47:36Z</dcterms:created>
  <dcterms:modified xsi:type="dcterms:W3CDTF">2015-06-18T20:51:57Z</dcterms:modified>
</cp:coreProperties>
</file>