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  <p:sldId id="263" r:id="rId9"/>
    <p:sldId id="264" r:id="rId10"/>
    <p:sldId id="265" r:id="rId11"/>
    <p:sldId id="266" r:id="rId12"/>
    <p:sldId id="262" r:id="rId13"/>
    <p:sldId id="258" r:id="rId14"/>
    <p:sldId id="260" r:id="rId15"/>
    <p:sldId id="261" r:id="rId16"/>
    <p:sldId id="269" r:id="rId17"/>
    <p:sldId id="270" r:id="rId18"/>
    <p:sldId id="271" r:id="rId19"/>
    <p:sldId id="267" r:id="rId20"/>
    <p:sldId id="272" r:id="rId21"/>
    <p:sldId id="273" r:id="rId22"/>
    <p:sldId id="282" r:id="rId23"/>
    <p:sldId id="274" r:id="rId24"/>
    <p:sldId id="283" r:id="rId25"/>
    <p:sldId id="287" r:id="rId26"/>
    <p:sldId id="286" r:id="rId27"/>
    <p:sldId id="285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5" d="100"/>
          <a:sy n="175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7D769-BF3B-40C1-809B-72F5B68976F4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F69A4-A92E-46AC-9121-F33962735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26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F69A4-A92E-46AC-9121-F33962735D0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45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E47E-FA47-4698-A47D-48BA608D07D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A23F0-7628-46B4-93FC-C2ED980B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17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E47E-FA47-4698-A47D-48BA608D07D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A23F0-7628-46B4-93FC-C2ED980B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E47E-FA47-4698-A47D-48BA608D07D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A23F0-7628-46B4-93FC-C2ED980B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50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E47E-FA47-4698-A47D-48BA608D07D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A23F0-7628-46B4-93FC-C2ED980B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48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E47E-FA47-4698-A47D-48BA608D07D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A23F0-7628-46B4-93FC-C2ED980B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3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E47E-FA47-4698-A47D-48BA608D07D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A23F0-7628-46B4-93FC-C2ED980B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48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E47E-FA47-4698-A47D-48BA608D07D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A23F0-7628-46B4-93FC-C2ED980B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2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E47E-FA47-4698-A47D-48BA608D07D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A23F0-7628-46B4-93FC-C2ED980B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687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E47E-FA47-4698-A47D-48BA608D07D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A23F0-7628-46B4-93FC-C2ED980B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05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E47E-FA47-4698-A47D-48BA608D07D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A23F0-7628-46B4-93FC-C2ED980B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4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E47E-FA47-4698-A47D-48BA608D07D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A23F0-7628-46B4-93FC-C2ED980B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919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4E47E-FA47-4698-A47D-48BA608D07D9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A23F0-7628-46B4-93FC-C2ED980B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3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143000"/>
            <a:ext cx="8925131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29000" y="228600"/>
            <a:ext cx="224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Barrel-Door partitions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452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429000"/>
            <a:ext cx="5715000" cy="3067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1000"/>
            <a:ext cx="5486400" cy="294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61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810000"/>
            <a:ext cx="5562600" cy="29859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52400"/>
            <a:ext cx="6629400" cy="355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68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38200"/>
            <a:ext cx="8659337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847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4800"/>
            <a:ext cx="82296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136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79248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43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28600"/>
            <a:ext cx="7670800" cy="638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35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6" r="27082"/>
          <a:stretch/>
        </p:blipFill>
        <p:spPr bwMode="auto">
          <a:xfrm>
            <a:off x="304800" y="990600"/>
            <a:ext cx="4042628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0" r="24941"/>
          <a:stretch/>
        </p:blipFill>
        <p:spPr bwMode="auto">
          <a:xfrm>
            <a:off x="4724400" y="990600"/>
            <a:ext cx="4372421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9764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2" r="28922"/>
          <a:stretch/>
        </p:blipFill>
        <p:spPr bwMode="auto">
          <a:xfrm>
            <a:off x="914400" y="152400"/>
            <a:ext cx="2743200" cy="3190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3" r="26480"/>
          <a:stretch/>
        </p:blipFill>
        <p:spPr bwMode="auto">
          <a:xfrm>
            <a:off x="2895600" y="3505200"/>
            <a:ext cx="2766287" cy="323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3" r="26011"/>
          <a:stretch/>
        </p:blipFill>
        <p:spPr bwMode="auto">
          <a:xfrm>
            <a:off x="4648200" y="228600"/>
            <a:ext cx="3048000" cy="3169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0120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96232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461657"/>
            <a:ext cx="6096000" cy="327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3743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0" y="1828800"/>
            <a:ext cx="221573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Mass 2,312 tons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Center of </a:t>
            </a:r>
            <a:r>
              <a:rPr lang="en-US" dirty="0" err="1" smtClean="0"/>
              <a:t>Gravoity</a:t>
            </a:r>
            <a:endParaRPr lang="en-US" dirty="0" smtClean="0"/>
          </a:p>
          <a:p>
            <a:r>
              <a:rPr lang="en-US" dirty="0" smtClean="0"/>
              <a:t>X = 0 mm</a:t>
            </a:r>
          </a:p>
          <a:p>
            <a:r>
              <a:rPr lang="en-US" dirty="0" smtClean="0"/>
              <a:t>Y = -996 mm</a:t>
            </a:r>
          </a:p>
          <a:p>
            <a:r>
              <a:rPr lang="en-US" dirty="0" smtClean="0"/>
              <a:t>Z = 1826 mm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447800" y="304800"/>
            <a:ext cx="3581400" cy="6036663"/>
            <a:chOff x="2819400" y="609599"/>
            <a:chExt cx="3581400" cy="603666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81" r="33274"/>
            <a:stretch/>
          </p:blipFill>
          <p:spPr>
            <a:xfrm>
              <a:off x="2819400" y="609599"/>
              <a:ext cx="3581400" cy="6036663"/>
            </a:xfrm>
            <a:prstGeom prst="rect">
              <a:avLst/>
            </a:prstGeom>
          </p:spPr>
        </p:pic>
        <p:sp>
          <p:nvSpPr>
            <p:cNvPr id="4" name="Down Arrow 3"/>
            <p:cNvSpPr/>
            <p:nvPr/>
          </p:nvSpPr>
          <p:spPr>
            <a:xfrm>
              <a:off x="4533901" y="3886200"/>
              <a:ext cx="381000" cy="10668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4648200" y="3657600"/>
              <a:ext cx="152400" cy="1524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95800" y="3200400"/>
              <a:ext cx="565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C.G.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70338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762000"/>
            <a:ext cx="1701165" cy="13011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514600"/>
            <a:ext cx="1701165" cy="13011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495800"/>
            <a:ext cx="1701165" cy="13011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762000"/>
            <a:ext cx="1701165" cy="13011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514600"/>
            <a:ext cx="1701165" cy="13011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495800"/>
            <a:ext cx="1701165" cy="13011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762000"/>
            <a:ext cx="1701165" cy="13011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514600"/>
            <a:ext cx="1701165" cy="13011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4495800"/>
            <a:ext cx="1701165" cy="130111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1701165" cy="13011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514600"/>
            <a:ext cx="1701165" cy="13011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495800"/>
            <a:ext cx="1701165" cy="130111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048000" y="152400"/>
            <a:ext cx="2730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field – 11 plates, 200mm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85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7" r="31262"/>
          <a:stretch/>
        </p:blipFill>
        <p:spPr bwMode="auto">
          <a:xfrm>
            <a:off x="228600" y="609600"/>
            <a:ext cx="4076282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7" r="30533"/>
          <a:stretch/>
        </p:blipFill>
        <p:spPr bwMode="auto">
          <a:xfrm>
            <a:off x="4544786" y="685800"/>
            <a:ext cx="4470703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43200" y="152400"/>
            <a:ext cx="2829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Barrel Mass 4,540 tons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4252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227408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0" y="228600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SID 30 </a:t>
            </a:r>
            <a:r>
              <a:rPr lang="en-US" dirty="0" err="1" smtClean="0"/>
              <a:t>deg</a:t>
            </a:r>
            <a:r>
              <a:rPr lang="en-US" dirty="0" smtClean="0"/>
              <a:t> cut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8236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344954"/>
              </p:ext>
            </p:extLst>
          </p:nvPr>
        </p:nvGraphicFramePr>
        <p:xfrm>
          <a:off x="2362200" y="1143000"/>
          <a:ext cx="3352800" cy="4763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7024"/>
                <a:gridCol w="2045776"/>
              </a:tblGrid>
              <a:tr h="3310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Item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613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10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Barrel Total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effectLst/>
                        </a:rPr>
                        <a:t>           4,540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10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Barrel Iron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145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           3,863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47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Feet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145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                 80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10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Solenoid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145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              180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10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Hcal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145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              417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1064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10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Door total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effectLst/>
                        </a:rPr>
                        <a:t>2291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10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Door Iron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145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1,655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10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Hcal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145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55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10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Emcal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145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10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Pacmen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145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216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10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Brackets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145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76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10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Cart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145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277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3790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4885"/>
            <a:ext cx="9144000" cy="490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2784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4885"/>
            <a:ext cx="9144000" cy="490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3277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4885"/>
            <a:ext cx="9144000" cy="490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9647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9144000" cy="490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163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9144000" cy="490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2218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144000" cy="490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858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8751543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0400" y="76200"/>
            <a:ext cx="3088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Bx</a:t>
            </a:r>
            <a:r>
              <a:rPr lang="en-US" dirty="0" smtClean="0"/>
              <a:t> field Far Region – 11 plates  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762000" y="4292484"/>
            <a:ext cx="68580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2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762991"/>
              </p:ext>
            </p:extLst>
          </p:nvPr>
        </p:nvGraphicFramePr>
        <p:xfrm>
          <a:off x="381000" y="1143000"/>
          <a:ext cx="8229602" cy="3614589"/>
        </p:xfrm>
        <a:graphic>
          <a:graphicData uri="http://schemas.openxmlformats.org/drawingml/2006/table">
            <a:tbl>
              <a:tblPr/>
              <a:tblGrid>
                <a:gridCol w="321084"/>
                <a:gridCol w="430544"/>
                <a:gridCol w="532707"/>
                <a:gridCol w="423247"/>
                <a:gridCol w="350274"/>
                <a:gridCol w="350274"/>
                <a:gridCol w="519937"/>
                <a:gridCol w="437842"/>
                <a:gridCol w="498045"/>
                <a:gridCol w="350274"/>
                <a:gridCol w="350274"/>
                <a:gridCol w="598383"/>
                <a:gridCol w="445139"/>
                <a:gridCol w="452436"/>
                <a:gridCol w="350274"/>
                <a:gridCol w="350274"/>
                <a:gridCol w="532707"/>
                <a:gridCol w="498045"/>
                <a:gridCol w="437842"/>
              </a:tblGrid>
              <a:tr h="10953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Barrel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Barrel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Barrel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Barrel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Radius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Radius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Radius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Radius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6396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6396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6396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6396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6396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7840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8320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7840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7840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8320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10240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8320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10720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3059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4439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14.9%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24.5%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45.1%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Door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Door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Door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Door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In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out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In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out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In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out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In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out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-11.2%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-18.5%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-34.2%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05200" y="228600"/>
            <a:ext cx="1834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Mass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656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4267200"/>
            <a:ext cx="1639253" cy="12392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590800"/>
            <a:ext cx="1639253" cy="12392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066800"/>
            <a:ext cx="1639253" cy="12392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267200"/>
            <a:ext cx="1639253" cy="12392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90800"/>
            <a:ext cx="1639253" cy="12392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066800"/>
            <a:ext cx="1639253" cy="12392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4343400"/>
            <a:ext cx="1639253" cy="12392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667000"/>
            <a:ext cx="1639253" cy="12392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066800"/>
            <a:ext cx="1639253" cy="12392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343400"/>
            <a:ext cx="1701165" cy="13011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667000"/>
            <a:ext cx="1701165" cy="130111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66800"/>
            <a:ext cx="1701165" cy="130111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48000" y="152400"/>
            <a:ext cx="2730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field – 10 plates, 200mm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452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2000"/>
            <a:ext cx="8407400" cy="5485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152400"/>
            <a:ext cx="3088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Bx</a:t>
            </a:r>
            <a:r>
              <a:rPr lang="en-US" dirty="0" smtClean="0"/>
              <a:t> field Far Region – 10 plates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325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8586788" cy="557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400" y="76200"/>
            <a:ext cx="232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Bx</a:t>
            </a:r>
            <a:r>
              <a:rPr lang="en-US" dirty="0" smtClean="0"/>
              <a:t> field Far Region - 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83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5" r="23805"/>
          <a:stretch/>
        </p:blipFill>
        <p:spPr>
          <a:xfrm>
            <a:off x="1524000" y="533400"/>
            <a:ext cx="5715000" cy="60530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0" y="76200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 </a:t>
            </a:r>
            <a:r>
              <a:rPr lang="en-US" dirty="0" err="1" smtClean="0"/>
              <a:t>Deg</a:t>
            </a:r>
            <a:r>
              <a:rPr lang="en-US" dirty="0" smtClean="0"/>
              <a:t> cut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439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838200"/>
            <a:ext cx="8517381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5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622</Words>
  <Application>Microsoft Office PowerPoint</Application>
  <PresentationFormat>On-screen Show (4:3)</PresentationFormat>
  <Paragraphs>459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Oriunno, Marco</dc:creator>
  <cp:lastModifiedBy>Oriunno, Marco</cp:lastModifiedBy>
  <cp:revision>14</cp:revision>
  <dcterms:created xsi:type="dcterms:W3CDTF">2015-06-30T23:56:31Z</dcterms:created>
  <dcterms:modified xsi:type="dcterms:W3CDTF">2015-07-24T00:29:39Z</dcterms:modified>
</cp:coreProperties>
</file>