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7" r:id="rId5"/>
    <p:sldId id="256" r:id="rId6"/>
    <p:sldId id="258" r:id="rId7"/>
    <p:sldId id="257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131306842458654E-2"/>
          <c:y val="1.4936949915960821E-2"/>
          <c:w val="0.87452915827382038"/>
          <c:h val="0.9239659869014795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'B comp'!$B$1</c:f>
              <c:strCache>
                <c:ptCount val="1"/>
                <c:pt idx="0">
                  <c:v>B7 gap 100 mm</c:v>
                </c:pt>
              </c:strCache>
            </c:strRef>
          </c:tx>
          <c:marker>
            <c:symbol val="none"/>
          </c:marker>
          <c:dPt>
            <c:idx val="177"/>
            <c:bubble3D val="0"/>
            <c:spPr>
              <a:ln>
                <a:prstDash val="dash"/>
              </a:ln>
            </c:spPr>
          </c:dPt>
          <c:xVal>
            <c:numRef>
              <c:f>'B comp'!$A$3:$A$238</c:f>
              <c:numCache>
                <c:formatCode>General</c:formatCode>
                <c:ptCount val="236"/>
                <c:pt idx="0">
                  <c:v>5.1888570000000005</c:v>
                </c:pt>
                <c:pt idx="1">
                  <c:v>5.2737100000000003</c:v>
                </c:pt>
                <c:pt idx="2">
                  <c:v>5.3585700000000003</c:v>
                </c:pt>
                <c:pt idx="3">
                  <c:v>5.4434300000000002</c:v>
                </c:pt>
                <c:pt idx="4">
                  <c:v>5.5282900000000001</c:v>
                </c:pt>
                <c:pt idx="5">
                  <c:v>5.6131400000000005</c:v>
                </c:pt>
                <c:pt idx="6">
                  <c:v>5.6980000000000004</c:v>
                </c:pt>
                <c:pt idx="7">
                  <c:v>5.7828600000000003</c:v>
                </c:pt>
                <c:pt idx="8">
                  <c:v>5.8677200000000003</c:v>
                </c:pt>
                <c:pt idx="9">
                  <c:v>5.9525699999999997</c:v>
                </c:pt>
                <c:pt idx="10">
                  <c:v>6.0374300000000005</c:v>
                </c:pt>
                <c:pt idx="11">
                  <c:v>6.1223000000000001</c:v>
                </c:pt>
                <c:pt idx="12">
                  <c:v>6.2071000000000005</c:v>
                </c:pt>
                <c:pt idx="13">
                  <c:v>6.2919999999999998</c:v>
                </c:pt>
                <c:pt idx="14">
                  <c:v>6.3769</c:v>
                </c:pt>
                <c:pt idx="15">
                  <c:v>6.4617000000000004</c:v>
                </c:pt>
                <c:pt idx="16">
                  <c:v>6.5465999999999998</c:v>
                </c:pt>
                <c:pt idx="17">
                  <c:v>6.6314000000000002</c:v>
                </c:pt>
                <c:pt idx="18">
                  <c:v>6.7163000000000004</c:v>
                </c:pt>
                <c:pt idx="19">
                  <c:v>6.8010999999999999</c:v>
                </c:pt>
                <c:pt idx="20">
                  <c:v>6.9027000000000003</c:v>
                </c:pt>
                <c:pt idx="21">
                  <c:v>7.0042</c:v>
                </c:pt>
                <c:pt idx="22">
                  <c:v>7.1058000000000003</c:v>
                </c:pt>
                <c:pt idx="23">
                  <c:v>7.2073</c:v>
                </c:pt>
                <c:pt idx="24">
                  <c:v>7.3088999999999995</c:v>
                </c:pt>
                <c:pt idx="25">
                  <c:v>7.4104000000000001</c:v>
                </c:pt>
                <c:pt idx="26">
                  <c:v>7.5120000000000005</c:v>
                </c:pt>
                <c:pt idx="27">
                  <c:v>7.6135000000000002</c:v>
                </c:pt>
                <c:pt idx="28">
                  <c:v>7.7150999999999996</c:v>
                </c:pt>
                <c:pt idx="29">
                  <c:v>7.8166000000000002</c:v>
                </c:pt>
                <c:pt idx="30">
                  <c:v>7.9182000000000006</c:v>
                </c:pt>
                <c:pt idx="31">
                  <c:v>8.0197000000000003</c:v>
                </c:pt>
                <c:pt idx="32">
                  <c:v>8.1212999999999997</c:v>
                </c:pt>
                <c:pt idx="33">
                  <c:v>8.2227999999999994</c:v>
                </c:pt>
                <c:pt idx="34">
                  <c:v>8.3244000000000007</c:v>
                </c:pt>
                <c:pt idx="35">
                  <c:v>8.4259000000000004</c:v>
                </c:pt>
                <c:pt idx="36">
                  <c:v>8.5274999999999999</c:v>
                </c:pt>
                <c:pt idx="37">
                  <c:v>8.6289999999999996</c:v>
                </c:pt>
                <c:pt idx="38">
                  <c:v>8.730599999999999</c:v>
                </c:pt>
                <c:pt idx="39">
                  <c:v>8.8321000000000005</c:v>
                </c:pt>
                <c:pt idx="40">
                  <c:v>8.9414999999999996</c:v>
                </c:pt>
                <c:pt idx="41">
                  <c:v>9.0509000000000004</c:v>
                </c:pt>
                <c:pt idx="42">
                  <c:v>9.1602999999999994</c:v>
                </c:pt>
                <c:pt idx="43">
                  <c:v>9.2697000000000003</c:v>
                </c:pt>
                <c:pt idx="44">
                  <c:v>9.3792000000000009</c:v>
                </c:pt>
                <c:pt idx="45">
                  <c:v>9.4885999999999999</c:v>
                </c:pt>
                <c:pt idx="46">
                  <c:v>9.597999999999999</c:v>
                </c:pt>
                <c:pt idx="47">
                  <c:v>9.7073999999999998</c:v>
                </c:pt>
                <c:pt idx="48">
                  <c:v>9.8168000000000006</c:v>
                </c:pt>
                <c:pt idx="49">
                  <c:v>9.9261999999999997</c:v>
                </c:pt>
                <c:pt idx="50">
                  <c:v>10.035600000000001</c:v>
                </c:pt>
                <c:pt idx="51">
                  <c:v>10.145</c:v>
                </c:pt>
                <c:pt idx="52">
                  <c:v>10.2544</c:v>
                </c:pt>
                <c:pt idx="53">
                  <c:v>10.363800000000001</c:v>
                </c:pt>
                <c:pt idx="54">
                  <c:v>10.4732</c:v>
                </c:pt>
                <c:pt idx="55">
                  <c:v>10.582599999999999</c:v>
                </c:pt>
                <c:pt idx="56">
                  <c:v>10.692</c:v>
                </c:pt>
                <c:pt idx="57">
                  <c:v>10.801400000000001</c:v>
                </c:pt>
                <c:pt idx="58">
                  <c:v>10.9108</c:v>
                </c:pt>
                <c:pt idx="59">
                  <c:v>11.020199999999999</c:v>
                </c:pt>
                <c:pt idx="60">
                  <c:v>11.115300000000001</c:v>
                </c:pt>
                <c:pt idx="61">
                  <c:v>11.2104</c:v>
                </c:pt>
                <c:pt idx="62">
                  <c:v>11.305399999999999</c:v>
                </c:pt>
                <c:pt idx="63">
                  <c:v>11.400500000000001</c:v>
                </c:pt>
                <c:pt idx="64">
                  <c:v>11.4956</c:v>
                </c:pt>
                <c:pt idx="65">
                  <c:v>11.5907</c:v>
                </c:pt>
                <c:pt idx="66">
                  <c:v>11.685700000000001</c:v>
                </c:pt>
                <c:pt idx="67">
                  <c:v>11.780799999999999</c:v>
                </c:pt>
                <c:pt idx="68">
                  <c:v>11.8759</c:v>
                </c:pt>
                <c:pt idx="69">
                  <c:v>11.9709</c:v>
                </c:pt>
                <c:pt idx="70">
                  <c:v>12.065999999999999</c:v>
                </c:pt>
                <c:pt idx="71">
                  <c:v>12.161100000000001</c:v>
                </c:pt>
                <c:pt idx="72">
                  <c:v>12.2562</c:v>
                </c:pt>
                <c:pt idx="73">
                  <c:v>12.3512</c:v>
                </c:pt>
                <c:pt idx="74">
                  <c:v>12.446300000000001</c:v>
                </c:pt>
                <c:pt idx="75">
                  <c:v>12.541399999999999</c:v>
                </c:pt>
                <c:pt idx="76">
                  <c:v>12.6365</c:v>
                </c:pt>
                <c:pt idx="77">
                  <c:v>12.7315</c:v>
                </c:pt>
                <c:pt idx="78">
                  <c:v>12.826599999999999</c:v>
                </c:pt>
                <c:pt idx="79">
                  <c:v>12.921700000000001</c:v>
                </c:pt>
                <c:pt idx="80">
                  <c:v>13.014700000000001</c:v>
                </c:pt>
                <c:pt idx="81">
                  <c:v>13.107700000000001</c:v>
                </c:pt>
                <c:pt idx="82">
                  <c:v>13.200800000000001</c:v>
                </c:pt>
                <c:pt idx="83">
                  <c:v>13.293800000000001</c:v>
                </c:pt>
                <c:pt idx="84">
                  <c:v>13.386800000000001</c:v>
                </c:pt>
                <c:pt idx="85">
                  <c:v>13.479800000000001</c:v>
                </c:pt>
                <c:pt idx="86">
                  <c:v>13.572900000000001</c:v>
                </c:pt>
                <c:pt idx="87">
                  <c:v>13.665900000000001</c:v>
                </c:pt>
                <c:pt idx="88">
                  <c:v>13.758900000000001</c:v>
                </c:pt>
                <c:pt idx="89">
                  <c:v>13.851900000000001</c:v>
                </c:pt>
                <c:pt idx="90">
                  <c:v>13.945</c:v>
                </c:pt>
                <c:pt idx="91">
                  <c:v>14.038</c:v>
                </c:pt>
                <c:pt idx="92">
                  <c:v>14.131</c:v>
                </c:pt>
                <c:pt idx="93">
                  <c:v>14.224</c:v>
                </c:pt>
                <c:pt idx="94">
                  <c:v>14.317</c:v>
                </c:pt>
                <c:pt idx="95">
                  <c:v>14.4101</c:v>
                </c:pt>
                <c:pt idx="96">
                  <c:v>14.5031</c:v>
                </c:pt>
                <c:pt idx="97">
                  <c:v>14.5961</c:v>
                </c:pt>
                <c:pt idx="98">
                  <c:v>14.6891</c:v>
                </c:pt>
                <c:pt idx="99">
                  <c:v>14.7822</c:v>
                </c:pt>
                <c:pt idx="100">
                  <c:v>14.863700000000001</c:v>
                </c:pt>
                <c:pt idx="101">
                  <c:v>14.9453</c:v>
                </c:pt>
                <c:pt idx="102">
                  <c:v>15.026900000000001</c:v>
                </c:pt>
                <c:pt idx="103">
                  <c:v>15.108000000000001</c:v>
                </c:pt>
                <c:pt idx="104">
                  <c:v>15.190000000000001</c:v>
                </c:pt>
                <c:pt idx="105">
                  <c:v>15.271999999999998</c:v>
                </c:pt>
                <c:pt idx="106">
                  <c:v>15.353000000000002</c:v>
                </c:pt>
                <c:pt idx="107">
                  <c:v>15.434999999999999</c:v>
                </c:pt>
                <c:pt idx="108">
                  <c:v>15.516000000000002</c:v>
                </c:pt>
                <c:pt idx="109">
                  <c:v>15.597999999999999</c:v>
                </c:pt>
                <c:pt idx="110">
                  <c:v>15.68</c:v>
                </c:pt>
                <c:pt idx="111">
                  <c:v>15.760999999999999</c:v>
                </c:pt>
                <c:pt idx="112">
                  <c:v>15.843</c:v>
                </c:pt>
                <c:pt idx="113">
                  <c:v>15.923999999999999</c:v>
                </c:pt>
                <c:pt idx="114">
                  <c:v>16.006</c:v>
                </c:pt>
                <c:pt idx="115">
                  <c:v>16.087</c:v>
                </c:pt>
                <c:pt idx="116">
                  <c:v>16.169</c:v>
                </c:pt>
                <c:pt idx="117">
                  <c:v>16.251000000000001</c:v>
                </c:pt>
                <c:pt idx="118">
                  <c:v>16.332000000000001</c:v>
                </c:pt>
                <c:pt idx="119">
                  <c:v>16.414000000000001</c:v>
                </c:pt>
                <c:pt idx="120">
                  <c:v>16.507999999999999</c:v>
                </c:pt>
                <c:pt idx="121">
                  <c:v>16.602</c:v>
                </c:pt>
                <c:pt idx="122">
                  <c:v>16.696000000000002</c:v>
                </c:pt>
                <c:pt idx="123">
                  <c:v>16.791</c:v>
                </c:pt>
                <c:pt idx="124">
                  <c:v>16.885000000000002</c:v>
                </c:pt>
                <c:pt idx="125">
                  <c:v>16.978999999999999</c:v>
                </c:pt>
                <c:pt idx="126">
                  <c:v>17.073</c:v>
                </c:pt>
                <c:pt idx="127">
                  <c:v>17.167999999999999</c:v>
                </c:pt>
                <c:pt idx="128">
                  <c:v>17.262</c:v>
                </c:pt>
                <c:pt idx="129">
                  <c:v>17.356000000000002</c:v>
                </c:pt>
                <c:pt idx="130">
                  <c:v>17.45</c:v>
                </c:pt>
                <c:pt idx="131">
                  <c:v>17.545000000000002</c:v>
                </c:pt>
                <c:pt idx="132">
                  <c:v>17.638999999999999</c:v>
                </c:pt>
                <c:pt idx="133">
                  <c:v>17.733000000000001</c:v>
                </c:pt>
                <c:pt idx="134">
                  <c:v>17.827000000000002</c:v>
                </c:pt>
                <c:pt idx="135">
                  <c:v>17.922000000000001</c:v>
                </c:pt>
                <c:pt idx="136">
                  <c:v>18.016000000000002</c:v>
                </c:pt>
                <c:pt idx="137">
                  <c:v>18.11</c:v>
                </c:pt>
                <c:pt idx="138">
                  <c:v>18.204000000000001</c:v>
                </c:pt>
                <c:pt idx="139">
                  <c:v>18.298999999999999</c:v>
                </c:pt>
                <c:pt idx="140">
                  <c:v>18.416</c:v>
                </c:pt>
                <c:pt idx="141">
                  <c:v>18.533999999999999</c:v>
                </c:pt>
                <c:pt idx="142">
                  <c:v>18.652000000000001</c:v>
                </c:pt>
                <c:pt idx="143">
                  <c:v>18.77</c:v>
                </c:pt>
                <c:pt idx="144">
                  <c:v>18.887</c:v>
                </c:pt>
                <c:pt idx="145">
                  <c:v>19.004999999999999</c:v>
                </c:pt>
                <c:pt idx="146">
                  <c:v>19.123000000000001</c:v>
                </c:pt>
                <c:pt idx="147">
                  <c:v>19.241</c:v>
                </c:pt>
                <c:pt idx="148">
                  <c:v>19.358000000000001</c:v>
                </c:pt>
                <c:pt idx="149">
                  <c:v>19.475999999999999</c:v>
                </c:pt>
                <c:pt idx="150">
                  <c:v>19.594000000000001</c:v>
                </c:pt>
                <c:pt idx="151">
                  <c:v>19.712</c:v>
                </c:pt>
                <c:pt idx="152">
                  <c:v>19.829000000000001</c:v>
                </c:pt>
                <c:pt idx="153">
                  <c:v>19.946999999999999</c:v>
                </c:pt>
                <c:pt idx="154">
                  <c:v>20.065000000000001</c:v>
                </c:pt>
                <c:pt idx="155">
                  <c:v>20.183</c:v>
                </c:pt>
                <c:pt idx="156">
                  <c:v>20.3</c:v>
                </c:pt>
                <c:pt idx="157">
                  <c:v>20.417999999999999</c:v>
                </c:pt>
                <c:pt idx="158">
                  <c:v>20.536000000000001</c:v>
                </c:pt>
                <c:pt idx="159">
                  <c:v>20.654</c:v>
                </c:pt>
                <c:pt idx="160">
                  <c:v>20.739000000000001</c:v>
                </c:pt>
                <c:pt idx="161">
                  <c:v>20.824999999999999</c:v>
                </c:pt>
                <c:pt idx="162">
                  <c:v>20.911000000000001</c:v>
                </c:pt>
                <c:pt idx="163">
                  <c:v>20.997</c:v>
                </c:pt>
                <c:pt idx="164">
                  <c:v>21.082999999999998</c:v>
                </c:pt>
                <c:pt idx="165">
                  <c:v>21.169</c:v>
                </c:pt>
                <c:pt idx="166">
                  <c:v>21.253999999999998</c:v>
                </c:pt>
                <c:pt idx="167">
                  <c:v>21.34</c:v>
                </c:pt>
                <c:pt idx="168">
                  <c:v>21.425999999999998</c:v>
                </c:pt>
                <c:pt idx="169">
                  <c:v>21.512</c:v>
                </c:pt>
                <c:pt idx="170">
                  <c:v>21.597999999999999</c:v>
                </c:pt>
                <c:pt idx="171">
                  <c:v>21.683</c:v>
                </c:pt>
                <c:pt idx="172">
                  <c:v>21.768999999999998</c:v>
                </c:pt>
                <c:pt idx="173">
                  <c:v>21.855</c:v>
                </c:pt>
                <c:pt idx="174">
                  <c:v>21.940999999999999</c:v>
                </c:pt>
                <c:pt idx="175">
                  <c:v>22.026999999999997</c:v>
                </c:pt>
                <c:pt idx="176">
                  <c:v>22.113</c:v>
                </c:pt>
                <c:pt idx="177">
                  <c:v>22.198</c:v>
                </c:pt>
                <c:pt idx="178">
                  <c:v>22.283999999999999</c:v>
                </c:pt>
                <c:pt idx="179">
                  <c:v>22.369999999999997</c:v>
                </c:pt>
                <c:pt idx="180">
                  <c:v>22.459</c:v>
                </c:pt>
                <c:pt idx="181">
                  <c:v>22.548999999999999</c:v>
                </c:pt>
                <c:pt idx="182">
                  <c:v>22.637999999999998</c:v>
                </c:pt>
                <c:pt idx="183">
                  <c:v>22.727999999999998</c:v>
                </c:pt>
                <c:pt idx="184">
                  <c:v>22.817</c:v>
                </c:pt>
                <c:pt idx="185">
                  <c:v>22.907</c:v>
                </c:pt>
                <c:pt idx="186">
                  <c:v>22.995999999999999</c:v>
                </c:pt>
                <c:pt idx="187">
                  <c:v>23.085999999999999</c:v>
                </c:pt>
                <c:pt idx="188">
                  <c:v>23.175000000000001</c:v>
                </c:pt>
                <c:pt idx="189">
                  <c:v>23.265000000000001</c:v>
                </c:pt>
                <c:pt idx="190">
                  <c:v>23.353999999999999</c:v>
                </c:pt>
                <c:pt idx="191">
                  <c:v>23.443999999999999</c:v>
                </c:pt>
                <c:pt idx="192">
                  <c:v>23.532999999999998</c:v>
                </c:pt>
                <c:pt idx="193">
                  <c:v>23.622999999999998</c:v>
                </c:pt>
                <c:pt idx="194">
                  <c:v>23.712</c:v>
                </c:pt>
                <c:pt idx="195">
                  <c:v>23.800999999999998</c:v>
                </c:pt>
                <c:pt idx="196">
                  <c:v>23.890999999999998</c:v>
                </c:pt>
                <c:pt idx="197">
                  <c:v>23.98</c:v>
                </c:pt>
                <c:pt idx="198">
                  <c:v>24.07</c:v>
                </c:pt>
                <c:pt idx="199">
                  <c:v>24.158999999999999</c:v>
                </c:pt>
                <c:pt idx="200">
                  <c:v>24.262999999999998</c:v>
                </c:pt>
                <c:pt idx="201">
                  <c:v>24.367000000000001</c:v>
                </c:pt>
                <c:pt idx="202">
                  <c:v>24.471</c:v>
                </c:pt>
                <c:pt idx="203">
                  <c:v>24.574999999999999</c:v>
                </c:pt>
                <c:pt idx="204">
                  <c:v>24.678999999999998</c:v>
                </c:pt>
                <c:pt idx="205">
                  <c:v>24.782999999999998</c:v>
                </c:pt>
                <c:pt idx="206">
                  <c:v>24.887</c:v>
                </c:pt>
                <c:pt idx="207">
                  <c:v>24.991</c:v>
                </c:pt>
                <c:pt idx="208">
                  <c:v>25.094999999999999</c:v>
                </c:pt>
                <c:pt idx="209">
                  <c:v>25.198</c:v>
                </c:pt>
                <c:pt idx="210">
                  <c:v>25.302</c:v>
                </c:pt>
                <c:pt idx="211">
                  <c:v>25.405999999999999</c:v>
                </c:pt>
                <c:pt idx="212">
                  <c:v>25.509999999999998</c:v>
                </c:pt>
                <c:pt idx="213">
                  <c:v>25.614000000000001</c:v>
                </c:pt>
                <c:pt idx="214">
                  <c:v>25.718</c:v>
                </c:pt>
                <c:pt idx="215">
                  <c:v>25.821999999999999</c:v>
                </c:pt>
                <c:pt idx="216">
                  <c:v>25.925999999999998</c:v>
                </c:pt>
                <c:pt idx="217">
                  <c:v>26.029999999999998</c:v>
                </c:pt>
                <c:pt idx="218">
                  <c:v>26.134</c:v>
                </c:pt>
                <c:pt idx="219">
                  <c:v>26.238</c:v>
                </c:pt>
                <c:pt idx="220">
                  <c:v>26.413999999999998</c:v>
                </c:pt>
                <c:pt idx="221">
                  <c:v>26.590999999999998</c:v>
                </c:pt>
                <c:pt idx="222">
                  <c:v>26.766999999999999</c:v>
                </c:pt>
                <c:pt idx="223">
                  <c:v>26.943999999999999</c:v>
                </c:pt>
                <c:pt idx="224">
                  <c:v>27.120999999999999</c:v>
                </c:pt>
                <c:pt idx="225">
                  <c:v>27.297000000000001</c:v>
                </c:pt>
                <c:pt idx="226">
                  <c:v>27.474</c:v>
                </c:pt>
                <c:pt idx="227">
                  <c:v>27.651</c:v>
                </c:pt>
                <c:pt idx="228">
                  <c:v>27.826999999999998</c:v>
                </c:pt>
                <c:pt idx="229">
                  <c:v>28.003999999999998</c:v>
                </c:pt>
                <c:pt idx="230">
                  <c:v>28.181000000000001</c:v>
                </c:pt>
                <c:pt idx="231">
                  <c:v>28.356999999999999</c:v>
                </c:pt>
                <c:pt idx="232">
                  <c:v>28.533999999999999</c:v>
                </c:pt>
                <c:pt idx="233">
                  <c:v>28.71</c:v>
                </c:pt>
                <c:pt idx="234">
                  <c:v>28.887</c:v>
                </c:pt>
                <c:pt idx="235">
                  <c:v>29.064</c:v>
                </c:pt>
              </c:numCache>
            </c:numRef>
          </c:xVal>
          <c:yVal>
            <c:numRef>
              <c:f>'B comp'!$B$3:$B$238</c:f>
              <c:numCache>
                <c:formatCode>General</c:formatCode>
                <c:ptCount val="236"/>
                <c:pt idx="0">
                  <c:v>0.24718000000000001</c:v>
                </c:pt>
                <c:pt idx="1">
                  <c:v>0.24043999999999999</c:v>
                </c:pt>
                <c:pt idx="2">
                  <c:v>0.23175999999999999</c:v>
                </c:pt>
                <c:pt idx="3">
                  <c:v>0.22378999999999999</c:v>
                </c:pt>
                <c:pt idx="4">
                  <c:v>0.21584999999999999</c:v>
                </c:pt>
                <c:pt idx="5">
                  <c:v>0.20780000000000001</c:v>
                </c:pt>
                <c:pt idx="6">
                  <c:v>0.20043</c:v>
                </c:pt>
                <c:pt idx="7">
                  <c:v>0.19339000000000001</c:v>
                </c:pt>
                <c:pt idx="8">
                  <c:v>0.18664</c:v>
                </c:pt>
                <c:pt idx="9">
                  <c:v>0.18018000000000001</c:v>
                </c:pt>
                <c:pt idx="10">
                  <c:v>0.17413000000000001</c:v>
                </c:pt>
                <c:pt idx="11">
                  <c:v>0.16829</c:v>
                </c:pt>
                <c:pt idx="12">
                  <c:v>0.16266</c:v>
                </c:pt>
                <c:pt idx="13">
                  <c:v>0.15736</c:v>
                </c:pt>
                <c:pt idx="14">
                  <c:v>0.15229000000000001</c:v>
                </c:pt>
                <c:pt idx="15">
                  <c:v>0.14738999999999999</c:v>
                </c:pt>
                <c:pt idx="16">
                  <c:v>0.14268</c:v>
                </c:pt>
                <c:pt idx="17">
                  <c:v>0.13821</c:v>
                </c:pt>
                <c:pt idx="18">
                  <c:v>0.13389000000000001</c:v>
                </c:pt>
                <c:pt idx="19">
                  <c:v>0.12970999999999999</c:v>
                </c:pt>
                <c:pt idx="20">
                  <c:v>0.12499</c:v>
                </c:pt>
                <c:pt idx="21">
                  <c:v>0.1205</c:v>
                </c:pt>
                <c:pt idx="22">
                  <c:v>0.11623</c:v>
                </c:pt>
                <c:pt idx="23">
                  <c:v>0.11218</c:v>
                </c:pt>
                <c:pt idx="24">
                  <c:v>0.10829999999999999</c:v>
                </c:pt>
                <c:pt idx="25">
                  <c:v>0.10460999999999999</c:v>
                </c:pt>
                <c:pt idx="26">
                  <c:v>0.1011</c:v>
                </c:pt>
                <c:pt idx="27" formatCode="0.00E+00">
                  <c:v>9.7725000000000006E-2</c:v>
                </c:pt>
                <c:pt idx="28" formatCode="0.00E+00">
                  <c:v>9.4492999999999994E-2</c:v>
                </c:pt>
                <c:pt idx="29" formatCode="0.00E+00">
                  <c:v>9.1397999999999993E-2</c:v>
                </c:pt>
                <c:pt idx="30" formatCode="0.00E+00">
                  <c:v>8.8426000000000005E-2</c:v>
                </c:pt>
                <c:pt idx="31" formatCode="0.00E+00">
                  <c:v>8.5588999999999998E-2</c:v>
                </c:pt>
                <c:pt idx="32" formatCode="0.00E+00">
                  <c:v>8.2868999999999998E-2</c:v>
                </c:pt>
                <c:pt idx="33" formatCode="0.00E+00">
                  <c:v>8.0257999999999996E-2</c:v>
                </c:pt>
                <c:pt idx="34" formatCode="0.00E+00">
                  <c:v>7.7746999999999997E-2</c:v>
                </c:pt>
                <c:pt idx="35" formatCode="0.00E+00">
                  <c:v>7.5346999999999997E-2</c:v>
                </c:pt>
                <c:pt idx="36" formatCode="0.00E+00">
                  <c:v>7.3034000000000002E-2</c:v>
                </c:pt>
                <c:pt idx="37" formatCode="0.00E+00">
                  <c:v>7.0815000000000003E-2</c:v>
                </c:pt>
                <c:pt idx="38" formatCode="0.00E+00">
                  <c:v>6.8683999999999995E-2</c:v>
                </c:pt>
                <c:pt idx="39" formatCode="0.00E+00">
                  <c:v>6.6628000000000007E-2</c:v>
                </c:pt>
                <c:pt idx="40" formatCode="0.00E+00">
                  <c:v>6.4548999999999995E-2</c:v>
                </c:pt>
                <c:pt idx="41" formatCode="0.00E+00">
                  <c:v>6.2548000000000006E-2</c:v>
                </c:pt>
                <c:pt idx="42" formatCode="0.00E+00">
                  <c:v>6.0611999999999999E-2</c:v>
                </c:pt>
                <c:pt idx="43" formatCode="0.00E+00">
                  <c:v>5.8740000000000001E-2</c:v>
                </c:pt>
                <c:pt idx="44" formatCode="0.00E+00">
                  <c:v>5.6932999999999997E-2</c:v>
                </c:pt>
                <c:pt idx="45" formatCode="0.00E+00">
                  <c:v>5.5196000000000002E-2</c:v>
                </c:pt>
                <c:pt idx="46" formatCode="0.00E+00">
                  <c:v>5.3552000000000002E-2</c:v>
                </c:pt>
                <c:pt idx="47" formatCode="0.00E+00">
                  <c:v>5.1984000000000002E-2</c:v>
                </c:pt>
                <c:pt idx="48" formatCode="0.00E+00">
                  <c:v>5.0480999999999998E-2</c:v>
                </c:pt>
                <c:pt idx="49" formatCode="0.00E+00">
                  <c:v>4.9031999999999999E-2</c:v>
                </c:pt>
                <c:pt idx="50" formatCode="0.00E+00">
                  <c:v>4.7631E-2</c:v>
                </c:pt>
                <c:pt idx="51" formatCode="0.00E+00">
                  <c:v>4.6294000000000002E-2</c:v>
                </c:pt>
                <c:pt idx="52" formatCode="0.00E+00">
                  <c:v>4.5003000000000001E-2</c:v>
                </c:pt>
                <c:pt idx="53" formatCode="0.00E+00">
                  <c:v>4.3753E-2</c:v>
                </c:pt>
                <c:pt idx="54" formatCode="0.00E+00">
                  <c:v>4.2539E-2</c:v>
                </c:pt>
                <c:pt idx="55" formatCode="0.00E+00">
                  <c:v>4.1370999999999998E-2</c:v>
                </c:pt>
                <c:pt idx="56" formatCode="0.00E+00">
                  <c:v>4.0263E-2</c:v>
                </c:pt>
                <c:pt idx="57" formatCode="0.00E+00">
                  <c:v>3.9202000000000001E-2</c:v>
                </c:pt>
                <c:pt idx="58" formatCode="0.00E+00">
                  <c:v>3.8181E-2</c:v>
                </c:pt>
                <c:pt idx="59" formatCode="0.00E+00">
                  <c:v>3.7198000000000002E-2</c:v>
                </c:pt>
                <c:pt idx="60" formatCode="0.00E+00">
                  <c:v>3.6374999999999998E-2</c:v>
                </c:pt>
                <c:pt idx="61" formatCode="0.00E+00">
                  <c:v>3.5564999999999999E-2</c:v>
                </c:pt>
                <c:pt idx="62" formatCode="0.00E+00">
                  <c:v>3.4769000000000001E-2</c:v>
                </c:pt>
                <c:pt idx="63" formatCode="0.00E+00">
                  <c:v>3.4009999999999999E-2</c:v>
                </c:pt>
                <c:pt idx="64" formatCode="0.00E+00">
                  <c:v>3.3271000000000002E-2</c:v>
                </c:pt>
                <c:pt idx="65" formatCode="0.00E+00">
                  <c:v>3.2552999999999999E-2</c:v>
                </c:pt>
                <c:pt idx="66" formatCode="0.00E+00">
                  <c:v>3.1872999999999999E-2</c:v>
                </c:pt>
                <c:pt idx="67" formatCode="0.00E+00">
                  <c:v>3.1208E-2</c:v>
                </c:pt>
                <c:pt idx="68" formatCode="0.00E+00">
                  <c:v>3.0558999999999999E-2</c:v>
                </c:pt>
                <c:pt idx="69" formatCode="0.00E+00">
                  <c:v>2.9937999999999999E-2</c:v>
                </c:pt>
                <c:pt idx="70" formatCode="0.00E+00">
                  <c:v>2.9329000000000001E-2</c:v>
                </c:pt>
                <c:pt idx="71" formatCode="0.00E+00">
                  <c:v>2.8738E-2</c:v>
                </c:pt>
                <c:pt idx="72" formatCode="0.00E+00">
                  <c:v>2.8164999999999999E-2</c:v>
                </c:pt>
                <c:pt idx="73" formatCode="0.00E+00">
                  <c:v>2.7601000000000001E-2</c:v>
                </c:pt>
                <c:pt idx="74" formatCode="0.00E+00">
                  <c:v>2.7053000000000001E-2</c:v>
                </c:pt>
                <c:pt idx="75" formatCode="0.00E+00">
                  <c:v>2.6523000000000001E-2</c:v>
                </c:pt>
                <c:pt idx="76" formatCode="0.00E+00">
                  <c:v>2.6003999999999999E-2</c:v>
                </c:pt>
                <c:pt idx="77" formatCode="0.00E+00">
                  <c:v>2.5506000000000001E-2</c:v>
                </c:pt>
                <c:pt idx="78" formatCode="0.00E+00">
                  <c:v>2.5021999999999999E-2</c:v>
                </c:pt>
                <c:pt idx="79" formatCode="0.00E+00">
                  <c:v>2.4548E-2</c:v>
                </c:pt>
                <c:pt idx="80" formatCode="0.00E+00">
                  <c:v>2.4105000000000001E-2</c:v>
                </c:pt>
                <c:pt idx="81" formatCode="0.00E+00">
                  <c:v>2.367E-2</c:v>
                </c:pt>
                <c:pt idx="82" formatCode="0.00E+00">
                  <c:v>2.3247E-2</c:v>
                </c:pt>
                <c:pt idx="83" formatCode="0.00E+00">
                  <c:v>2.2837E-2</c:v>
                </c:pt>
                <c:pt idx="84" formatCode="0.00E+00">
                  <c:v>2.2433000000000002E-2</c:v>
                </c:pt>
                <c:pt idx="85" formatCode="0.00E+00">
                  <c:v>2.2044999999999999E-2</c:v>
                </c:pt>
                <c:pt idx="86" formatCode="0.00E+00">
                  <c:v>2.1663999999999999E-2</c:v>
                </c:pt>
                <c:pt idx="87" formatCode="0.00E+00">
                  <c:v>2.129E-2</c:v>
                </c:pt>
                <c:pt idx="88" formatCode="0.00E+00">
                  <c:v>2.0930000000000001E-2</c:v>
                </c:pt>
                <c:pt idx="89" formatCode="0.00E+00">
                  <c:v>2.0573999999999999E-2</c:v>
                </c:pt>
                <c:pt idx="90" formatCode="0.00E+00">
                  <c:v>2.0232E-2</c:v>
                </c:pt>
                <c:pt idx="91" formatCode="0.00E+00">
                  <c:v>1.9896E-2</c:v>
                </c:pt>
                <c:pt idx="92" formatCode="0.00E+00">
                  <c:v>1.9567999999999999E-2</c:v>
                </c:pt>
                <c:pt idx="93" formatCode="0.00E+00">
                  <c:v>1.9251000000000001E-2</c:v>
                </c:pt>
                <c:pt idx="94" formatCode="0.00E+00">
                  <c:v>1.8938E-2</c:v>
                </c:pt>
                <c:pt idx="95" formatCode="0.00E+00">
                  <c:v>1.8637000000000001E-2</c:v>
                </c:pt>
                <c:pt idx="96" formatCode="0.00E+00">
                  <c:v>1.8341E-2</c:v>
                </c:pt>
                <c:pt idx="97" formatCode="0.00E+00">
                  <c:v>1.8051999999999999E-2</c:v>
                </c:pt>
                <c:pt idx="98" formatCode="0.00E+00">
                  <c:v>1.7773000000000001E-2</c:v>
                </c:pt>
                <c:pt idx="99" formatCode="0.00E+00">
                  <c:v>1.7496999999999999E-2</c:v>
                </c:pt>
                <c:pt idx="100" formatCode="0.00E+00">
                  <c:v>1.7266E-2</c:v>
                </c:pt>
                <c:pt idx="101" formatCode="0.00E+00">
                  <c:v>1.7034000000000001E-2</c:v>
                </c:pt>
                <c:pt idx="102" formatCode="0.00E+00">
                  <c:v>1.6811E-2</c:v>
                </c:pt>
                <c:pt idx="103" formatCode="0.00E+00">
                  <c:v>1.6589E-2</c:v>
                </c:pt>
                <c:pt idx="104" formatCode="0.00E+00">
                  <c:v>1.6376000000000002E-2</c:v>
                </c:pt>
                <c:pt idx="105" formatCode="0.00E+00">
                  <c:v>1.6163E-2</c:v>
                </c:pt>
                <c:pt idx="106" formatCode="0.00E+00">
                  <c:v>1.5959999999999998E-2</c:v>
                </c:pt>
                <c:pt idx="107" formatCode="0.00E+00">
                  <c:v>1.5757E-2</c:v>
                </c:pt>
                <c:pt idx="108" formatCode="0.00E+00">
                  <c:v>1.5561E-2</c:v>
                </c:pt>
                <c:pt idx="109" formatCode="0.00E+00">
                  <c:v>1.5365999999999999E-2</c:v>
                </c:pt>
                <c:pt idx="110" formatCode="0.00E+00">
                  <c:v>1.5177E-2</c:v>
                </c:pt>
                <c:pt idx="111" formatCode="0.00E+00">
                  <c:v>1.499E-2</c:v>
                </c:pt>
                <c:pt idx="112" formatCode="0.00E+00">
                  <c:v>1.4808999999999999E-2</c:v>
                </c:pt>
                <c:pt idx="113" formatCode="0.00E+00">
                  <c:v>1.4628E-2</c:v>
                </c:pt>
                <c:pt idx="114" formatCode="0.00E+00">
                  <c:v>1.4454E-2</c:v>
                </c:pt>
                <c:pt idx="115" formatCode="0.00E+00">
                  <c:v>1.4279999999999999E-2</c:v>
                </c:pt>
                <c:pt idx="116" formatCode="0.00E+00">
                  <c:v>1.4113000000000001E-2</c:v>
                </c:pt>
                <c:pt idx="117" formatCode="0.00E+00">
                  <c:v>1.3946E-2</c:v>
                </c:pt>
                <c:pt idx="118" formatCode="0.00E+00">
                  <c:v>1.3786E-2</c:v>
                </c:pt>
                <c:pt idx="119" formatCode="0.00E+00">
                  <c:v>1.3625999999999999E-2</c:v>
                </c:pt>
                <c:pt idx="120" formatCode="0.00E+00">
                  <c:v>1.3447000000000001E-2</c:v>
                </c:pt>
                <c:pt idx="121" formatCode="0.00E+00">
                  <c:v>1.3270000000000001E-2</c:v>
                </c:pt>
                <c:pt idx="122" formatCode="0.00E+00">
                  <c:v>1.3099E-2</c:v>
                </c:pt>
                <c:pt idx="123" formatCode="0.00E+00">
                  <c:v>1.2931E-2</c:v>
                </c:pt>
                <c:pt idx="124" formatCode="0.00E+00">
                  <c:v>1.2766E-2</c:v>
                </c:pt>
                <c:pt idx="125" formatCode="0.00E+00">
                  <c:v>1.2605999999999999E-2</c:v>
                </c:pt>
                <c:pt idx="126" formatCode="0.00E+00">
                  <c:v>1.2447E-2</c:v>
                </c:pt>
                <c:pt idx="127" formatCode="0.00E+00">
                  <c:v>1.2293999999999999E-2</c:v>
                </c:pt>
                <c:pt idx="128" formatCode="0.00E+00">
                  <c:v>1.2142E-2</c:v>
                </c:pt>
                <c:pt idx="129" formatCode="0.00E+00">
                  <c:v>1.1995E-2</c:v>
                </c:pt>
                <c:pt idx="130" formatCode="0.00E+00">
                  <c:v>1.1849999999999999E-2</c:v>
                </c:pt>
                <c:pt idx="131" formatCode="0.00E+00">
                  <c:v>1.1709000000000001E-2</c:v>
                </c:pt>
                <c:pt idx="132" formatCode="0.00E+00">
                  <c:v>1.157E-2</c:v>
                </c:pt>
                <c:pt idx="133" formatCode="0.00E+00">
                  <c:v>1.1435000000000001E-2</c:v>
                </c:pt>
                <c:pt idx="134" formatCode="0.00E+00">
                  <c:v>1.1302E-2</c:v>
                </c:pt>
                <c:pt idx="135" formatCode="0.00E+00">
                  <c:v>1.1172E-2</c:v>
                </c:pt>
                <c:pt idx="136" formatCode="0.00E+00">
                  <c:v>1.1044999999999999E-2</c:v>
                </c:pt>
                <c:pt idx="137" formatCode="0.00E+00">
                  <c:v>1.0919E-2</c:v>
                </c:pt>
                <c:pt idx="138" formatCode="0.00E+00">
                  <c:v>1.0796999999999999E-2</c:v>
                </c:pt>
                <c:pt idx="139" formatCode="0.00E+00">
                  <c:v>1.0676E-2</c:v>
                </c:pt>
                <c:pt idx="140" formatCode="0.00E+00">
                  <c:v>1.0531E-2</c:v>
                </c:pt>
                <c:pt idx="141" formatCode="0.00E+00">
                  <c:v>1.0389000000000001E-2</c:v>
                </c:pt>
                <c:pt idx="142" formatCode="0.00E+00">
                  <c:v>1.0248999999999999E-2</c:v>
                </c:pt>
                <c:pt idx="143" formatCode="0.00E+00">
                  <c:v>1.0115000000000001E-2</c:v>
                </c:pt>
                <c:pt idx="144" formatCode="0.00E+00">
                  <c:v>9.9822999999999995E-3</c:v>
                </c:pt>
                <c:pt idx="145" formatCode="0.00E+00">
                  <c:v>9.8522000000000002E-3</c:v>
                </c:pt>
                <c:pt idx="146" formatCode="0.00E+00">
                  <c:v>9.7260999999999997E-3</c:v>
                </c:pt>
                <c:pt idx="147" formatCode="0.00E+00">
                  <c:v>9.6022999999999994E-3</c:v>
                </c:pt>
                <c:pt idx="148" formatCode="0.00E+00">
                  <c:v>9.4813999999999992E-3</c:v>
                </c:pt>
                <c:pt idx="149" formatCode="0.00E+00">
                  <c:v>9.3647000000000001E-3</c:v>
                </c:pt>
                <c:pt idx="150" formatCode="0.00E+00">
                  <c:v>9.2499000000000001E-3</c:v>
                </c:pt>
                <c:pt idx="151" formatCode="0.00E+00">
                  <c:v>9.1375999999999992E-3</c:v>
                </c:pt>
                <c:pt idx="152" formatCode="0.00E+00">
                  <c:v>9.0288E-3</c:v>
                </c:pt>
                <c:pt idx="153" formatCode="0.00E+00">
                  <c:v>8.9218000000000006E-3</c:v>
                </c:pt>
                <c:pt idx="154" formatCode="0.00E+00">
                  <c:v>8.8175000000000007E-3</c:v>
                </c:pt>
                <c:pt idx="155" formatCode="0.00E+00">
                  <c:v>8.7159999999999998E-3</c:v>
                </c:pt>
                <c:pt idx="156" formatCode="0.00E+00">
                  <c:v>8.6160999999999998E-3</c:v>
                </c:pt>
                <c:pt idx="157" formatCode="0.00E+00">
                  <c:v>8.5193999999999999E-3</c:v>
                </c:pt>
                <c:pt idx="158" formatCode="0.00E+00">
                  <c:v>8.4246000000000008E-3</c:v>
                </c:pt>
                <c:pt idx="159" formatCode="0.00E+00">
                  <c:v>8.3312000000000004E-3</c:v>
                </c:pt>
                <c:pt idx="160" formatCode="0.00E+00">
                  <c:v>8.2658000000000002E-3</c:v>
                </c:pt>
                <c:pt idx="161" formatCode="0.00E+00">
                  <c:v>8.2004000000000001E-3</c:v>
                </c:pt>
                <c:pt idx="162" formatCode="0.00E+00">
                  <c:v>8.1367999999999996E-3</c:v>
                </c:pt>
                <c:pt idx="163" formatCode="0.00E+00">
                  <c:v>8.0735000000000008E-3</c:v>
                </c:pt>
                <c:pt idx="164" formatCode="0.00E+00">
                  <c:v>8.0116000000000007E-3</c:v>
                </c:pt>
                <c:pt idx="165" formatCode="0.00E+00">
                  <c:v>7.9503000000000004E-3</c:v>
                </c:pt>
                <c:pt idx="166" formatCode="0.00E+00">
                  <c:v>7.8899999999999994E-3</c:v>
                </c:pt>
                <c:pt idx="167" formatCode="0.00E+00">
                  <c:v>7.8309999999999994E-3</c:v>
                </c:pt>
                <c:pt idx="168" formatCode="0.00E+00">
                  <c:v>7.7723999999999996E-3</c:v>
                </c:pt>
                <c:pt idx="169" formatCode="0.00E+00">
                  <c:v>7.7152000000000002E-3</c:v>
                </c:pt>
                <c:pt idx="170" formatCode="0.00E+00">
                  <c:v>7.6579999999999999E-3</c:v>
                </c:pt>
                <c:pt idx="171" formatCode="0.00E+00">
                  <c:v>7.6023999999999996E-3</c:v>
                </c:pt>
                <c:pt idx="172" formatCode="0.00E+00">
                  <c:v>7.5468000000000002E-3</c:v>
                </c:pt>
                <c:pt idx="173" formatCode="0.00E+00">
                  <c:v>7.4925E-3</c:v>
                </c:pt>
                <c:pt idx="174" formatCode="0.00E+00">
                  <c:v>7.4387000000000003E-3</c:v>
                </c:pt>
                <c:pt idx="175" formatCode="0.00E+00">
                  <c:v>7.3857999999999997E-3</c:v>
                </c:pt>
                <c:pt idx="176" formatCode="0.00E+00">
                  <c:v>7.3337999999999997E-3</c:v>
                </c:pt>
                <c:pt idx="177" formatCode="0.00E+00">
                  <c:v>7.2823999999999996E-3</c:v>
                </c:pt>
                <c:pt idx="178" formatCode="0.00E+00">
                  <c:v>7.2325000000000002E-3</c:v>
                </c:pt>
                <c:pt idx="179" formatCode="0.00E+00">
                  <c:v>7.1825999999999999E-3</c:v>
                </c:pt>
                <c:pt idx="180" formatCode="0.00E+00">
                  <c:v>7.1326000000000002E-3</c:v>
                </c:pt>
                <c:pt idx="181" formatCode="0.00E+00">
                  <c:v>7.0825000000000003E-3</c:v>
                </c:pt>
                <c:pt idx="182" formatCode="0.00E+00">
                  <c:v>7.0340000000000003E-3</c:v>
                </c:pt>
                <c:pt idx="183" formatCode="0.00E+00">
                  <c:v>6.9857000000000001E-3</c:v>
                </c:pt>
                <c:pt idx="184" formatCode="0.00E+00">
                  <c:v>6.9383999999999999E-3</c:v>
                </c:pt>
                <c:pt idx="185" formatCode="0.00E+00">
                  <c:v>6.8916999999999997E-3</c:v>
                </c:pt>
                <c:pt idx="186" formatCode="0.00E+00">
                  <c:v>6.8453999999999997E-3</c:v>
                </c:pt>
                <c:pt idx="187" formatCode="0.00E+00">
                  <c:v>6.7996000000000003E-3</c:v>
                </c:pt>
                <c:pt idx="188" formatCode="0.00E+00">
                  <c:v>6.7543000000000004E-3</c:v>
                </c:pt>
                <c:pt idx="189" formatCode="0.00E+00">
                  <c:v>6.7105000000000003E-3</c:v>
                </c:pt>
                <c:pt idx="190" formatCode="0.00E+00">
                  <c:v>6.6666E-3</c:v>
                </c:pt>
                <c:pt idx="191" formatCode="0.00E+00">
                  <c:v>6.6241E-3</c:v>
                </c:pt>
                <c:pt idx="192" formatCode="0.00E+00">
                  <c:v>6.5816E-3</c:v>
                </c:pt>
                <c:pt idx="193" formatCode="0.00E+00">
                  <c:v>6.5399000000000004E-3</c:v>
                </c:pt>
                <c:pt idx="194" formatCode="0.00E+00">
                  <c:v>6.4983999999999997E-3</c:v>
                </c:pt>
                <c:pt idx="195" formatCode="0.00E+00">
                  <c:v>6.4577999999999997E-3</c:v>
                </c:pt>
                <c:pt idx="196" formatCode="0.00E+00">
                  <c:v>6.4178999999999998E-3</c:v>
                </c:pt>
                <c:pt idx="197" formatCode="0.00E+00">
                  <c:v>6.3784000000000002E-3</c:v>
                </c:pt>
                <c:pt idx="198" formatCode="0.00E+00">
                  <c:v>6.3397999999999996E-3</c:v>
                </c:pt>
                <c:pt idx="199" formatCode="0.00E+00">
                  <c:v>6.3010999999999996E-3</c:v>
                </c:pt>
                <c:pt idx="200" formatCode="0.00E+00">
                  <c:v>6.2576000000000003E-3</c:v>
                </c:pt>
                <c:pt idx="201" formatCode="0.00E+00">
                  <c:v>6.2141999999999996E-3</c:v>
                </c:pt>
                <c:pt idx="202" formatCode="0.00E+00">
                  <c:v>6.1719000000000001E-3</c:v>
                </c:pt>
                <c:pt idx="203" formatCode="0.00E+00">
                  <c:v>6.1295999999999998E-3</c:v>
                </c:pt>
                <c:pt idx="204" formatCode="0.00E+00">
                  <c:v>6.0886999999999998E-3</c:v>
                </c:pt>
                <c:pt idx="205" formatCode="0.00E+00">
                  <c:v>6.0479000000000002E-3</c:v>
                </c:pt>
                <c:pt idx="206" formatCode="0.00E+00">
                  <c:v>6.0087999999999999E-3</c:v>
                </c:pt>
                <c:pt idx="207" formatCode="0.00E+00">
                  <c:v>5.9697999999999999E-3</c:v>
                </c:pt>
                <c:pt idx="208" formatCode="0.00E+00">
                  <c:v>5.9321E-3</c:v>
                </c:pt>
                <c:pt idx="209" formatCode="0.00E+00">
                  <c:v>5.8945000000000004E-3</c:v>
                </c:pt>
                <c:pt idx="210" formatCode="0.00E+00">
                  <c:v>5.8573999999999996E-3</c:v>
                </c:pt>
                <c:pt idx="211" formatCode="0.00E+00">
                  <c:v>5.8203999999999999E-3</c:v>
                </c:pt>
                <c:pt idx="212" formatCode="0.00E+00">
                  <c:v>5.7837000000000001E-3</c:v>
                </c:pt>
                <c:pt idx="213" formatCode="0.00E+00">
                  <c:v>5.7472000000000001E-3</c:v>
                </c:pt>
                <c:pt idx="214" formatCode="0.00E+00">
                  <c:v>5.7118999999999998E-3</c:v>
                </c:pt>
                <c:pt idx="215" formatCode="0.00E+00">
                  <c:v>5.6766999999999998E-3</c:v>
                </c:pt>
                <c:pt idx="216" formatCode="0.00E+00">
                  <c:v>5.6430999999999999E-3</c:v>
                </c:pt>
                <c:pt idx="217" formatCode="0.00E+00">
                  <c:v>5.6096000000000002E-3</c:v>
                </c:pt>
                <c:pt idx="218" formatCode="0.00E+00">
                  <c:v>5.5770000000000004E-3</c:v>
                </c:pt>
                <c:pt idx="219" formatCode="0.00E+00">
                  <c:v>5.5443999999999997E-3</c:v>
                </c:pt>
                <c:pt idx="220" formatCode="0.00E+00">
                  <c:v>5.4901000000000004E-3</c:v>
                </c:pt>
                <c:pt idx="221" formatCode="0.00E+00">
                  <c:v>5.4368000000000003E-3</c:v>
                </c:pt>
                <c:pt idx="222" formatCode="0.00E+00">
                  <c:v>5.3845000000000004E-3</c:v>
                </c:pt>
                <c:pt idx="223" formatCode="0.00E+00">
                  <c:v>5.3331999999999997E-3</c:v>
                </c:pt>
                <c:pt idx="224" formatCode="0.00E+00">
                  <c:v>5.2832E-3</c:v>
                </c:pt>
                <c:pt idx="225" formatCode="0.00E+00">
                  <c:v>5.2341000000000002E-3</c:v>
                </c:pt>
                <c:pt idx="226" formatCode="0.00E+00">
                  <c:v>5.1862999999999996E-3</c:v>
                </c:pt>
                <c:pt idx="227" formatCode="0.00E+00">
                  <c:v>5.1397999999999999E-3</c:v>
                </c:pt>
                <c:pt idx="228" formatCode="0.00E+00">
                  <c:v>5.0946999999999997E-3</c:v>
                </c:pt>
                <c:pt idx="229" formatCode="0.00E+00">
                  <c:v>5.0511000000000002E-3</c:v>
                </c:pt>
                <c:pt idx="230" formatCode="0.00E+00">
                  <c:v>5.0095000000000001E-3</c:v>
                </c:pt>
                <c:pt idx="231" formatCode="0.00E+00">
                  <c:v>4.9712999999999997E-3</c:v>
                </c:pt>
                <c:pt idx="232" formatCode="0.00E+00">
                  <c:v>4.9370000000000004E-3</c:v>
                </c:pt>
                <c:pt idx="233" formatCode="0.00E+00">
                  <c:v>4.9084000000000003E-3</c:v>
                </c:pt>
                <c:pt idx="234" formatCode="0.00E+00">
                  <c:v>4.8875999999999998E-3</c:v>
                </c:pt>
                <c:pt idx="235" formatCode="0.00E+00">
                  <c:v>4.8812999999999999E-3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'B comp'!$D$1</c:f>
              <c:strCache>
                <c:ptCount val="1"/>
                <c:pt idx="0">
                  <c:v>B8 gap 100 mm</c:v>
                </c:pt>
              </c:strCache>
            </c:strRef>
          </c:tx>
          <c:marker>
            <c:symbol val="none"/>
          </c:marker>
          <c:xVal>
            <c:numRef>
              <c:f>'B comp'!$C$3:$C$238</c:f>
              <c:numCache>
                <c:formatCode>General</c:formatCode>
                <c:ptCount val="236"/>
                <c:pt idx="0">
                  <c:v>5.4463500000000007</c:v>
                </c:pt>
                <c:pt idx="1">
                  <c:v>5.5486900000000006</c:v>
                </c:pt>
                <c:pt idx="2">
                  <c:v>5.6510400000000001</c:v>
                </c:pt>
                <c:pt idx="3">
                  <c:v>5.7533900000000004</c:v>
                </c:pt>
                <c:pt idx="4">
                  <c:v>5.8557399999999999</c:v>
                </c:pt>
                <c:pt idx="5">
                  <c:v>5.9580800000000007</c:v>
                </c:pt>
                <c:pt idx="6">
                  <c:v>6.0604300000000002</c:v>
                </c:pt>
                <c:pt idx="7">
                  <c:v>6.1627800000000006</c:v>
                </c:pt>
                <c:pt idx="8">
                  <c:v>6.2651200000000005</c:v>
                </c:pt>
                <c:pt idx="9">
                  <c:v>6.3675000000000006</c:v>
                </c:pt>
                <c:pt idx="10">
                  <c:v>6.4698000000000002</c:v>
                </c:pt>
                <c:pt idx="11">
                  <c:v>6.5722000000000005</c:v>
                </c:pt>
                <c:pt idx="12">
                  <c:v>6.6745000000000001</c:v>
                </c:pt>
                <c:pt idx="13">
                  <c:v>6.7769000000000004</c:v>
                </c:pt>
                <c:pt idx="14">
                  <c:v>6.8792</c:v>
                </c:pt>
                <c:pt idx="15">
                  <c:v>6.9816000000000003</c:v>
                </c:pt>
                <c:pt idx="16">
                  <c:v>7.0838999999999999</c:v>
                </c:pt>
                <c:pt idx="17">
                  <c:v>7.1862000000000004</c:v>
                </c:pt>
                <c:pt idx="18">
                  <c:v>7.2886000000000006</c:v>
                </c:pt>
                <c:pt idx="19">
                  <c:v>7.3909000000000002</c:v>
                </c:pt>
                <c:pt idx="20">
                  <c:v>7.4996000000000009</c:v>
                </c:pt>
                <c:pt idx="21">
                  <c:v>7.6082000000000001</c:v>
                </c:pt>
                <c:pt idx="22">
                  <c:v>7.7168000000000001</c:v>
                </c:pt>
                <c:pt idx="23">
                  <c:v>7.8254000000000001</c:v>
                </c:pt>
                <c:pt idx="24">
                  <c:v>7.9340000000000002</c:v>
                </c:pt>
                <c:pt idx="25">
                  <c:v>8.0427</c:v>
                </c:pt>
                <c:pt idx="26">
                  <c:v>8.1513000000000009</c:v>
                </c:pt>
                <c:pt idx="27">
                  <c:v>8.2599</c:v>
                </c:pt>
                <c:pt idx="28">
                  <c:v>8.3685000000000009</c:v>
                </c:pt>
                <c:pt idx="29">
                  <c:v>8.4771000000000001</c:v>
                </c:pt>
                <c:pt idx="30">
                  <c:v>8.5856999999999992</c:v>
                </c:pt>
                <c:pt idx="31">
                  <c:v>8.6943999999999999</c:v>
                </c:pt>
                <c:pt idx="32">
                  <c:v>8.8030000000000008</c:v>
                </c:pt>
                <c:pt idx="33">
                  <c:v>8.9116</c:v>
                </c:pt>
                <c:pt idx="34">
                  <c:v>9.0202000000000009</c:v>
                </c:pt>
                <c:pt idx="35">
                  <c:v>9.1288</c:v>
                </c:pt>
                <c:pt idx="36">
                  <c:v>9.2375000000000007</c:v>
                </c:pt>
                <c:pt idx="37">
                  <c:v>9.3460999999999999</c:v>
                </c:pt>
                <c:pt idx="38">
                  <c:v>9.454699999999999</c:v>
                </c:pt>
                <c:pt idx="39">
                  <c:v>9.5632999999999999</c:v>
                </c:pt>
                <c:pt idx="40">
                  <c:v>9.6809000000000012</c:v>
                </c:pt>
                <c:pt idx="41">
                  <c:v>9.7984000000000009</c:v>
                </c:pt>
                <c:pt idx="42">
                  <c:v>9.9160000000000004</c:v>
                </c:pt>
                <c:pt idx="43">
                  <c:v>10.0335</c:v>
                </c:pt>
                <c:pt idx="44">
                  <c:v>10.1511</c:v>
                </c:pt>
                <c:pt idx="45">
                  <c:v>10.268599999999999</c:v>
                </c:pt>
                <c:pt idx="46">
                  <c:v>10.386200000000001</c:v>
                </c:pt>
                <c:pt idx="47">
                  <c:v>10.5037</c:v>
                </c:pt>
                <c:pt idx="48">
                  <c:v>10.621300000000002</c:v>
                </c:pt>
                <c:pt idx="49">
                  <c:v>10.738800000000001</c:v>
                </c:pt>
                <c:pt idx="50">
                  <c:v>10.856400000000001</c:v>
                </c:pt>
                <c:pt idx="51">
                  <c:v>10.9739</c:v>
                </c:pt>
                <c:pt idx="52">
                  <c:v>11.0915</c:v>
                </c:pt>
                <c:pt idx="53">
                  <c:v>11.209099999999999</c:v>
                </c:pt>
                <c:pt idx="54">
                  <c:v>11.326599999999999</c:v>
                </c:pt>
                <c:pt idx="55">
                  <c:v>11.4442</c:v>
                </c:pt>
                <c:pt idx="56">
                  <c:v>11.5617</c:v>
                </c:pt>
                <c:pt idx="57">
                  <c:v>11.679300000000001</c:v>
                </c:pt>
                <c:pt idx="58">
                  <c:v>11.796800000000001</c:v>
                </c:pt>
                <c:pt idx="59">
                  <c:v>11.914400000000001</c:v>
                </c:pt>
                <c:pt idx="60">
                  <c:v>12.041600000000001</c:v>
                </c:pt>
                <c:pt idx="61">
                  <c:v>12.168800000000001</c:v>
                </c:pt>
                <c:pt idx="62">
                  <c:v>12.295999999999999</c:v>
                </c:pt>
                <c:pt idx="63">
                  <c:v>12.423200000000001</c:v>
                </c:pt>
                <c:pt idx="64">
                  <c:v>12.5505</c:v>
                </c:pt>
                <c:pt idx="65">
                  <c:v>12.677700000000002</c:v>
                </c:pt>
                <c:pt idx="66">
                  <c:v>12.8049</c:v>
                </c:pt>
                <c:pt idx="67">
                  <c:v>12.9321</c:v>
                </c:pt>
                <c:pt idx="68">
                  <c:v>13.0593</c:v>
                </c:pt>
                <c:pt idx="69">
                  <c:v>13.186500000000001</c:v>
                </c:pt>
                <c:pt idx="70">
                  <c:v>13.313700000000001</c:v>
                </c:pt>
                <c:pt idx="71">
                  <c:v>13.440999999999999</c:v>
                </c:pt>
                <c:pt idx="72">
                  <c:v>13.568200000000001</c:v>
                </c:pt>
                <c:pt idx="73">
                  <c:v>13.695399999999999</c:v>
                </c:pt>
                <c:pt idx="74">
                  <c:v>13.822600000000001</c:v>
                </c:pt>
                <c:pt idx="75">
                  <c:v>13.9498</c:v>
                </c:pt>
                <c:pt idx="76">
                  <c:v>14.077000000000002</c:v>
                </c:pt>
                <c:pt idx="77">
                  <c:v>14.2043</c:v>
                </c:pt>
                <c:pt idx="78">
                  <c:v>14.331500000000002</c:v>
                </c:pt>
                <c:pt idx="79">
                  <c:v>14.4587</c:v>
                </c:pt>
                <c:pt idx="80">
                  <c:v>14.546500000000002</c:v>
                </c:pt>
                <c:pt idx="81">
                  <c:v>14.634399999999999</c:v>
                </c:pt>
                <c:pt idx="82">
                  <c:v>14.722300000000001</c:v>
                </c:pt>
                <c:pt idx="83">
                  <c:v>14.810100000000002</c:v>
                </c:pt>
                <c:pt idx="84">
                  <c:v>14.898</c:v>
                </c:pt>
                <c:pt idx="85">
                  <c:v>14.985800000000001</c:v>
                </c:pt>
                <c:pt idx="86">
                  <c:v>15.073699999999999</c:v>
                </c:pt>
                <c:pt idx="87">
                  <c:v>15.1615</c:v>
                </c:pt>
                <c:pt idx="88">
                  <c:v>15.249400000000001</c:v>
                </c:pt>
                <c:pt idx="89">
                  <c:v>15.337199999999999</c:v>
                </c:pt>
                <c:pt idx="90">
                  <c:v>15.425000000000001</c:v>
                </c:pt>
                <c:pt idx="91">
                  <c:v>15.513000000000002</c:v>
                </c:pt>
                <c:pt idx="92">
                  <c:v>15.600999999999999</c:v>
                </c:pt>
                <c:pt idx="93">
                  <c:v>15.689</c:v>
                </c:pt>
                <c:pt idx="94">
                  <c:v>15.777000000000001</c:v>
                </c:pt>
                <c:pt idx="95">
                  <c:v>15.864000000000001</c:v>
                </c:pt>
                <c:pt idx="96">
                  <c:v>15.952000000000002</c:v>
                </c:pt>
                <c:pt idx="97">
                  <c:v>16.04</c:v>
                </c:pt>
                <c:pt idx="98">
                  <c:v>16.128</c:v>
                </c:pt>
                <c:pt idx="99">
                  <c:v>16.216000000000001</c:v>
                </c:pt>
                <c:pt idx="100">
                  <c:v>16.308</c:v>
                </c:pt>
                <c:pt idx="101">
                  <c:v>16.401</c:v>
                </c:pt>
                <c:pt idx="102">
                  <c:v>16.492999999999999</c:v>
                </c:pt>
                <c:pt idx="103">
                  <c:v>16.586000000000002</c:v>
                </c:pt>
                <c:pt idx="104">
                  <c:v>16.678000000000001</c:v>
                </c:pt>
                <c:pt idx="105">
                  <c:v>16.771000000000001</c:v>
                </c:pt>
                <c:pt idx="106">
                  <c:v>16.863</c:v>
                </c:pt>
                <c:pt idx="107">
                  <c:v>16.955000000000002</c:v>
                </c:pt>
                <c:pt idx="108">
                  <c:v>17.048000000000002</c:v>
                </c:pt>
                <c:pt idx="109">
                  <c:v>17.14</c:v>
                </c:pt>
                <c:pt idx="110">
                  <c:v>17.233000000000001</c:v>
                </c:pt>
                <c:pt idx="111">
                  <c:v>17.324999999999999</c:v>
                </c:pt>
                <c:pt idx="112">
                  <c:v>17.417999999999999</c:v>
                </c:pt>
                <c:pt idx="113">
                  <c:v>17.510000000000002</c:v>
                </c:pt>
                <c:pt idx="114">
                  <c:v>17.603000000000002</c:v>
                </c:pt>
                <c:pt idx="115">
                  <c:v>17.695</c:v>
                </c:pt>
                <c:pt idx="116">
                  <c:v>17.788</c:v>
                </c:pt>
                <c:pt idx="117">
                  <c:v>17.88</c:v>
                </c:pt>
                <c:pt idx="118">
                  <c:v>17.972000000000001</c:v>
                </c:pt>
                <c:pt idx="119">
                  <c:v>18.065000000000001</c:v>
                </c:pt>
                <c:pt idx="120">
                  <c:v>18.152999999999999</c:v>
                </c:pt>
                <c:pt idx="121">
                  <c:v>18.241</c:v>
                </c:pt>
                <c:pt idx="122">
                  <c:v>18.330000000000002</c:v>
                </c:pt>
                <c:pt idx="123">
                  <c:v>18.417999999999999</c:v>
                </c:pt>
                <c:pt idx="124">
                  <c:v>18.506</c:v>
                </c:pt>
                <c:pt idx="125">
                  <c:v>18.594000000000001</c:v>
                </c:pt>
                <c:pt idx="126">
                  <c:v>18.683</c:v>
                </c:pt>
                <c:pt idx="127">
                  <c:v>18.771000000000001</c:v>
                </c:pt>
                <c:pt idx="128">
                  <c:v>18.859000000000002</c:v>
                </c:pt>
                <c:pt idx="129">
                  <c:v>18.948</c:v>
                </c:pt>
                <c:pt idx="130">
                  <c:v>19.036000000000001</c:v>
                </c:pt>
                <c:pt idx="131">
                  <c:v>19.123999999999999</c:v>
                </c:pt>
                <c:pt idx="132">
                  <c:v>19.212</c:v>
                </c:pt>
                <c:pt idx="133">
                  <c:v>19.301000000000002</c:v>
                </c:pt>
                <c:pt idx="134">
                  <c:v>19.388999999999999</c:v>
                </c:pt>
                <c:pt idx="135">
                  <c:v>19.477</c:v>
                </c:pt>
                <c:pt idx="136">
                  <c:v>19.565000000000001</c:v>
                </c:pt>
                <c:pt idx="137">
                  <c:v>19.654</c:v>
                </c:pt>
                <c:pt idx="138">
                  <c:v>19.742000000000001</c:v>
                </c:pt>
                <c:pt idx="139">
                  <c:v>19.830000000000002</c:v>
                </c:pt>
                <c:pt idx="140">
                  <c:v>19.923000000000002</c:v>
                </c:pt>
                <c:pt idx="141">
                  <c:v>20.015000000000001</c:v>
                </c:pt>
                <c:pt idx="142">
                  <c:v>20.108000000000001</c:v>
                </c:pt>
                <c:pt idx="143">
                  <c:v>20.2</c:v>
                </c:pt>
                <c:pt idx="144">
                  <c:v>20.292000000000002</c:v>
                </c:pt>
                <c:pt idx="145">
                  <c:v>20.385000000000002</c:v>
                </c:pt>
                <c:pt idx="146">
                  <c:v>20.477</c:v>
                </c:pt>
                <c:pt idx="147">
                  <c:v>20.57</c:v>
                </c:pt>
                <c:pt idx="148">
                  <c:v>20.661999999999999</c:v>
                </c:pt>
                <c:pt idx="149">
                  <c:v>20.754999999999999</c:v>
                </c:pt>
                <c:pt idx="150">
                  <c:v>20.847000000000001</c:v>
                </c:pt>
                <c:pt idx="151">
                  <c:v>20.94</c:v>
                </c:pt>
                <c:pt idx="152">
                  <c:v>21.032</c:v>
                </c:pt>
                <c:pt idx="153">
                  <c:v>21.125</c:v>
                </c:pt>
                <c:pt idx="154">
                  <c:v>21.216999999999999</c:v>
                </c:pt>
                <c:pt idx="155">
                  <c:v>21.309000000000001</c:v>
                </c:pt>
                <c:pt idx="156">
                  <c:v>21.402000000000001</c:v>
                </c:pt>
                <c:pt idx="157">
                  <c:v>21.494</c:v>
                </c:pt>
                <c:pt idx="158">
                  <c:v>21.587</c:v>
                </c:pt>
                <c:pt idx="159">
                  <c:v>21.679000000000002</c:v>
                </c:pt>
                <c:pt idx="160">
                  <c:v>21.766000000000002</c:v>
                </c:pt>
                <c:pt idx="161">
                  <c:v>21.853000000000002</c:v>
                </c:pt>
                <c:pt idx="162">
                  <c:v>21.94</c:v>
                </c:pt>
                <c:pt idx="163">
                  <c:v>22.027000000000001</c:v>
                </c:pt>
                <c:pt idx="164">
                  <c:v>22.114000000000001</c:v>
                </c:pt>
                <c:pt idx="165">
                  <c:v>22.201000000000001</c:v>
                </c:pt>
                <c:pt idx="166">
                  <c:v>22.288</c:v>
                </c:pt>
                <c:pt idx="167">
                  <c:v>22.375</c:v>
                </c:pt>
                <c:pt idx="168">
                  <c:v>22.462</c:v>
                </c:pt>
                <c:pt idx="169">
                  <c:v>22.548999999999999</c:v>
                </c:pt>
                <c:pt idx="170">
                  <c:v>22.636000000000003</c:v>
                </c:pt>
                <c:pt idx="171">
                  <c:v>22.723000000000003</c:v>
                </c:pt>
                <c:pt idx="172">
                  <c:v>22.810000000000002</c:v>
                </c:pt>
                <c:pt idx="173">
                  <c:v>22.897000000000002</c:v>
                </c:pt>
                <c:pt idx="174">
                  <c:v>22.984000000000002</c:v>
                </c:pt>
                <c:pt idx="175">
                  <c:v>23.071000000000002</c:v>
                </c:pt>
                <c:pt idx="176">
                  <c:v>23.158000000000001</c:v>
                </c:pt>
                <c:pt idx="177">
                  <c:v>23.245000000000001</c:v>
                </c:pt>
                <c:pt idx="178">
                  <c:v>23.332000000000001</c:v>
                </c:pt>
                <c:pt idx="179">
                  <c:v>23.419</c:v>
                </c:pt>
                <c:pt idx="180">
                  <c:v>23.489000000000001</c:v>
                </c:pt>
                <c:pt idx="181">
                  <c:v>23.559000000000001</c:v>
                </c:pt>
                <c:pt idx="182">
                  <c:v>23.630000000000003</c:v>
                </c:pt>
                <c:pt idx="183">
                  <c:v>23.700000000000003</c:v>
                </c:pt>
                <c:pt idx="184">
                  <c:v>23.77</c:v>
                </c:pt>
                <c:pt idx="185">
                  <c:v>23.84</c:v>
                </c:pt>
                <c:pt idx="186">
                  <c:v>23.91</c:v>
                </c:pt>
                <c:pt idx="187">
                  <c:v>23.981000000000002</c:v>
                </c:pt>
                <c:pt idx="188">
                  <c:v>24.051000000000002</c:v>
                </c:pt>
                <c:pt idx="189">
                  <c:v>24.121000000000002</c:v>
                </c:pt>
                <c:pt idx="190">
                  <c:v>24.191000000000003</c:v>
                </c:pt>
                <c:pt idx="191">
                  <c:v>24.261000000000003</c:v>
                </c:pt>
                <c:pt idx="192">
                  <c:v>24.332000000000001</c:v>
                </c:pt>
                <c:pt idx="193">
                  <c:v>24.402000000000001</c:v>
                </c:pt>
                <c:pt idx="194">
                  <c:v>24.472000000000001</c:v>
                </c:pt>
                <c:pt idx="195">
                  <c:v>24.542000000000002</c:v>
                </c:pt>
                <c:pt idx="196">
                  <c:v>24.612000000000002</c:v>
                </c:pt>
                <c:pt idx="197">
                  <c:v>24.683</c:v>
                </c:pt>
                <c:pt idx="198">
                  <c:v>24.753</c:v>
                </c:pt>
                <c:pt idx="199">
                  <c:v>24.823</c:v>
                </c:pt>
                <c:pt idx="200">
                  <c:v>24.927</c:v>
                </c:pt>
                <c:pt idx="201">
                  <c:v>25.032</c:v>
                </c:pt>
                <c:pt idx="202">
                  <c:v>25.136000000000003</c:v>
                </c:pt>
                <c:pt idx="203">
                  <c:v>25.240000000000002</c:v>
                </c:pt>
                <c:pt idx="204">
                  <c:v>25.345000000000002</c:v>
                </c:pt>
                <c:pt idx="205">
                  <c:v>25.449000000000002</c:v>
                </c:pt>
                <c:pt idx="206">
                  <c:v>25.554000000000002</c:v>
                </c:pt>
                <c:pt idx="207">
                  <c:v>25.658000000000001</c:v>
                </c:pt>
                <c:pt idx="208">
                  <c:v>25.762</c:v>
                </c:pt>
                <c:pt idx="209">
                  <c:v>25.867000000000001</c:v>
                </c:pt>
                <c:pt idx="210">
                  <c:v>25.971</c:v>
                </c:pt>
                <c:pt idx="211">
                  <c:v>26.075000000000003</c:v>
                </c:pt>
                <c:pt idx="212">
                  <c:v>26.18</c:v>
                </c:pt>
                <c:pt idx="213">
                  <c:v>26.284000000000002</c:v>
                </c:pt>
                <c:pt idx="214">
                  <c:v>26.388000000000002</c:v>
                </c:pt>
                <c:pt idx="215">
                  <c:v>26.493000000000002</c:v>
                </c:pt>
                <c:pt idx="216">
                  <c:v>26.597000000000001</c:v>
                </c:pt>
                <c:pt idx="217">
                  <c:v>26.701000000000001</c:v>
                </c:pt>
                <c:pt idx="218">
                  <c:v>26.806000000000001</c:v>
                </c:pt>
                <c:pt idx="219">
                  <c:v>26.91</c:v>
                </c:pt>
                <c:pt idx="220">
                  <c:v>26.997</c:v>
                </c:pt>
                <c:pt idx="221">
                  <c:v>27.084</c:v>
                </c:pt>
                <c:pt idx="222">
                  <c:v>27.171000000000003</c:v>
                </c:pt>
                <c:pt idx="223">
                  <c:v>27.258000000000003</c:v>
                </c:pt>
                <c:pt idx="224">
                  <c:v>27.345000000000002</c:v>
                </c:pt>
                <c:pt idx="225">
                  <c:v>27.432000000000002</c:v>
                </c:pt>
                <c:pt idx="226">
                  <c:v>27.519000000000002</c:v>
                </c:pt>
                <c:pt idx="227">
                  <c:v>27.607000000000003</c:v>
                </c:pt>
                <c:pt idx="228">
                  <c:v>27.694000000000003</c:v>
                </c:pt>
                <c:pt idx="229">
                  <c:v>27.781000000000002</c:v>
                </c:pt>
                <c:pt idx="230">
                  <c:v>27.868000000000002</c:v>
                </c:pt>
                <c:pt idx="231">
                  <c:v>27.955000000000002</c:v>
                </c:pt>
                <c:pt idx="232">
                  <c:v>28.042000000000002</c:v>
                </c:pt>
                <c:pt idx="233">
                  <c:v>28.129000000000001</c:v>
                </c:pt>
                <c:pt idx="234">
                  <c:v>28.216000000000001</c:v>
                </c:pt>
                <c:pt idx="235">
                  <c:v>28.303000000000001</c:v>
                </c:pt>
              </c:numCache>
            </c:numRef>
          </c:xVal>
          <c:yVal>
            <c:numRef>
              <c:f>'B comp'!$D$3:$D$238</c:f>
              <c:numCache>
                <c:formatCode>General</c:formatCode>
                <c:ptCount val="236"/>
                <c:pt idx="0">
                  <c:v>0.18414</c:v>
                </c:pt>
                <c:pt idx="1">
                  <c:v>0.17710999999999999</c:v>
                </c:pt>
                <c:pt idx="2">
                  <c:v>0.16900999999999999</c:v>
                </c:pt>
                <c:pt idx="3">
                  <c:v>0.16142999999999999</c:v>
                </c:pt>
                <c:pt idx="4">
                  <c:v>0.15432999999999999</c:v>
                </c:pt>
                <c:pt idx="5">
                  <c:v>0.14760999999999999</c:v>
                </c:pt>
                <c:pt idx="6">
                  <c:v>0.14135</c:v>
                </c:pt>
                <c:pt idx="7">
                  <c:v>0.13542999999999999</c:v>
                </c:pt>
                <c:pt idx="8">
                  <c:v>0.12986</c:v>
                </c:pt>
                <c:pt idx="9">
                  <c:v>0.12461</c:v>
                </c:pt>
                <c:pt idx="10">
                  <c:v>0.11967</c:v>
                </c:pt>
                <c:pt idx="11">
                  <c:v>0.11504</c:v>
                </c:pt>
                <c:pt idx="12">
                  <c:v>0.11070000000000001</c:v>
                </c:pt>
                <c:pt idx="13">
                  <c:v>0.10661</c:v>
                </c:pt>
                <c:pt idx="14">
                  <c:v>0.10277</c:v>
                </c:pt>
                <c:pt idx="15" formatCode="0.00E+00">
                  <c:v>9.9103999999999998E-2</c:v>
                </c:pt>
                <c:pt idx="16" formatCode="0.00E+00">
                  <c:v>9.5614000000000005E-2</c:v>
                </c:pt>
                <c:pt idx="17" formatCode="0.00E+00">
                  <c:v>9.2294000000000001E-2</c:v>
                </c:pt>
                <c:pt idx="18" formatCode="0.00E+00">
                  <c:v>8.9137999999999995E-2</c:v>
                </c:pt>
                <c:pt idx="19" formatCode="0.00E+00">
                  <c:v>8.6132E-2</c:v>
                </c:pt>
                <c:pt idx="20" formatCode="0.00E+00">
                  <c:v>8.3118999999999998E-2</c:v>
                </c:pt>
                <c:pt idx="21" formatCode="0.00E+00">
                  <c:v>8.0257999999999996E-2</c:v>
                </c:pt>
                <c:pt idx="22" formatCode="0.00E+00">
                  <c:v>7.7539999999999998E-2</c:v>
                </c:pt>
                <c:pt idx="23" formatCode="0.00E+00">
                  <c:v>7.4947E-2</c:v>
                </c:pt>
                <c:pt idx="24" formatCode="0.00E+00">
                  <c:v>7.2469000000000006E-2</c:v>
                </c:pt>
                <c:pt idx="25" formatCode="0.00E+00">
                  <c:v>7.0102999999999999E-2</c:v>
                </c:pt>
                <c:pt idx="26" formatCode="0.00E+00">
                  <c:v>6.7830000000000001E-2</c:v>
                </c:pt>
                <c:pt idx="27" formatCode="0.00E+00">
                  <c:v>6.5629000000000007E-2</c:v>
                </c:pt>
                <c:pt idx="28" formatCode="0.00E+00">
                  <c:v>6.3538999999999998E-2</c:v>
                </c:pt>
                <c:pt idx="29" formatCode="0.00E+00">
                  <c:v>6.1538000000000002E-2</c:v>
                </c:pt>
                <c:pt idx="30" formatCode="0.00E+00">
                  <c:v>5.9618999999999998E-2</c:v>
                </c:pt>
                <c:pt idx="31" formatCode="0.00E+00">
                  <c:v>5.7773999999999999E-2</c:v>
                </c:pt>
                <c:pt idx="32" formatCode="0.00E+00">
                  <c:v>5.6003999999999998E-2</c:v>
                </c:pt>
                <c:pt idx="33" formatCode="0.00E+00">
                  <c:v>5.4313E-2</c:v>
                </c:pt>
                <c:pt idx="34" formatCode="0.00E+00">
                  <c:v>5.2689E-2</c:v>
                </c:pt>
                <c:pt idx="35" formatCode="0.00E+00">
                  <c:v>5.1137000000000002E-2</c:v>
                </c:pt>
                <c:pt idx="36" formatCode="0.00E+00">
                  <c:v>4.9638000000000002E-2</c:v>
                </c:pt>
                <c:pt idx="37" formatCode="0.00E+00">
                  <c:v>4.8191999999999999E-2</c:v>
                </c:pt>
                <c:pt idx="38" formatCode="0.00E+00">
                  <c:v>4.6800000000000001E-2</c:v>
                </c:pt>
                <c:pt idx="39" formatCode="0.00E+00">
                  <c:v>4.546E-2</c:v>
                </c:pt>
                <c:pt idx="40" formatCode="0.00E+00">
                  <c:v>4.4073000000000001E-2</c:v>
                </c:pt>
                <c:pt idx="41" formatCode="0.00E+00">
                  <c:v>4.2743000000000003E-2</c:v>
                </c:pt>
                <c:pt idx="42" formatCode="0.00E+00">
                  <c:v>4.1464000000000001E-2</c:v>
                </c:pt>
                <c:pt idx="43" formatCode="0.00E+00">
                  <c:v>4.0236000000000001E-2</c:v>
                </c:pt>
                <c:pt idx="44" formatCode="0.00E+00">
                  <c:v>3.9054999999999999E-2</c:v>
                </c:pt>
                <c:pt idx="45" formatCode="0.00E+00">
                  <c:v>3.7916999999999999E-2</c:v>
                </c:pt>
                <c:pt idx="46" formatCode="0.00E+00">
                  <c:v>3.6822000000000001E-2</c:v>
                </c:pt>
                <c:pt idx="47" formatCode="0.00E+00">
                  <c:v>3.5770000000000003E-2</c:v>
                </c:pt>
                <c:pt idx="48" formatCode="0.00E+00">
                  <c:v>3.4763000000000002E-2</c:v>
                </c:pt>
                <c:pt idx="49" formatCode="0.00E+00">
                  <c:v>3.3794999999999999E-2</c:v>
                </c:pt>
                <c:pt idx="50" formatCode="0.00E+00">
                  <c:v>3.286E-2</c:v>
                </c:pt>
                <c:pt idx="51" formatCode="0.00E+00">
                  <c:v>3.1959000000000001E-2</c:v>
                </c:pt>
                <c:pt idx="52" formatCode="0.00E+00">
                  <c:v>3.1091000000000001E-2</c:v>
                </c:pt>
                <c:pt idx="53" formatCode="0.00E+00">
                  <c:v>3.0256000000000002E-2</c:v>
                </c:pt>
                <c:pt idx="54" formatCode="0.00E+00">
                  <c:v>2.9451999999999999E-2</c:v>
                </c:pt>
                <c:pt idx="55" formatCode="0.00E+00">
                  <c:v>2.8683E-2</c:v>
                </c:pt>
                <c:pt idx="56" formatCode="0.00E+00">
                  <c:v>2.7941000000000001E-2</c:v>
                </c:pt>
                <c:pt idx="57" formatCode="0.00E+00">
                  <c:v>2.7224000000000002E-2</c:v>
                </c:pt>
                <c:pt idx="58" formatCode="0.00E+00">
                  <c:v>2.6533000000000001E-2</c:v>
                </c:pt>
                <c:pt idx="59" formatCode="0.00E+00">
                  <c:v>2.5866E-2</c:v>
                </c:pt>
                <c:pt idx="60" formatCode="0.00E+00">
                  <c:v>2.5173999999999998E-2</c:v>
                </c:pt>
                <c:pt idx="61" formatCode="0.00E+00">
                  <c:v>2.4509E-2</c:v>
                </c:pt>
                <c:pt idx="62" formatCode="0.00E+00">
                  <c:v>2.3866999999999999E-2</c:v>
                </c:pt>
                <c:pt idx="63" formatCode="0.00E+00">
                  <c:v>2.3248999999999999E-2</c:v>
                </c:pt>
                <c:pt idx="64" formatCode="0.00E+00">
                  <c:v>2.2654000000000001E-2</c:v>
                </c:pt>
                <c:pt idx="65" formatCode="0.00E+00">
                  <c:v>2.2079000000000001E-2</c:v>
                </c:pt>
                <c:pt idx="66" formatCode="0.00E+00">
                  <c:v>2.1527000000000001E-2</c:v>
                </c:pt>
                <c:pt idx="67" formatCode="0.00E+00">
                  <c:v>2.0996000000000001E-2</c:v>
                </c:pt>
                <c:pt idx="68" formatCode="0.00E+00">
                  <c:v>2.0486000000000001E-2</c:v>
                </c:pt>
                <c:pt idx="69" formatCode="0.00E+00">
                  <c:v>1.9993E-2</c:v>
                </c:pt>
                <c:pt idx="70" formatCode="0.00E+00">
                  <c:v>1.9515999999999999E-2</c:v>
                </c:pt>
                <c:pt idx="71" formatCode="0.00E+00">
                  <c:v>1.9054999999999999E-2</c:v>
                </c:pt>
                <c:pt idx="72" formatCode="0.00E+00">
                  <c:v>1.8608E-2</c:v>
                </c:pt>
                <c:pt idx="73" formatCode="0.00E+00">
                  <c:v>1.8176999999999999E-2</c:v>
                </c:pt>
                <c:pt idx="74" formatCode="0.00E+00">
                  <c:v>1.7763000000000001E-2</c:v>
                </c:pt>
                <c:pt idx="75" formatCode="0.00E+00">
                  <c:v>1.7364999999999998E-2</c:v>
                </c:pt>
                <c:pt idx="76" formatCode="0.00E+00">
                  <c:v>1.6979999999999999E-2</c:v>
                </c:pt>
                <c:pt idx="77" formatCode="0.00E+00">
                  <c:v>1.6608000000000001E-2</c:v>
                </c:pt>
                <c:pt idx="78" formatCode="0.00E+00">
                  <c:v>1.6247999999999999E-2</c:v>
                </c:pt>
                <c:pt idx="79" formatCode="0.00E+00">
                  <c:v>1.5897000000000001E-2</c:v>
                </c:pt>
                <c:pt idx="80" formatCode="0.00E+00">
                  <c:v>1.5664999999999998E-2</c:v>
                </c:pt>
                <c:pt idx="81" formatCode="0.00E+00">
                  <c:v>1.5435000000000001E-2</c:v>
                </c:pt>
                <c:pt idx="82" formatCode="0.00E+00">
                  <c:v>1.5212E-2</c:v>
                </c:pt>
                <c:pt idx="83" formatCode="0.00E+00">
                  <c:v>1.4992999999999999E-2</c:v>
                </c:pt>
                <c:pt idx="84" formatCode="0.00E+00">
                  <c:v>1.4779E-2</c:v>
                </c:pt>
                <c:pt idx="85" formatCode="0.00E+00">
                  <c:v>1.4571000000000001E-2</c:v>
                </c:pt>
                <c:pt idx="86" formatCode="0.00E+00">
                  <c:v>1.4366E-2</c:v>
                </c:pt>
                <c:pt idx="87" formatCode="0.00E+00">
                  <c:v>1.4167000000000001E-2</c:v>
                </c:pt>
                <c:pt idx="88" formatCode="0.00E+00">
                  <c:v>1.3971000000000001E-2</c:v>
                </c:pt>
                <c:pt idx="89" formatCode="0.00E+00">
                  <c:v>1.3782000000000001E-2</c:v>
                </c:pt>
                <c:pt idx="90" formatCode="0.00E+00">
                  <c:v>1.3594E-2</c:v>
                </c:pt>
                <c:pt idx="91" formatCode="0.00E+00">
                  <c:v>1.3413E-2</c:v>
                </c:pt>
                <c:pt idx="92" formatCode="0.00E+00">
                  <c:v>1.3233999999999999E-2</c:v>
                </c:pt>
                <c:pt idx="93" formatCode="0.00E+00">
                  <c:v>1.306E-2</c:v>
                </c:pt>
                <c:pt idx="94" formatCode="0.00E+00">
                  <c:v>1.2888999999999999E-2</c:v>
                </c:pt>
                <c:pt idx="95" formatCode="0.00E+00">
                  <c:v>1.2721E-2</c:v>
                </c:pt>
                <c:pt idx="96" formatCode="0.00E+00">
                  <c:v>1.2558E-2</c:v>
                </c:pt>
                <c:pt idx="97" formatCode="0.00E+00">
                  <c:v>1.2397E-2</c:v>
                </c:pt>
                <c:pt idx="98" formatCode="0.00E+00">
                  <c:v>1.2241E-2</c:v>
                </c:pt>
                <c:pt idx="99" formatCode="0.00E+00">
                  <c:v>1.2086E-2</c:v>
                </c:pt>
                <c:pt idx="100" formatCode="0.00E+00">
                  <c:v>1.193E-2</c:v>
                </c:pt>
                <c:pt idx="101" formatCode="0.00E+00">
                  <c:v>1.1774E-2</c:v>
                </c:pt>
                <c:pt idx="102" formatCode="0.00E+00">
                  <c:v>1.1623E-2</c:v>
                </c:pt>
                <c:pt idx="103" formatCode="0.00E+00">
                  <c:v>1.1475000000000001E-2</c:v>
                </c:pt>
                <c:pt idx="104" formatCode="0.00E+00">
                  <c:v>1.133E-2</c:v>
                </c:pt>
                <c:pt idx="105" formatCode="0.00E+00">
                  <c:v>1.1188E-2</c:v>
                </c:pt>
                <c:pt idx="106" formatCode="0.00E+00">
                  <c:v>1.1048000000000001E-2</c:v>
                </c:pt>
                <c:pt idx="107" formatCode="0.00E+00">
                  <c:v>1.0913000000000001E-2</c:v>
                </c:pt>
                <c:pt idx="108" formatCode="0.00E+00">
                  <c:v>1.0779E-2</c:v>
                </c:pt>
                <c:pt idx="109" formatCode="0.00E+00">
                  <c:v>1.065E-2</c:v>
                </c:pt>
                <c:pt idx="110" formatCode="0.00E+00">
                  <c:v>1.0522E-2</c:v>
                </c:pt>
                <c:pt idx="111" formatCode="0.00E+00">
                  <c:v>1.0397999999999999E-2</c:v>
                </c:pt>
                <c:pt idx="112" formatCode="0.00E+00">
                  <c:v>1.0274999999999999E-2</c:v>
                </c:pt>
                <c:pt idx="113" formatCode="0.00E+00">
                  <c:v>1.0156E-2</c:v>
                </c:pt>
                <c:pt idx="114" formatCode="0.00E+00">
                  <c:v>1.0038E-2</c:v>
                </c:pt>
                <c:pt idx="115" formatCode="0.00E+00">
                  <c:v>9.9232999999999995E-3</c:v>
                </c:pt>
                <c:pt idx="116" formatCode="0.00E+00">
                  <c:v>9.8113000000000002E-3</c:v>
                </c:pt>
                <c:pt idx="117" formatCode="0.00E+00">
                  <c:v>9.7005000000000008E-3</c:v>
                </c:pt>
                <c:pt idx="118" formatCode="0.00E+00">
                  <c:v>9.5933000000000008E-3</c:v>
                </c:pt>
                <c:pt idx="119" formatCode="0.00E+00">
                  <c:v>9.4867000000000007E-3</c:v>
                </c:pt>
                <c:pt idx="120" formatCode="0.00E+00">
                  <c:v>9.3886000000000004E-3</c:v>
                </c:pt>
                <c:pt idx="121" formatCode="0.00E+00">
                  <c:v>9.2905999999999996E-3</c:v>
                </c:pt>
                <c:pt idx="122" formatCode="0.00E+00">
                  <c:v>9.1956999999999994E-3</c:v>
                </c:pt>
                <c:pt idx="123" formatCode="0.00E+00">
                  <c:v>9.1011000000000009E-3</c:v>
                </c:pt>
                <c:pt idx="124" formatCode="0.00E+00">
                  <c:v>9.0097000000000007E-3</c:v>
                </c:pt>
                <c:pt idx="125" formatCode="0.00E+00">
                  <c:v>8.9186000000000005E-3</c:v>
                </c:pt>
                <c:pt idx="126" formatCode="0.00E+00">
                  <c:v>8.8307000000000004E-3</c:v>
                </c:pt>
                <c:pt idx="127" formatCode="0.00E+00">
                  <c:v>8.7431000000000002E-3</c:v>
                </c:pt>
                <c:pt idx="128" formatCode="0.00E+00">
                  <c:v>8.6581999999999996E-3</c:v>
                </c:pt>
                <c:pt idx="129" formatCode="0.00E+00">
                  <c:v>8.5736000000000007E-3</c:v>
                </c:pt>
                <c:pt idx="130" formatCode="0.00E+00">
                  <c:v>8.4915000000000008E-3</c:v>
                </c:pt>
                <c:pt idx="131" formatCode="0.00E+00">
                  <c:v>8.4097000000000009E-3</c:v>
                </c:pt>
                <c:pt idx="132" formatCode="0.00E+00">
                  <c:v>8.3306999999999999E-3</c:v>
                </c:pt>
                <c:pt idx="133" formatCode="0.00E+00">
                  <c:v>8.2518999999999995E-3</c:v>
                </c:pt>
                <c:pt idx="134" formatCode="0.00E+00">
                  <c:v>8.1756999999999993E-3</c:v>
                </c:pt>
                <c:pt idx="135" formatCode="0.00E+00">
                  <c:v>8.0998000000000007E-3</c:v>
                </c:pt>
                <c:pt idx="136" formatCode="0.00E+00">
                  <c:v>8.0263999999999995E-3</c:v>
                </c:pt>
                <c:pt idx="137" formatCode="0.00E+00">
                  <c:v>7.9530999999999994E-3</c:v>
                </c:pt>
                <c:pt idx="138" formatCode="0.00E+00">
                  <c:v>7.8823000000000001E-3</c:v>
                </c:pt>
                <c:pt idx="139" formatCode="0.00E+00">
                  <c:v>7.8114999999999999E-3</c:v>
                </c:pt>
                <c:pt idx="140" formatCode="0.00E+00">
                  <c:v>7.7399000000000001E-3</c:v>
                </c:pt>
                <c:pt idx="141" formatCode="0.00E+00">
                  <c:v>7.6685E-3</c:v>
                </c:pt>
                <c:pt idx="142" formatCode="0.00E+00">
                  <c:v>7.5992999999999998E-3</c:v>
                </c:pt>
                <c:pt idx="143" formatCode="0.00E+00">
                  <c:v>7.5303000000000002E-3</c:v>
                </c:pt>
                <c:pt idx="144" formatCode="0.00E+00">
                  <c:v>7.4634000000000002E-3</c:v>
                </c:pt>
                <c:pt idx="145" formatCode="0.00E+00">
                  <c:v>7.3968000000000002E-3</c:v>
                </c:pt>
                <c:pt idx="146" formatCode="0.00E+00">
                  <c:v>7.3324000000000002E-3</c:v>
                </c:pt>
                <c:pt idx="147" formatCode="0.00E+00">
                  <c:v>7.2681999999999998E-3</c:v>
                </c:pt>
                <c:pt idx="148" formatCode="0.00E+00">
                  <c:v>7.2059999999999997E-3</c:v>
                </c:pt>
                <c:pt idx="149" formatCode="0.00E+00">
                  <c:v>7.1440000000000002E-3</c:v>
                </c:pt>
                <c:pt idx="150" formatCode="0.00E+00">
                  <c:v>7.084E-3</c:v>
                </c:pt>
                <c:pt idx="151" formatCode="0.00E+00">
                  <c:v>7.0242000000000004E-3</c:v>
                </c:pt>
                <c:pt idx="152" formatCode="0.00E+00">
                  <c:v>6.9664999999999996E-3</c:v>
                </c:pt>
                <c:pt idx="153" formatCode="0.00E+00">
                  <c:v>6.9087999999999997E-3</c:v>
                </c:pt>
                <c:pt idx="154" formatCode="0.00E+00">
                  <c:v>6.8529999999999997E-3</c:v>
                </c:pt>
                <c:pt idx="155" formatCode="0.00E+00">
                  <c:v>6.7973E-3</c:v>
                </c:pt>
                <c:pt idx="156" formatCode="0.00E+00">
                  <c:v>6.7432000000000004E-3</c:v>
                </c:pt>
                <c:pt idx="157" formatCode="0.00E+00">
                  <c:v>6.6892999999999996E-3</c:v>
                </c:pt>
                <c:pt idx="158" formatCode="0.00E+00">
                  <c:v>6.6369999999999997E-3</c:v>
                </c:pt>
                <c:pt idx="159" formatCode="0.00E+00">
                  <c:v>6.5846999999999998E-3</c:v>
                </c:pt>
                <c:pt idx="160" formatCode="0.00E+00">
                  <c:v>6.5370999999999997E-3</c:v>
                </c:pt>
                <c:pt idx="161" formatCode="0.00E+00">
                  <c:v>6.4895999999999999E-3</c:v>
                </c:pt>
                <c:pt idx="162" formatCode="0.00E+00">
                  <c:v>6.4432999999999999E-3</c:v>
                </c:pt>
                <c:pt idx="163" formatCode="0.00E+00">
                  <c:v>6.3972999999999999E-3</c:v>
                </c:pt>
                <c:pt idx="164" formatCode="0.00E+00">
                  <c:v>6.3523E-3</c:v>
                </c:pt>
                <c:pt idx="165" formatCode="0.00E+00">
                  <c:v>6.3079E-3</c:v>
                </c:pt>
                <c:pt idx="166" formatCode="0.00E+00">
                  <c:v>6.2640999999999999E-3</c:v>
                </c:pt>
                <c:pt idx="167" formatCode="0.00E+00">
                  <c:v>6.2211999999999996E-3</c:v>
                </c:pt>
                <c:pt idx="168" formatCode="0.00E+00">
                  <c:v>6.1786000000000002E-3</c:v>
                </c:pt>
                <c:pt idx="169" formatCode="0.00E+00">
                  <c:v>6.1371000000000004E-3</c:v>
                </c:pt>
                <c:pt idx="170" formatCode="0.00E+00">
                  <c:v>6.0955999999999996E-3</c:v>
                </c:pt>
                <c:pt idx="171" formatCode="0.00E+00">
                  <c:v>6.0553999999999998E-3</c:v>
                </c:pt>
                <c:pt idx="172" formatCode="0.00E+00">
                  <c:v>6.0152000000000001E-3</c:v>
                </c:pt>
                <c:pt idx="173" formatCode="0.00E+00">
                  <c:v>5.9760000000000004E-3</c:v>
                </c:pt>
                <c:pt idx="174" formatCode="0.00E+00">
                  <c:v>5.9372000000000001E-3</c:v>
                </c:pt>
                <c:pt idx="175" formatCode="0.00E+00">
                  <c:v>5.8989999999999997E-3</c:v>
                </c:pt>
                <c:pt idx="176" formatCode="0.00E+00">
                  <c:v>5.8614000000000001E-3</c:v>
                </c:pt>
                <c:pt idx="177" formatCode="0.00E+00">
                  <c:v>5.8240999999999996E-3</c:v>
                </c:pt>
                <c:pt idx="178" formatCode="0.00E+00">
                  <c:v>5.7878000000000001E-3</c:v>
                </c:pt>
                <c:pt idx="179" formatCode="0.00E+00">
                  <c:v>5.7514000000000003E-3</c:v>
                </c:pt>
                <c:pt idx="180" formatCode="0.00E+00">
                  <c:v>5.7231000000000001E-3</c:v>
                </c:pt>
                <c:pt idx="181" formatCode="0.00E+00">
                  <c:v>5.6947999999999999E-3</c:v>
                </c:pt>
                <c:pt idx="182" formatCode="0.00E+00">
                  <c:v>5.6665999999999999E-3</c:v>
                </c:pt>
                <c:pt idx="183" formatCode="0.00E+00">
                  <c:v>5.6391999999999996E-3</c:v>
                </c:pt>
                <c:pt idx="184" formatCode="0.00E+00">
                  <c:v>5.6118000000000001E-3</c:v>
                </c:pt>
                <c:pt idx="185" formatCode="0.00E+00">
                  <c:v>5.5846999999999997E-3</c:v>
                </c:pt>
                <c:pt idx="186" formatCode="0.00E+00">
                  <c:v>5.5582000000000001E-3</c:v>
                </c:pt>
                <c:pt idx="187" formatCode="0.00E+00">
                  <c:v>5.5316000000000002E-3</c:v>
                </c:pt>
                <c:pt idx="188" formatCode="0.00E+00">
                  <c:v>5.5055E-3</c:v>
                </c:pt>
                <c:pt idx="189" formatCode="0.00E+00">
                  <c:v>5.4797999999999999E-3</c:v>
                </c:pt>
                <c:pt idx="190" formatCode="0.00E+00">
                  <c:v>5.4540999999999999E-3</c:v>
                </c:pt>
                <c:pt idx="191" formatCode="0.00E+00">
                  <c:v>5.4289000000000004E-3</c:v>
                </c:pt>
                <c:pt idx="192" formatCode="0.00E+00">
                  <c:v>5.4039999999999999E-3</c:v>
                </c:pt>
                <c:pt idx="193" formatCode="0.00E+00">
                  <c:v>5.3791000000000004E-3</c:v>
                </c:pt>
                <c:pt idx="194" formatCode="0.00E+00">
                  <c:v>5.3547000000000004E-3</c:v>
                </c:pt>
                <c:pt idx="195" formatCode="0.00E+00">
                  <c:v>5.3305000000000002E-3</c:v>
                </c:pt>
                <c:pt idx="196" formatCode="0.00E+00">
                  <c:v>5.3062999999999999E-3</c:v>
                </c:pt>
                <c:pt idx="197" formatCode="0.00E+00">
                  <c:v>5.2827999999999998E-3</c:v>
                </c:pt>
                <c:pt idx="198" formatCode="0.00E+00">
                  <c:v>5.2594E-3</c:v>
                </c:pt>
                <c:pt idx="199" formatCode="0.00E+00">
                  <c:v>5.2358999999999999E-3</c:v>
                </c:pt>
                <c:pt idx="200" formatCode="0.00E+00">
                  <c:v>5.2021999999999997E-3</c:v>
                </c:pt>
                <c:pt idx="201" formatCode="0.00E+00">
                  <c:v>5.1685000000000004E-3</c:v>
                </c:pt>
                <c:pt idx="202" formatCode="0.00E+00">
                  <c:v>5.1358000000000003E-3</c:v>
                </c:pt>
                <c:pt idx="203" formatCode="0.00E+00">
                  <c:v>5.1031999999999996E-3</c:v>
                </c:pt>
                <c:pt idx="204" formatCode="0.00E+00">
                  <c:v>5.0714999999999996E-3</c:v>
                </c:pt>
                <c:pt idx="205" formatCode="0.00E+00">
                  <c:v>5.0398999999999999E-3</c:v>
                </c:pt>
                <c:pt idx="206" formatCode="0.00E+00">
                  <c:v>5.0093000000000004E-3</c:v>
                </c:pt>
                <c:pt idx="207" formatCode="0.00E+00">
                  <c:v>4.9788000000000002E-3</c:v>
                </c:pt>
                <c:pt idx="208" formatCode="0.00E+00">
                  <c:v>4.9490000000000003E-3</c:v>
                </c:pt>
                <c:pt idx="209" formatCode="0.00E+00">
                  <c:v>4.9192999999999997E-3</c:v>
                </c:pt>
                <c:pt idx="210" formatCode="0.00E+00">
                  <c:v>4.8903000000000002E-3</c:v>
                </c:pt>
                <c:pt idx="211" formatCode="0.00E+00">
                  <c:v>4.8614000000000001E-3</c:v>
                </c:pt>
                <c:pt idx="212" formatCode="0.00E+00">
                  <c:v>4.8333999999999998E-3</c:v>
                </c:pt>
                <c:pt idx="213" formatCode="0.00E+00">
                  <c:v>4.8053999999999996E-3</c:v>
                </c:pt>
                <c:pt idx="214" formatCode="0.00E+00">
                  <c:v>4.7781999999999998E-3</c:v>
                </c:pt>
                <c:pt idx="215" formatCode="0.00E+00">
                  <c:v>4.751E-3</c:v>
                </c:pt>
                <c:pt idx="216" formatCode="0.00E+00">
                  <c:v>4.7245000000000004E-3</c:v>
                </c:pt>
                <c:pt idx="217" formatCode="0.00E+00">
                  <c:v>4.6981000000000002E-3</c:v>
                </c:pt>
                <c:pt idx="218" formatCode="0.00E+00">
                  <c:v>4.6722999999999999E-3</c:v>
                </c:pt>
                <c:pt idx="219" formatCode="0.00E+00">
                  <c:v>4.6465999999999999E-3</c:v>
                </c:pt>
                <c:pt idx="220" formatCode="0.00E+00">
                  <c:v>4.6258000000000002E-3</c:v>
                </c:pt>
                <c:pt idx="221" formatCode="0.00E+00">
                  <c:v>4.6049999999999997E-3</c:v>
                </c:pt>
                <c:pt idx="222" formatCode="0.00E+00">
                  <c:v>4.5845E-3</c:v>
                </c:pt>
                <c:pt idx="223" formatCode="0.00E+00">
                  <c:v>4.5643000000000003E-3</c:v>
                </c:pt>
                <c:pt idx="224" formatCode="0.00E+00">
                  <c:v>4.5442E-3</c:v>
                </c:pt>
                <c:pt idx="225" formatCode="0.00E+00">
                  <c:v>4.5247999999999998E-3</c:v>
                </c:pt>
                <c:pt idx="226" formatCode="0.00E+00">
                  <c:v>4.5053999999999997E-3</c:v>
                </c:pt>
                <c:pt idx="227" formatCode="0.00E+00">
                  <c:v>4.4863000000000004E-3</c:v>
                </c:pt>
                <c:pt idx="228" formatCode="0.00E+00">
                  <c:v>4.4675000000000001E-3</c:v>
                </c:pt>
                <c:pt idx="229" formatCode="0.00E+00">
                  <c:v>4.4488000000000002E-3</c:v>
                </c:pt>
                <c:pt idx="230" formatCode="0.00E+00">
                  <c:v>4.4308999999999998E-3</c:v>
                </c:pt>
                <c:pt idx="231" formatCode="0.00E+00">
                  <c:v>4.4129E-3</c:v>
                </c:pt>
                <c:pt idx="232" formatCode="0.00E+00">
                  <c:v>4.3956000000000004E-3</c:v>
                </c:pt>
                <c:pt idx="233" formatCode="0.00E+00">
                  <c:v>4.3788000000000004E-3</c:v>
                </c:pt>
                <c:pt idx="234" formatCode="0.00E+00">
                  <c:v>4.3620000000000004E-3</c:v>
                </c:pt>
                <c:pt idx="235" formatCode="0.00E+00">
                  <c:v>4.3467000000000002E-3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'B comp'!$F$1</c:f>
              <c:strCache>
                <c:ptCount val="1"/>
                <c:pt idx="0">
                  <c:v>B9 gap 100 mm</c:v>
                </c:pt>
              </c:strCache>
            </c:strRef>
          </c:tx>
          <c:marker>
            <c:symbol val="none"/>
          </c:marker>
          <c:xVal>
            <c:numRef>
              <c:f>'B comp'!$E$2:$E$202</c:f>
              <c:numCache>
                <c:formatCode>General</c:formatCode>
                <c:ptCount val="201"/>
                <c:pt idx="0">
                  <c:v>5.58</c:v>
                </c:pt>
                <c:pt idx="1">
                  <c:v>5.6813700000000003</c:v>
                </c:pt>
                <c:pt idx="2">
                  <c:v>5.7827400000000004</c:v>
                </c:pt>
                <c:pt idx="3">
                  <c:v>5.8841099999999997</c:v>
                </c:pt>
                <c:pt idx="4">
                  <c:v>5.9854799999999999</c:v>
                </c:pt>
                <c:pt idx="5">
                  <c:v>6.0868400000000005</c:v>
                </c:pt>
                <c:pt idx="6">
                  <c:v>6.1882099999999998</c:v>
                </c:pt>
                <c:pt idx="7">
                  <c:v>6.2895799999999999</c:v>
                </c:pt>
                <c:pt idx="8">
                  <c:v>6.3909500000000001</c:v>
                </c:pt>
                <c:pt idx="9">
                  <c:v>6.4923200000000003</c:v>
                </c:pt>
                <c:pt idx="10">
                  <c:v>6.5937000000000001</c:v>
                </c:pt>
                <c:pt idx="11">
                  <c:v>6.6951000000000001</c:v>
                </c:pt>
                <c:pt idx="12">
                  <c:v>6.7964000000000002</c:v>
                </c:pt>
                <c:pt idx="13">
                  <c:v>6.8978000000000002</c:v>
                </c:pt>
                <c:pt idx="14">
                  <c:v>6.9992000000000001</c:v>
                </c:pt>
                <c:pt idx="15">
                  <c:v>7.1005000000000003</c:v>
                </c:pt>
                <c:pt idx="16">
                  <c:v>7.2019000000000002</c:v>
                </c:pt>
                <c:pt idx="17">
                  <c:v>7.3033000000000001</c:v>
                </c:pt>
                <c:pt idx="18">
                  <c:v>7.4046000000000003</c:v>
                </c:pt>
                <c:pt idx="19">
                  <c:v>7.5060000000000002</c:v>
                </c:pt>
                <c:pt idx="20">
                  <c:v>7.6074000000000002</c:v>
                </c:pt>
                <c:pt idx="21">
                  <c:v>7.7149000000000001</c:v>
                </c:pt>
                <c:pt idx="22">
                  <c:v>7.8224999999999998</c:v>
                </c:pt>
                <c:pt idx="23">
                  <c:v>7.9300999999999995</c:v>
                </c:pt>
                <c:pt idx="24">
                  <c:v>8.0375999999999994</c:v>
                </c:pt>
                <c:pt idx="25">
                  <c:v>8.1451999999999991</c:v>
                </c:pt>
                <c:pt idx="26">
                  <c:v>8.2527000000000008</c:v>
                </c:pt>
                <c:pt idx="27">
                  <c:v>8.3603000000000005</c:v>
                </c:pt>
                <c:pt idx="28">
                  <c:v>8.4678000000000004</c:v>
                </c:pt>
                <c:pt idx="29">
                  <c:v>8.5754000000000001</c:v>
                </c:pt>
                <c:pt idx="30">
                  <c:v>8.6829999999999998</c:v>
                </c:pt>
                <c:pt idx="31">
                  <c:v>8.7904999999999998</c:v>
                </c:pt>
                <c:pt idx="32">
                  <c:v>8.8980999999999995</c:v>
                </c:pt>
                <c:pt idx="33">
                  <c:v>9.0056000000000012</c:v>
                </c:pt>
                <c:pt idx="34">
                  <c:v>9.1131999999999991</c:v>
                </c:pt>
                <c:pt idx="35">
                  <c:v>9.2208000000000006</c:v>
                </c:pt>
                <c:pt idx="36">
                  <c:v>9.3283000000000005</c:v>
                </c:pt>
                <c:pt idx="37">
                  <c:v>9.4359000000000002</c:v>
                </c:pt>
                <c:pt idx="38">
                  <c:v>9.5434000000000001</c:v>
                </c:pt>
                <c:pt idx="39">
                  <c:v>9.6509999999999998</c:v>
                </c:pt>
                <c:pt idx="40">
                  <c:v>9.7586000000000013</c:v>
                </c:pt>
                <c:pt idx="41">
                  <c:v>9.8893000000000004</c:v>
                </c:pt>
                <c:pt idx="42">
                  <c:v>10.02</c:v>
                </c:pt>
                <c:pt idx="43">
                  <c:v>10.150700000000001</c:v>
                </c:pt>
                <c:pt idx="44">
                  <c:v>10.2814</c:v>
                </c:pt>
                <c:pt idx="45">
                  <c:v>10.412099999999999</c:v>
                </c:pt>
                <c:pt idx="46">
                  <c:v>10.542899999999999</c:v>
                </c:pt>
                <c:pt idx="47">
                  <c:v>10.6736</c:v>
                </c:pt>
                <c:pt idx="48">
                  <c:v>10.804300000000001</c:v>
                </c:pt>
                <c:pt idx="49">
                  <c:v>10.935</c:v>
                </c:pt>
                <c:pt idx="50">
                  <c:v>11.0657</c:v>
                </c:pt>
                <c:pt idx="51">
                  <c:v>11.196400000000001</c:v>
                </c:pt>
                <c:pt idx="52">
                  <c:v>11.327200000000001</c:v>
                </c:pt>
                <c:pt idx="53">
                  <c:v>11.4579</c:v>
                </c:pt>
                <c:pt idx="54">
                  <c:v>11.5886</c:v>
                </c:pt>
                <c:pt idx="55">
                  <c:v>11.7193</c:v>
                </c:pt>
                <c:pt idx="56">
                  <c:v>11.85</c:v>
                </c:pt>
                <c:pt idx="57">
                  <c:v>11.980699999999999</c:v>
                </c:pt>
                <c:pt idx="58">
                  <c:v>12.111499999999999</c:v>
                </c:pt>
                <c:pt idx="59">
                  <c:v>12.2422</c:v>
                </c:pt>
                <c:pt idx="60">
                  <c:v>12.372900000000001</c:v>
                </c:pt>
                <c:pt idx="61">
                  <c:v>12.539400000000001</c:v>
                </c:pt>
                <c:pt idx="62">
                  <c:v>12.7059</c:v>
                </c:pt>
                <c:pt idx="63">
                  <c:v>12.872399999999999</c:v>
                </c:pt>
                <c:pt idx="64">
                  <c:v>13.0389</c:v>
                </c:pt>
                <c:pt idx="65">
                  <c:v>13.205400000000001</c:v>
                </c:pt>
                <c:pt idx="66">
                  <c:v>13.372</c:v>
                </c:pt>
                <c:pt idx="67">
                  <c:v>13.538499999999999</c:v>
                </c:pt>
                <c:pt idx="68">
                  <c:v>13.705</c:v>
                </c:pt>
                <c:pt idx="69">
                  <c:v>13.871499999999999</c:v>
                </c:pt>
                <c:pt idx="70">
                  <c:v>14.038</c:v>
                </c:pt>
                <c:pt idx="71">
                  <c:v>14.204499999999999</c:v>
                </c:pt>
                <c:pt idx="72">
                  <c:v>14.371</c:v>
                </c:pt>
                <c:pt idx="73">
                  <c:v>14.5375</c:v>
                </c:pt>
                <c:pt idx="74">
                  <c:v>14.7041</c:v>
                </c:pt>
                <c:pt idx="75">
                  <c:v>14.8706</c:v>
                </c:pt>
                <c:pt idx="76">
                  <c:v>15.037100000000001</c:v>
                </c:pt>
                <c:pt idx="77">
                  <c:v>15.2036</c:v>
                </c:pt>
                <c:pt idx="78">
                  <c:v>15.370100000000001</c:v>
                </c:pt>
                <c:pt idx="79">
                  <c:v>15.5366</c:v>
                </c:pt>
                <c:pt idx="80">
                  <c:v>15.702999999999999</c:v>
                </c:pt>
                <c:pt idx="81">
                  <c:v>15.827</c:v>
                </c:pt>
                <c:pt idx="82">
                  <c:v>15.951000000000001</c:v>
                </c:pt>
                <c:pt idx="83">
                  <c:v>16.073999999999998</c:v>
                </c:pt>
                <c:pt idx="84">
                  <c:v>16.198</c:v>
                </c:pt>
                <c:pt idx="85">
                  <c:v>16.322000000000003</c:v>
                </c:pt>
                <c:pt idx="86">
                  <c:v>16.445</c:v>
                </c:pt>
                <c:pt idx="87">
                  <c:v>16.569000000000003</c:v>
                </c:pt>
                <c:pt idx="88">
                  <c:v>16.692999999999998</c:v>
                </c:pt>
                <c:pt idx="89">
                  <c:v>16.817</c:v>
                </c:pt>
                <c:pt idx="90">
                  <c:v>16.939999999999998</c:v>
                </c:pt>
                <c:pt idx="91">
                  <c:v>17.064</c:v>
                </c:pt>
                <c:pt idx="92">
                  <c:v>17.188000000000002</c:v>
                </c:pt>
                <c:pt idx="93">
                  <c:v>17.311</c:v>
                </c:pt>
                <c:pt idx="94">
                  <c:v>17.435000000000002</c:v>
                </c:pt>
                <c:pt idx="95">
                  <c:v>17.558999999999997</c:v>
                </c:pt>
                <c:pt idx="96">
                  <c:v>17.682000000000002</c:v>
                </c:pt>
                <c:pt idx="97">
                  <c:v>17.806000000000001</c:v>
                </c:pt>
                <c:pt idx="98">
                  <c:v>17.93</c:v>
                </c:pt>
                <c:pt idx="99">
                  <c:v>18.054000000000002</c:v>
                </c:pt>
                <c:pt idx="100">
                  <c:v>18.177</c:v>
                </c:pt>
                <c:pt idx="101">
                  <c:v>18.292000000000002</c:v>
                </c:pt>
                <c:pt idx="102">
                  <c:v>18.405999999999999</c:v>
                </c:pt>
                <c:pt idx="103">
                  <c:v>18.521000000000001</c:v>
                </c:pt>
                <c:pt idx="104">
                  <c:v>18.634999999999998</c:v>
                </c:pt>
                <c:pt idx="105">
                  <c:v>18.749000000000002</c:v>
                </c:pt>
                <c:pt idx="106">
                  <c:v>18.864000000000001</c:v>
                </c:pt>
                <c:pt idx="107">
                  <c:v>18.978000000000002</c:v>
                </c:pt>
                <c:pt idx="108">
                  <c:v>19.093</c:v>
                </c:pt>
                <c:pt idx="109">
                  <c:v>19.207000000000001</c:v>
                </c:pt>
                <c:pt idx="110">
                  <c:v>19.322000000000003</c:v>
                </c:pt>
                <c:pt idx="111">
                  <c:v>19.436</c:v>
                </c:pt>
                <c:pt idx="112">
                  <c:v>19.55</c:v>
                </c:pt>
                <c:pt idx="113">
                  <c:v>19.664999999999999</c:v>
                </c:pt>
                <c:pt idx="114">
                  <c:v>19.779</c:v>
                </c:pt>
                <c:pt idx="115">
                  <c:v>19.893999999999998</c:v>
                </c:pt>
                <c:pt idx="116">
                  <c:v>20.008000000000003</c:v>
                </c:pt>
                <c:pt idx="117">
                  <c:v>20.122</c:v>
                </c:pt>
                <c:pt idx="118">
                  <c:v>20.237000000000002</c:v>
                </c:pt>
                <c:pt idx="119">
                  <c:v>20.350999999999999</c:v>
                </c:pt>
                <c:pt idx="120">
                  <c:v>20.466000000000001</c:v>
                </c:pt>
                <c:pt idx="121">
                  <c:v>20.587</c:v>
                </c:pt>
                <c:pt idx="122">
                  <c:v>20.709</c:v>
                </c:pt>
                <c:pt idx="123">
                  <c:v>20.83</c:v>
                </c:pt>
                <c:pt idx="124">
                  <c:v>20.951999999999998</c:v>
                </c:pt>
                <c:pt idx="125">
                  <c:v>21.073</c:v>
                </c:pt>
                <c:pt idx="126">
                  <c:v>21.195</c:v>
                </c:pt>
                <c:pt idx="127">
                  <c:v>21.317</c:v>
                </c:pt>
                <c:pt idx="128">
                  <c:v>21.438000000000002</c:v>
                </c:pt>
                <c:pt idx="129">
                  <c:v>21.560000000000002</c:v>
                </c:pt>
                <c:pt idx="130">
                  <c:v>21.680999999999997</c:v>
                </c:pt>
                <c:pt idx="131">
                  <c:v>21.802999999999997</c:v>
                </c:pt>
                <c:pt idx="132">
                  <c:v>21.923999999999999</c:v>
                </c:pt>
                <c:pt idx="133">
                  <c:v>22.045999999999999</c:v>
                </c:pt>
                <c:pt idx="134">
                  <c:v>22.167000000000002</c:v>
                </c:pt>
                <c:pt idx="135">
                  <c:v>22.289000000000001</c:v>
                </c:pt>
                <c:pt idx="136">
                  <c:v>22.411000000000001</c:v>
                </c:pt>
                <c:pt idx="137">
                  <c:v>22.532000000000004</c:v>
                </c:pt>
                <c:pt idx="138">
                  <c:v>22.654000000000003</c:v>
                </c:pt>
                <c:pt idx="139">
                  <c:v>22.774999999999999</c:v>
                </c:pt>
                <c:pt idx="140">
                  <c:v>22.896999999999998</c:v>
                </c:pt>
                <c:pt idx="141">
                  <c:v>23.036000000000001</c:v>
                </c:pt>
                <c:pt idx="142">
                  <c:v>23.176000000000002</c:v>
                </c:pt>
                <c:pt idx="143">
                  <c:v>23.314999999999998</c:v>
                </c:pt>
                <c:pt idx="144">
                  <c:v>23.454000000000001</c:v>
                </c:pt>
                <c:pt idx="145">
                  <c:v>23.594000000000001</c:v>
                </c:pt>
                <c:pt idx="146">
                  <c:v>23.732999999999997</c:v>
                </c:pt>
                <c:pt idx="147">
                  <c:v>23.872999999999998</c:v>
                </c:pt>
                <c:pt idx="148">
                  <c:v>24.012</c:v>
                </c:pt>
                <c:pt idx="149">
                  <c:v>24.151000000000003</c:v>
                </c:pt>
                <c:pt idx="150">
                  <c:v>24.290999999999997</c:v>
                </c:pt>
                <c:pt idx="151">
                  <c:v>24.43</c:v>
                </c:pt>
                <c:pt idx="152">
                  <c:v>24.57</c:v>
                </c:pt>
                <c:pt idx="153">
                  <c:v>24.709000000000003</c:v>
                </c:pt>
                <c:pt idx="154">
                  <c:v>24.847999999999999</c:v>
                </c:pt>
                <c:pt idx="155">
                  <c:v>24.988</c:v>
                </c:pt>
                <c:pt idx="156">
                  <c:v>25.127000000000002</c:v>
                </c:pt>
                <c:pt idx="157">
                  <c:v>25.267000000000003</c:v>
                </c:pt>
                <c:pt idx="158">
                  <c:v>25.405999999999999</c:v>
                </c:pt>
                <c:pt idx="159">
                  <c:v>25.545000000000002</c:v>
                </c:pt>
                <c:pt idx="160">
                  <c:v>25.685000000000002</c:v>
                </c:pt>
                <c:pt idx="161">
                  <c:v>25.79</c:v>
                </c:pt>
                <c:pt idx="162">
                  <c:v>25.895000000000003</c:v>
                </c:pt>
                <c:pt idx="163">
                  <c:v>26.000999999999998</c:v>
                </c:pt>
                <c:pt idx="164">
                  <c:v>26.106000000000002</c:v>
                </c:pt>
                <c:pt idx="165">
                  <c:v>26.210999999999999</c:v>
                </c:pt>
                <c:pt idx="166">
                  <c:v>26.316000000000003</c:v>
                </c:pt>
                <c:pt idx="167">
                  <c:v>26.421999999999997</c:v>
                </c:pt>
                <c:pt idx="168">
                  <c:v>26.527000000000001</c:v>
                </c:pt>
                <c:pt idx="169">
                  <c:v>26.631999999999998</c:v>
                </c:pt>
                <c:pt idx="170">
                  <c:v>26.738</c:v>
                </c:pt>
                <c:pt idx="171">
                  <c:v>26.843000000000004</c:v>
                </c:pt>
                <c:pt idx="172">
                  <c:v>26.948</c:v>
                </c:pt>
                <c:pt idx="173">
                  <c:v>27.052999999999997</c:v>
                </c:pt>
                <c:pt idx="174">
                  <c:v>27.158999999999999</c:v>
                </c:pt>
                <c:pt idx="175">
                  <c:v>27.264000000000003</c:v>
                </c:pt>
                <c:pt idx="176">
                  <c:v>27.369</c:v>
                </c:pt>
                <c:pt idx="177">
                  <c:v>27.473999999999997</c:v>
                </c:pt>
                <c:pt idx="178">
                  <c:v>27.58</c:v>
                </c:pt>
                <c:pt idx="179">
                  <c:v>27.685000000000002</c:v>
                </c:pt>
                <c:pt idx="180">
                  <c:v>27.79</c:v>
                </c:pt>
                <c:pt idx="181">
                  <c:v>27.878</c:v>
                </c:pt>
                <c:pt idx="182">
                  <c:v>27.966000000000001</c:v>
                </c:pt>
                <c:pt idx="183">
                  <c:v>28.054000000000002</c:v>
                </c:pt>
                <c:pt idx="184">
                  <c:v>28.140999999999998</c:v>
                </c:pt>
                <c:pt idx="185">
                  <c:v>28.228999999999999</c:v>
                </c:pt>
                <c:pt idx="186">
                  <c:v>28.317</c:v>
                </c:pt>
                <c:pt idx="187">
                  <c:v>28.405000000000001</c:v>
                </c:pt>
                <c:pt idx="188">
                  <c:v>28.493000000000002</c:v>
                </c:pt>
                <c:pt idx="189">
                  <c:v>28.581000000000003</c:v>
                </c:pt>
                <c:pt idx="190">
                  <c:v>28.667999999999999</c:v>
                </c:pt>
                <c:pt idx="191">
                  <c:v>28.756</c:v>
                </c:pt>
                <c:pt idx="192">
                  <c:v>28.844000000000001</c:v>
                </c:pt>
                <c:pt idx="193">
                  <c:v>28.932000000000002</c:v>
                </c:pt>
                <c:pt idx="194">
                  <c:v>29.020000000000003</c:v>
                </c:pt>
                <c:pt idx="195">
                  <c:v>29.106999999999999</c:v>
                </c:pt>
                <c:pt idx="196">
                  <c:v>29.195</c:v>
                </c:pt>
                <c:pt idx="197">
                  <c:v>29.283000000000001</c:v>
                </c:pt>
                <c:pt idx="198">
                  <c:v>29.371000000000002</c:v>
                </c:pt>
                <c:pt idx="199">
                  <c:v>29.459000000000003</c:v>
                </c:pt>
                <c:pt idx="200">
                  <c:v>29.546999999999997</c:v>
                </c:pt>
              </c:numCache>
            </c:numRef>
          </c:xVal>
          <c:yVal>
            <c:numRef>
              <c:f>'B comp'!$F$2:$F$202</c:f>
              <c:numCache>
                <c:formatCode>General</c:formatCode>
                <c:ptCount val="201"/>
                <c:pt idx="0">
                  <c:v>1.1724000000000001</c:v>
                </c:pt>
                <c:pt idx="1">
                  <c:v>0.12433</c:v>
                </c:pt>
                <c:pt idx="2">
                  <c:v>0.1198</c:v>
                </c:pt>
                <c:pt idx="3">
                  <c:v>0.11455</c:v>
                </c:pt>
                <c:pt idx="4">
                  <c:v>0.10965999999999999</c:v>
                </c:pt>
                <c:pt idx="5">
                  <c:v>0.10514999999999999</c:v>
                </c:pt>
                <c:pt idx="6">
                  <c:v>0.10095999999999999</c:v>
                </c:pt>
                <c:pt idx="7">
                  <c:v>9.7142000000000006E-2</c:v>
                </c:pt>
                <c:pt idx="8">
                  <c:v>9.3614000000000003E-2</c:v>
                </c:pt>
                <c:pt idx="9">
                  <c:v>9.0331999999999996E-2</c:v>
                </c:pt>
                <c:pt idx="10">
                  <c:v>8.7252999999999997E-2</c:v>
                </c:pt>
                <c:pt idx="11">
                  <c:v>8.4364999999999996E-2</c:v>
                </c:pt>
                <c:pt idx="12">
                  <c:v>8.1658999999999995E-2</c:v>
                </c:pt>
                <c:pt idx="13">
                  <c:v>7.9108999999999999E-2</c:v>
                </c:pt>
                <c:pt idx="14">
                  <c:v>7.6693999999999998E-2</c:v>
                </c:pt>
                <c:pt idx="15">
                  <c:v>7.4416999999999997E-2</c:v>
                </c:pt>
                <c:pt idx="16">
                  <c:v>7.2248000000000007E-2</c:v>
                </c:pt>
                <c:pt idx="17">
                  <c:v>7.0176000000000002E-2</c:v>
                </c:pt>
                <c:pt idx="18">
                  <c:v>6.8187999999999999E-2</c:v>
                </c:pt>
                <c:pt idx="19">
                  <c:v>6.6272999999999999E-2</c:v>
                </c:pt>
                <c:pt idx="20">
                  <c:v>6.4421999999999993E-2</c:v>
                </c:pt>
                <c:pt idx="21">
                  <c:v>6.2539999999999998E-2</c:v>
                </c:pt>
                <c:pt idx="22">
                  <c:v>6.0733000000000002E-2</c:v>
                </c:pt>
                <c:pt idx="23">
                  <c:v>5.8985000000000003E-2</c:v>
                </c:pt>
                <c:pt idx="24">
                  <c:v>5.7292000000000003E-2</c:v>
                </c:pt>
                <c:pt idx="25">
                  <c:v>5.5655999999999997E-2</c:v>
                </c:pt>
                <c:pt idx="26">
                  <c:v>5.4079000000000002E-2</c:v>
                </c:pt>
                <c:pt idx="27">
                  <c:v>5.2558000000000001E-2</c:v>
                </c:pt>
                <c:pt idx="28">
                  <c:v>5.1093E-2</c:v>
                </c:pt>
                <c:pt idx="29">
                  <c:v>4.9681000000000003E-2</c:v>
                </c:pt>
                <c:pt idx="30">
                  <c:v>4.8311E-2</c:v>
                </c:pt>
                <c:pt idx="31">
                  <c:v>4.6980000000000001E-2</c:v>
                </c:pt>
                <c:pt idx="32">
                  <c:v>4.5684000000000002E-2</c:v>
                </c:pt>
                <c:pt idx="33">
                  <c:v>4.4423999999999998E-2</c:v>
                </c:pt>
                <c:pt idx="34">
                  <c:v>4.3206000000000001E-2</c:v>
                </c:pt>
                <c:pt idx="35">
                  <c:v>4.2027000000000002E-2</c:v>
                </c:pt>
                <c:pt idx="36">
                  <c:v>4.0890000000000003E-2</c:v>
                </c:pt>
                <c:pt idx="37">
                  <c:v>3.9786000000000002E-2</c:v>
                </c:pt>
                <c:pt idx="38">
                  <c:v>3.8716E-2</c:v>
                </c:pt>
                <c:pt idx="39">
                  <c:v>3.7683000000000001E-2</c:v>
                </c:pt>
                <c:pt idx="40">
                  <c:v>3.6683E-2</c:v>
                </c:pt>
                <c:pt idx="41">
                  <c:v>3.5515999999999999E-2</c:v>
                </c:pt>
                <c:pt idx="42">
                  <c:v>3.4390999999999998E-2</c:v>
                </c:pt>
                <c:pt idx="43">
                  <c:v>3.3307000000000003E-2</c:v>
                </c:pt>
                <c:pt idx="44">
                  <c:v>3.227E-2</c:v>
                </c:pt>
                <c:pt idx="45">
                  <c:v>3.1267999999999997E-2</c:v>
                </c:pt>
                <c:pt idx="46">
                  <c:v>3.0308000000000002E-2</c:v>
                </c:pt>
                <c:pt idx="47">
                  <c:v>2.9384E-2</c:v>
                </c:pt>
                <c:pt idx="48">
                  <c:v>2.8492E-2</c:v>
                </c:pt>
                <c:pt idx="49">
                  <c:v>2.7636999999999998E-2</c:v>
                </c:pt>
                <c:pt idx="50">
                  <c:v>2.6814000000000001E-2</c:v>
                </c:pt>
                <c:pt idx="51">
                  <c:v>2.6023000000000001E-2</c:v>
                </c:pt>
                <c:pt idx="52">
                  <c:v>2.5263000000000001E-2</c:v>
                </c:pt>
                <c:pt idx="53">
                  <c:v>2.4532999999999999E-2</c:v>
                </c:pt>
                <c:pt idx="54">
                  <c:v>2.3831000000000001E-2</c:v>
                </c:pt>
                <c:pt idx="55">
                  <c:v>2.3154999999999999E-2</c:v>
                </c:pt>
                <c:pt idx="56">
                  <c:v>2.2505000000000001E-2</c:v>
                </c:pt>
                <c:pt idx="57">
                  <c:v>2.1881000000000001E-2</c:v>
                </c:pt>
                <c:pt idx="58">
                  <c:v>2.1277999999999998E-2</c:v>
                </c:pt>
                <c:pt idx="59">
                  <c:v>2.0698999999999999E-2</c:v>
                </c:pt>
                <c:pt idx="60">
                  <c:v>2.0143000000000001E-2</c:v>
                </c:pt>
                <c:pt idx="61">
                  <c:v>1.9465E-2</c:v>
                </c:pt>
                <c:pt idx="62">
                  <c:v>1.8818999999999999E-2</c:v>
                </c:pt>
                <c:pt idx="63">
                  <c:v>1.8200999999999998E-2</c:v>
                </c:pt>
                <c:pt idx="64">
                  <c:v>1.7611999999999999E-2</c:v>
                </c:pt>
                <c:pt idx="65">
                  <c:v>1.7049999999999999E-2</c:v>
                </c:pt>
                <c:pt idx="66">
                  <c:v>1.6514999999999998E-2</c:v>
                </c:pt>
                <c:pt idx="67">
                  <c:v>1.6004000000000001E-2</c:v>
                </c:pt>
                <c:pt idx="68">
                  <c:v>1.5516E-2</c:v>
                </c:pt>
                <c:pt idx="69">
                  <c:v>1.5049999999999999E-2</c:v>
                </c:pt>
                <c:pt idx="70">
                  <c:v>1.4605E-2</c:v>
                </c:pt>
                <c:pt idx="71">
                  <c:v>1.4180999999999999E-2</c:v>
                </c:pt>
                <c:pt idx="72">
                  <c:v>1.3775000000000001E-2</c:v>
                </c:pt>
                <c:pt idx="73">
                  <c:v>1.3387E-2</c:v>
                </c:pt>
                <c:pt idx="74">
                  <c:v>1.3016E-2</c:v>
                </c:pt>
                <c:pt idx="75">
                  <c:v>1.2659999999999999E-2</c:v>
                </c:pt>
                <c:pt idx="76">
                  <c:v>1.2319E-2</c:v>
                </c:pt>
                <c:pt idx="77">
                  <c:v>1.1991999999999999E-2</c:v>
                </c:pt>
                <c:pt idx="78">
                  <c:v>1.1677E-2</c:v>
                </c:pt>
                <c:pt idx="79">
                  <c:v>1.1374E-2</c:v>
                </c:pt>
                <c:pt idx="80">
                  <c:v>1.1084E-2</c:v>
                </c:pt>
                <c:pt idx="81">
                  <c:v>1.0877E-2</c:v>
                </c:pt>
                <c:pt idx="82">
                  <c:v>1.0677000000000001E-2</c:v>
                </c:pt>
                <c:pt idx="83">
                  <c:v>1.0482E-2</c:v>
                </c:pt>
                <c:pt idx="84">
                  <c:v>1.0292000000000001E-2</c:v>
                </c:pt>
                <c:pt idx="85">
                  <c:v>1.0109E-2</c:v>
                </c:pt>
                <c:pt idx="86">
                  <c:v>9.9311E-3</c:v>
                </c:pt>
                <c:pt idx="87">
                  <c:v>9.7579999999999993E-3</c:v>
                </c:pt>
                <c:pt idx="88">
                  <c:v>9.5893999999999997E-3</c:v>
                </c:pt>
                <c:pt idx="89">
                  <c:v>9.4265000000000009E-3</c:v>
                </c:pt>
                <c:pt idx="90">
                  <c:v>9.2683999999999996E-3</c:v>
                </c:pt>
                <c:pt idx="91">
                  <c:v>9.1143999999999999E-3</c:v>
                </c:pt>
                <c:pt idx="92">
                  <c:v>8.9644000000000008E-3</c:v>
                </c:pt>
                <c:pt idx="93">
                  <c:v>8.8190000000000004E-3</c:v>
                </c:pt>
                <c:pt idx="94">
                  <c:v>8.6780999999999994E-3</c:v>
                </c:pt>
                <c:pt idx="95">
                  <c:v>8.5406000000000006E-3</c:v>
                </c:pt>
                <c:pt idx="96">
                  <c:v>8.4066000000000002E-3</c:v>
                </c:pt>
                <c:pt idx="97">
                  <c:v>8.2769000000000002E-3</c:v>
                </c:pt>
                <c:pt idx="98">
                  <c:v>8.1509000000000009E-3</c:v>
                </c:pt>
                <c:pt idx="99">
                  <c:v>8.0278999999999993E-3</c:v>
                </c:pt>
                <c:pt idx="100">
                  <c:v>7.9077000000000001E-3</c:v>
                </c:pt>
                <c:pt idx="101">
                  <c:v>7.8003999999999999E-3</c:v>
                </c:pt>
                <c:pt idx="102">
                  <c:v>7.6952000000000001E-3</c:v>
                </c:pt>
                <c:pt idx="103">
                  <c:v>7.5921000000000001E-3</c:v>
                </c:pt>
                <c:pt idx="104">
                  <c:v>7.4923999999999998E-3</c:v>
                </c:pt>
                <c:pt idx="105">
                  <c:v>7.3946000000000003E-3</c:v>
                </c:pt>
                <c:pt idx="106">
                  <c:v>7.2985999999999997E-3</c:v>
                </c:pt>
                <c:pt idx="107">
                  <c:v>7.2061E-3</c:v>
                </c:pt>
                <c:pt idx="108">
                  <c:v>7.1149999999999998E-3</c:v>
                </c:pt>
                <c:pt idx="109">
                  <c:v>7.0255999999999999E-3</c:v>
                </c:pt>
                <c:pt idx="110">
                  <c:v>6.9392000000000004E-3</c:v>
                </c:pt>
                <c:pt idx="111">
                  <c:v>6.8544000000000001E-3</c:v>
                </c:pt>
                <c:pt idx="112">
                  <c:v>6.7714000000000003E-3</c:v>
                </c:pt>
                <c:pt idx="113">
                  <c:v>6.6908999999999996E-3</c:v>
                </c:pt>
                <c:pt idx="114">
                  <c:v>6.6115999999999996E-3</c:v>
                </c:pt>
                <c:pt idx="115">
                  <c:v>6.5342999999999998E-3</c:v>
                </c:pt>
                <c:pt idx="116">
                  <c:v>6.4590000000000003E-3</c:v>
                </c:pt>
                <c:pt idx="117">
                  <c:v>6.3850000000000001E-3</c:v>
                </c:pt>
                <c:pt idx="118">
                  <c:v>6.3131000000000003E-3</c:v>
                </c:pt>
                <c:pt idx="119">
                  <c:v>6.2427000000000003E-3</c:v>
                </c:pt>
                <c:pt idx="120">
                  <c:v>6.1733999999999999E-3</c:v>
                </c:pt>
                <c:pt idx="121">
                  <c:v>6.1022999999999997E-3</c:v>
                </c:pt>
                <c:pt idx="122">
                  <c:v>6.0324000000000003E-3</c:v>
                </c:pt>
                <c:pt idx="123">
                  <c:v>5.9636999999999997E-3</c:v>
                </c:pt>
                <c:pt idx="124">
                  <c:v>5.8973000000000003E-3</c:v>
                </c:pt>
                <c:pt idx="125">
                  <c:v>5.8320000000000004E-3</c:v>
                </c:pt>
                <c:pt idx="126">
                  <c:v>5.7676999999999997E-3</c:v>
                </c:pt>
                <c:pt idx="127">
                  <c:v>5.7055999999999999E-3</c:v>
                </c:pt>
                <c:pt idx="128">
                  <c:v>5.6443999999999999E-3</c:v>
                </c:pt>
                <c:pt idx="129">
                  <c:v>5.5843000000000004E-3</c:v>
                </c:pt>
                <c:pt idx="130">
                  <c:v>5.5260999999999999E-3</c:v>
                </c:pt>
                <c:pt idx="131">
                  <c:v>5.4688000000000002E-3</c:v>
                </c:pt>
                <c:pt idx="132">
                  <c:v>5.4126000000000001E-3</c:v>
                </c:pt>
                <c:pt idx="133">
                  <c:v>5.3579999999999999E-3</c:v>
                </c:pt>
                <c:pt idx="134">
                  <c:v>5.3042000000000002E-3</c:v>
                </c:pt>
                <c:pt idx="135">
                  <c:v>5.2519000000000003E-3</c:v>
                </c:pt>
                <c:pt idx="136">
                  <c:v>5.2008000000000002E-3</c:v>
                </c:pt>
                <c:pt idx="137">
                  <c:v>5.1504999999999997E-3</c:v>
                </c:pt>
                <c:pt idx="138">
                  <c:v>5.1018000000000001E-3</c:v>
                </c:pt>
                <c:pt idx="139">
                  <c:v>5.0540000000000003E-3</c:v>
                </c:pt>
                <c:pt idx="140">
                  <c:v>5.0068999999999999E-3</c:v>
                </c:pt>
                <c:pt idx="141">
                  <c:v>4.9543E-3</c:v>
                </c:pt>
                <c:pt idx="142">
                  <c:v>4.9029E-3</c:v>
                </c:pt>
                <c:pt idx="143">
                  <c:v>4.8523999999999998E-3</c:v>
                </c:pt>
                <c:pt idx="144">
                  <c:v>4.8034000000000002E-3</c:v>
                </c:pt>
                <c:pt idx="145">
                  <c:v>4.7555000000000002E-3</c:v>
                </c:pt>
                <c:pt idx="146">
                  <c:v>4.7086000000000003E-3</c:v>
                </c:pt>
                <c:pt idx="147">
                  <c:v>4.6623000000000003E-3</c:v>
                </c:pt>
                <c:pt idx="148">
                  <c:v>4.6176000000000004E-3</c:v>
                </c:pt>
                <c:pt idx="149">
                  <c:v>4.5738000000000003E-3</c:v>
                </c:pt>
                <c:pt idx="150">
                  <c:v>4.5307999999999998E-3</c:v>
                </c:pt>
                <c:pt idx="151">
                  <c:v>4.4889999999999999E-3</c:v>
                </c:pt>
                <c:pt idx="152">
                  <c:v>4.4482000000000002E-3</c:v>
                </c:pt>
                <c:pt idx="153">
                  <c:v>4.4082000000000001E-3</c:v>
                </c:pt>
                <c:pt idx="154">
                  <c:v>4.3689000000000002E-3</c:v>
                </c:pt>
                <c:pt idx="155">
                  <c:v>4.3305000000000001E-3</c:v>
                </c:pt>
                <c:pt idx="156">
                  <c:v>4.2927E-3</c:v>
                </c:pt>
                <c:pt idx="157">
                  <c:v>4.2554999999999997E-3</c:v>
                </c:pt>
                <c:pt idx="158">
                  <c:v>4.2190999999999999E-3</c:v>
                </c:pt>
                <c:pt idx="159">
                  <c:v>4.1833E-3</c:v>
                </c:pt>
                <c:pt idx="160">
                  <c:v>4.1482000000000003E-3</c:v>
                </c:pt>
                <c:pt idx="161">
                  <c:v>4.1225999999999997E-3</c:v>
                </c:pt>
                <c:pt idx="162">
                  <c:v>4.0969999999999999E-3</c:v>
                </c:pt>
                <c:pt idx="163">
                  <c:v>4.0721999999999998E-3</c:v>
                </c:pt>
                <c:pt idx="164">
                  <c:v>4.0474999999999999E-3</c:v>
                </c:pt>
                <c:pt idx="165">
                  <c:v>4.0235000000000002E-3</c:v>
                </c:pt>
                <c:pt idx="166">
                  <c:v>3.9994999999999996E-3</c:v>
                </c:pt>
                <c:pt idx="167">
                  <c:v>3.9760000000000004E-3</c:v>
                </c:pt>
                <c:pt idx="168">
                  <c:v>3.9527E-3</c:v>
                </c:pt>
                <c:pt idx="169">
                  <c:v>3.9299000000000001E-3</c:v>
                </c:pt>
                <c:pt idx="170">
                  <c:v>3.9072000000000004E-3</c:v>
                </c:pt>
                <c:pt idx="171">
                  <c:v>3.8849000000000002E-3</c:v>
                </c:pt>
                <c:pt idx="172">
                  <c:v>3.8627000000000002E-3</c:v>
                </c:pt>
                <c:pt idx="173">
                  <c:v>3.8409999999999998E-3</c:v>
                </c:pt>
                <c:pt idx="174">
                  <c:v>3.8194000000000001E-3</c:v>
                </c:pt>
                <c:pt idx="175">
                  <c:v>3.7981999999999998E-3</c:v>
                </c:pt>
                <c:pt idx="176">
                  <c:v>3.7770999999999998E-3</c:v>
                </c:pt>
                <c:pt idx="177">
                  <c:v>3.7566000000000001E-3</c:v>
                </c:pt>
                <c:pt idx="178">
                  <c:v>3.7360000000000002E-3</c:v>
                </c:pt>
                <c:pt idx="179">
                  <c:v>3.7161E-3</c:v>
                </c:pt>
                <c:pt idx="180">
                  <c:v>3.6962000000000002E-3</c:v>
                </c:pt>
                <c:pt idx="181">
                  <c:v>3.6803000000000001E-3</c:v>
                </c:pt>
                <c:pt idx="182">
                  <c:v>3.6643999999999999E-3</c:v>
                </c:pt>
                <c:pt idx="183">
                  <c:v>3.6489000000000001E-3</c:v>
                </c:pt>
                <c:pt idx="184">
                  <c:v>3.6337000000000001E-3</c:v>
                </c:pt>
                <c:pt idx="185">
                  <c:v>3.6186E-3</c:v>
                </c:pt>
                <c:pt idx="186">
                  <c:v>3.6045000000000001E-3</c:v>
                </c:pt>
                <c:pt idx="187">
                  <c:v>3.5904000000000001E-3</c:v>
                </c:pt>
                <c:pt idx="188">
                  <c:v>3.5771000000000002E-3</c:v>
                </c:pt>
                <c:pt idx="189">
                  <c:v>3.5642999999999998E-3</c:v>
                </c:pt>
                <c:pt idx="190">
                  <c:v>3.5517999999999999E-3</c:v>
                </c:pt>
                <c:pt idx="191">
                  <c:v>3.5414000000000001E-3</c:v>
                </c:pt>
                <c:pt idx="192">
                  <c:v>3.5309999999999999E-3</c:v>
                </c:pt>
                <c:pt idx="193">
                  <c:v>3.5230999999999999E-3</c:v>
                </c:pt>
                <c:pt idx="194">
                  <c:v>3.5168E-3</c:v>
                </c:pt>
                <c:pt idx="195">
                  <c:v>3.5111000000000001E-3</c:v>
                </c:pt>
                <c:pt idx="196">
                  <c:v>3.5121000000000002E-3</c:v>
                </c:pt>
                <c:pt idx="197">
                  <c:v>3.5130999999999999E-3</c:v>
                </c:pt>
                <c:pt idx="198">
                  <c:v>3.5228999999999998E-3</c:v>
                </c:pt>
                <c:pt idx="199">
                  <c:v>3.5400000000000002E-3</c:v>
                </c:pt>
                <c:pt idx="200">
                  <c:v>3.5571999999999999E-3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'B comp'!$L$1</c:f>
              <c:strCache>
                <c:ptCount val="1"/>
                <c:pt idx="0">
                  <c:v>B10 gap 100 mm</c:v>
                </c:pt>
              </c:strCache>
            </c:strRef>
          </c:tx>
          <c:marker>
            <c:symbol val="none"/>
          </c:marker>
          <c:xVal>
            <c:numRef>
              <c:f>'B comp'!$K$2:$K$222</c:f>
              <c:numCache>
                <c:formatCode>General</c:formatCode>
                <c:ptCount val="221"/>
                <c:pt idx="0">
                  <c:v>5.82</c:v>
                </c:pt>
                <c:pt idx="1">
                  <c:v>5.9203900000000003</c:v>
                </c:pt>
                <c:pt idx="2">
                  <c:v>6.0207800000000002</c:v>
                </c:pt>
                <c:pt idx="3">
                  <c:v>6.1211700000000002</c:v>
                </c:pt>
                <c:pt idx="4">
                  <c:v>6.2215600000000002</c:v>
                </c:pt>
                <c:pt idx="5">
                  <c:v>6.3219500000000002</c:v>
                </c:pt>
                <c:pt idx="6">
                  <c:v>6.4223400000000002</c:v>
                </c:pt>
                <c:pt idx="7">
                  <c:v>6.5227300000000001</c:v>
                </c:pt>
                <c:pt idx="8">
                  <c:v>6.6231200000000001</c:v>
                </c:pt>
                <c:pt idx="9">
                  <c:v>6.7235100000000001</c:v>
                </c:pt>
                <c:pt idx="10">
                  <c:v>6.8239000000000001</c:v>
                </c:pt>
                <c:pt idx="11">
                  <c:v>6.9243000000000006</c:v>
                </c:pt>
                <c:pt idx="12">
                  <c:v>7.0247000000000002</c:v>
                </c:pt>
                <c:pt idx="13">
                  <c:v>7.1250999999999998</c:v>
                </c:pt>
                <c:pt idx="14">
                  <c:v>7.2255000000000003</c:v>
                </c:pt>
                <c:pt idx="15">
                  <c:v>7.3259000000000007</c:v>
                </c:pt>
                <c:pt idx="16">
                  <c:v>7.4262000000000006</c:v>
                </c:pt>
                <c:pt idx="17">
                  <c:v>7.5266000000000002</c:v>
                </c:pt>
                <c:pt idx="18">
                  <c:v>7.6270000000000007</c:v>
                </c:pt>
                <c:pt idx="19">
                  <c:v>7.7274000000000003</c:v>
                </c:pt>
                <c:pt idx="20">
                  <c:v>7.8277999999999999</c:v>
                </c:pt>
                <c:pt idx="21">
                  <c:v>7.9540000000000006</c:v>
                </c:pt>
                <c:pt idx="22">
                  <c:v>8.0802000000000014</c:v>
                </c:pt>
                <c:pt idx="23">
                  <c:v>8.2064000000000004</c:v>
                </c:pt>
                <c:pt idx="24">
                  <c:v>8.3324999999999996</c:v>
                </c:pt>
                <c:pt idx="25">
                  <c:v>8.4587000000000003</c:v>
                </c:pt>
                <c:pt idx="26">
                  <c:v>8.5849000000000011</c:v>
                </c:pt>
                <c:pt idx="27">
                  <c:v>8.7111000000000001</c:v>
                </c:pt>
                <c:pt idx="28">
                  <c:v>8.8373000000000008</c:v>
                </c:pt>
                <c:pt idx="29">
                  <c:v>8.9634999999999998</c:v>
                </c:pt>
                <c:pt idx="30">
                  <c:v>9.0896000000000008</c:v>
                </c:pt>
                <c:pt idx="31">
                  <c:v>9.2157999999999998</c:v>
                </c:pt>
                <c:pt idx="32">
                  <c:v>9.3420000000000005</c:v>
                </c:pt>
                <c:pt idx="33">
                  <c:v>9.4681999999999995</c:v>
                </c:pt>
                <c:pt idx="34">
                  <c:v>9.5944000000000003</c:v>
                </c:pt>
                <c:pt idx="35">
                  <c:v>9.720600000000001</c:v>
                </c:pt>
                <c:pt idx="36">
                  <c:v>9.8467000000000002</c:v>
                </c:pt>
                <c:pt idx="37">
                  <c:v>9.9728999999999992</c:v>
                </c:pt>
                <c:pt idx="38">
                  <c:v>10.0991</c:v>
                </c:pt>
                <c:pt idx="39">
                  <c:v>10.225300000000001</c:v>
                </c:pt>
                <c:pt idx="40">
                  <c:v>10.351500000000001</c:v>
                </c:pt>
                <c:pt idx="41">
                  <c:v>10.482700000000001</c:v>
                </c:pt>
                <c:pt idx="42">
                  <c:v>10.613900000000001</c:v>
                </c:pt>
                <c:pt idx="43">
                  <c:v>10.745200000000001</c:v>
                </c:pt>
                <c:pt idx="44">
                  <c:v>10.8764</c:v>
                </c:pt>
                <c:pt idx="45">
                  <c:v>11.0077</c:v>
                </c:pt>
                <c:pt idx="46">
                  <c:v>11.1389</c:v>
                </c:pt>
                <c:pt idx="47">
                  <c:v>11.270099999999999</c:v>
                </c:pt>
                <c:pt idx="48">
                  <c:v>11.401400000000001</c:v>
                </c:pt>
                <c:pt idx="49">
                  <c:v>11.5326</c:v>
                </c:pt>
                <c:pt idx="50">
                  <c:v>11.6639</c:v>
                </c:pt>
                <c:pt idx="51">
                  <c:v>11.795100000000001</c:v>
                </c:pt>
                <c:pt idx="52">
                  <c:v>11.926300000000001</c:v>
                </c:pt>
                <c:pt idx="53">
                  <c:v>12.057600000000001</c:v>
                </c:pt>
                <c:pt idx="54">
                  <c:v>12.188800000000001</c:v>
                </c:pt>
                <c:pt idx="55">
                  <c:v>12.3201</c:v>
                </c:pt>
                <c:pt idx="56">
                  <c:v>12.4513</c:v>
                </c:pt>
                <c:pt idx="57">
                  <c:v>12.5825</c:v>
                </c:pt>
                <c:pt idx="58">
                  <c:v>12.713799999999999</c:v>
                </c:pt>
                <c:pt idx="59">
                  <c:v>12.845000000000001</c:v>
                </c:pt>
                <c:pt idx="60">
                  <c:v>12.9763</c:v>
                </c:pt>
                <c:pt idx="61">
                  <c:v>13.073</c:v>
                </c:pt>
                <c:pt idx="62">
                  <c:v>13.169700000000001</c:v>
                </c:pt>
                <c:pt idx="63">
                  <c:v>13.266400000000001</c:v>
                </c:pt>
                <c:pt idx="64">
                  <c:v>13.363199999999999</c:v>
                </c:pt>
                <c:pt idx="65">
                  <c:v>13.459900000000001</c:v>
                </c:pt>
                <c:pt idx="66">
                  <c:v>13.5566</c:v>
                </c:pt>
                <c:pt idx="67">
                  <c:v>13.653300000000002</c:v>
                </c:pt>
                <c:pt idx="68">
                  <c:v>13.7501</c:v>
                </c:pt>
                <c:pt idx="69">
                  <c:v>13.8468</c:v>
                </c:pt>
                <c:pt idx="70">
                  <c:v>13.9435</c:v>
                </c:pt>
                <c:pt idx="71">
                  <c:v>14.0402</c:v>
                </c:pt>
                <c:pt idx="72">
                  <c:v>14.137</c:v>
                </c:pt>
                <c:pt idx="73">
                  <c:v>14.233700000000001</c:v>
                </c:pt>
                <c:pt idx="74">
                  <c:v>14.330400000000001</c:v>
                </c:pt>
                <c:pt idx="75">
                  <c:v>14.427100000000001</c:v>
                </c:pt>
                <c:pt idx="76">
                  <c:v>14.523900000000001</c:v>
                </c:pt>
                <c:pt idx="77">
                  <c:v>14.6206</c:v>
                </c:pt>
                <c:pt idx="78">
                  <c:v>14.7173</c:v>
                </c:pt>
                <c:pt idx="79">
                  <c:v>14.814</c:v>
                </c:pt>
                <c:pt idx="80">
                  <c:v>14.9108</c:v>
                </c:pt>
                <c:pt idx="81">
                  <c:v>14.997300000000001</c:v>
                </c:pt>
                <c:pt idx="82">
                  <c:v>15.0838</c:v>
                </c:pt>
                <c:pt idx="83">
                  <c:v>15.170400000000001</c:v>
                </c:pt>
                <c:pt idx="84">
                  <c:v>15.2569</c:v>
                </c:pt>
                <c:pt idx="85">
                  <c:v>15.343500000000001</c:v>
                </c:pt>
                <c:pt idx="86">
                  <c:v>15.43</c:v>
                </c:pt>
                <c:pt idx="87">
                  <c:v>15.516500000000001</c:v>
                </c:pt>
                <c:pt idx="88">
                  <c:v>15.6031</c:v>
                </c:pt>
                <c:pt idx="89">
                  <c:v>15.6896</c:v>
                </c:pt>
                <c:pt idx="90">
                  <c:v>15.776200000000001</c:v>
                </c:pt>
                <c:pt idx="91">
                  <c:v>15.863</c:v>
                </c:pt>
                <c:pt idx="92">
                  <c:v>15.949</c:v>
                </c:pt>
                <c:pt idx="93">
                  <c:v>16.036000000000001</c:v>
                </c:pt>
                <c:pt idx="94">
                  <c:v>16.122</c:v>
                </c:pt>
                <c:pt idx="95">
                  <c:v>16.209</c:v>
                </c:pt>
                <c:pt idx="96">
                  <c:v>16.295000000000002</c:v>
                </c:pt>
                <c:pt idx="97">
                  <c:v>16.381999999999998</c:v>
                </c:pt>
                <c:pt idx="98">
                  <c:v>16.468</c:v>
                </c:pt>
                <c:pt idx="99">
                  <c:v>16.555</c:v>
                </c:pt>
                <c:pt idx="100">
                  <c:v>16.641999999999999</c:v>
                </c:pt>
                <c:pt idx="101">
                  <c:v>16.733000000000001</c:v>
                </c:pt>
                <c:pt idx="102">
                  <c:v>16.823999999999998</c:v>
                </c:pt>
                <c:pt idx="103">
                  <c:v>16.914999999999999</c:v>
                </c:pt>
                <c:pt idx="104">
                  <c:v>17.006</c:v>
                </c:pt>
                <c:pt idx="105">
                  <c:v>17.097000000000001</c:v>
                </c:pt>
                <c:pt idx="106">
                  <c:v>17.188000000000002</c:v>
                </c:pt>
                <c:pt idx="107">
                  <c:v>17.279</c:v>
                </c:pt>
                <c:pt idx="108">
                  <c:v>17.37</c:v>
                </c:pt>
                <c:pt idx="109">
                  <c:v>17.460999999999999</c:v>
                </c:pt>
                <c:pt idx="110">
                  <c:v>17.552</c:v>
                </c:pt>
                <c:pt idx="111">
                  <c:v>17.643000000000001</c:v>
                </c:pt>
                <c:pt idx="112">
                  <c:v>17.734000000000002</c:v>
                </c:pt>
                <c:pt idx="113">
                  <c:v>17.826000000000001</c:v>
                </c:pt>
                <c:pt idx="114">
                  <c:v>17.917000000000002</c:v>
                </c:pt>
                <c:pt idx="115">
                  <c:v>18.008000000000003</c:v>
                </c:pt>
                <c:pt idx="116">
                  <c:v>18.099</c:v>
                </c:pt>
                <c:pt idx="117">
                  <c:v>18.189999999999998</c:v>
                </c:pt>
                <c:pt idx="118">
                  <c:v>18.280999999999999</c:v>
                </c:pt>
                <c:pt idx="119">
                  <c:v>18.372</c:v>
                </c:pt>
                <c:pt idx="120">
                  <c:v>18.463000000000001</c:v>
                </c:pt>
                <c:pt idx="121">
                  <c:v>18.594999999999999</c:v>
                </c:pt>
                <c:pt idx="122">
                  <c:v>18.727</c:v>
                </c:pt>
                <c:pt idx="123">
                  <c:v>18.859000000000002</c:v>
                </c:pt>
                <c:pt idx="124">
                  <c:v>18.991</c:v>
                </c:pt>
                <c:pt idx="125">
                  <c:v>19.123000000000001</c:v>
                </c:pt>
                <c:pt idx="126">
                  <c:v>19.255000000000003</c:v>
                </c:pt>
                <c:pt idx="127">
                  <c:v>19.387</c:v>
                </c:pt>
                <c:pt idx="128">
                  <c:v>19.518999999999998</c:v>
                </c:pt>
                <c:pt idx="129">
                  <c:v>19.651</c:v>
                </c:pt>
                <c:pt idx="130">
                  <c:v>19.783000000000001</c:v>
                </c:pt>
                <c:pt idx="131">
                  <c:v>19.914999999999999</c:v>
                </c:pt>
                <c:pt idx="132">
                  <c:v>20.047000000000001</c:v>
                </c:pt>
                <c:pt idx="133">
                  <c:v>20.178000000000001</c:v>
                </c:pt>
                <c:pt idx="134">
                  <c:v>20.310000000000002</c:v>
                </c:pt>
                <c:pt idx="135">
                  <c:v>20.442</c:v>
                </c:pt>
                <c:pt idx="136">
                  <c:v>20.573999999999998</c:v>
                </c:pt>
                <c:pt idx="137">
                  <c:v>20.706</c:v>
                </c:pt>
                <c:pt idx="138">
                  <c:v>20.838000000000001</c:v>
                </c:pt>
                <c:pt idx="139">
                  <c:v>20.97</c:v>
                </c:pt>
                <c:pt idx="140">
                  <c:v>21.102</c:v>
                </c:pt>
                <c:pt idx="141">
                  <c:v>21.234000000000002</c:v>
                </c:pt>
                <c:pt idx="142">
                  <c:v>21.366</c:v>
                </c:pt>
                <c:pt idx="143">
                  <c:v>21.497</c:v>
                </c:pt>
                <c:pt idx="144">
                  <c:v>21.628999999999998</c:v>
                </c:pt>
                <c:pt idx="145">
                  <c:v>21.761000000000003</c:v>
                </c:pt>
                <c:pt idx="146">
                  <c:v>21.893000000000001</c:v>
                </c:pt>
                <c:pt idx="147">
                  <c:v>22.024000000000001</c:v>
                </c:pt>
                <c:pt idx="148">
                  <c:v>22.155999999999999</c:v>
                </c:pt>
                <c:pt idx="149">
                  <c:v>22.288</c:v>
                </c:pt>
                <c:pt idx="150">
                  <c:v>22.42</c:v>
                </c:pt>
                <c:pt idx="151">
                  <c:v>22.551000000000002</c:v>
                </c:pt>
                <c:pt idx="152">
                  <c:v>22.683</c:v>
                </c:pt>
                <c:pt idx="153">
                  <c:v>22.815000000000001</c:v>
                </c:pt>
                <c:pt idx="154">
                  <c:v>22.946999999999999</c:v>
                </c:pt>
                <c:pt idx="155">
                  <c:v>23.079000000000001</c:v>
                </c:pt>
                <c:pt idx="156">
                  <c:v>23.21</c:v>
                </c:pt>
                <c:pt idx="157">
                  <c:v>23.341999999999999</c:v>
                </c:pt>
                <c:pt idx="158">
                  <c:v>23.474</c:v>
                </c:pt>
                <c:pt idx="159">
                  <c:v>23.606000000000002</c:v>
                </c:pt>
                <c:pt idx="160">
                  <c:v>23.737000000000002</c:v>
                </c:pt>
                <c:pt idx="161">
                  <c:v>23.847000000000001</c:v>
                </c:pt>
                <c:pt idx="162">
                  <c:v>23.957000000000001</c:v>
                </c:pt>
                <c:pt idx="163">
                  <c:v>24.065999999999999</c:v>
                </c:pt>
                <c:pt idx="164">
                  <c:v>24.176000000000002</c:v>
                </c:pt>
                <c:pt idx="165">
                  <c:v>24.286000000000001</c:v>
                </c:pt>
                <c:pt idx="166">
                  <c:v>24.395</c:v>
                </c:pt>
                <c:pt idx="167">
                  <c:v>24.504999999999999</c:v>
                </c:pt>
                <c:pt idx="168">
                  <c:v>24.615000000000002</c:v>
                </c:pt>
                <c:pt idx="169">
                  <c:v>24.725000000000001</c:v>
                </c:pt>
                <c:pt idx="170">
                  <c:v>24.834</c:v>
                </c:pt>
                <c:pt idx="171">
                  <c:v>24.943999999999999</c:v>
                </c:pt>
                <c:pt idx="172">
                  <c:v>25.054000000000002</c:v>
                </c:pt>
                <c:pt idx="173">
                  <c:v>25.163</c:v>
                </c:pt>
                <c:pt idx="174">
                  <c:v>25.273</c:v>
                </c:pt>
                <c:pt idx="175">
                  <c:v>25.382999999999999</c:v>
                </c:pt>
                <c:pt idx="176">
                  <c:v>25.492000000000001</c:v>
                </c:pt>
                <c:pt idx="177">
                  <c:v>25.602</c:v>
                </c:pt>
                <c:pt idx="178">
                  <c:v>25.712</c:v>
                </c:pt>
                <c:pt idx="179">
                  <c:v>25.821999999999999</c:v>
                </c:pt>
                <c:pt idx="180">
                  <c:v>25.931000000000001</c:v>
                </c:pt>
                <c:pt idx="181">
                  <c:v>26.036000000000001</c:v>
                </c:pt>
                <c:pt idx="182">
                  <c:v>26.141000000000002</c:v>
                </c:pt>
                <c:pt idx="183">
                  <c:v>26.245000000000001</c:v>
                </c:pt>
                <c:pt idx="184">
                  <c:v>26.35</c:v>
                </c:pt>
                <c:pt idx="185">
                  <c:v>26.455000000000002</c:v>
                </c:pt>
                <c:pt idx="186">
                  <c:v>26.56</c:v>
                </c:pt>
                <c:pt idx="187">
                  <c:v>26.664000000000001</c:v>
                </c:pt>
                <c:pt idx="188">
                  <c:v>26.769000000000002</c:v>
                </c:pt>
                <c:pt idx="189">
                  <c:v>26.873999999999999</c:v>
                </c:pt>
                <c:pt idx="190">
                  <c:v>26.978999999999999</c:v>
                </c:pt>
                <c:pt idx="191">
                  <c:v>27.083000000000002</c:v>
                </c:pt>
                <c:pt idx="192">
                  <c:v>27.187999999999999</c:v>
                </c:pt>
                <c:pt idx="193">
                  <c:v>27.292999999999999</c:v>
                </c:pt>
                <c:pt idx="194">
                  <c:v>27.397000000000002</c:v>
                </c:pt>
                <c:pt idx="195">
                  <c:v>27.501999999999999</c:v>
                </c:pt>
                <c:pt idx="196">
                  <c:v>27.606999999999999</c:v>
                </c:pt>
                <c:pt idx="197">
                  <c:v>27.712</c:v>
                </c:pt>
                <c:pt idx="198">
                  <c:v>27.815999999999999</c:v>
                </c:pt>
                <c:pt idx="199">
                  <c:v>27.920999999999999</c:v>
                </c:pt>
                <c:pt idx="200">
                  <c:v>28.026</c:v>
                </c:pt>
                <c:pt idx="201">
                  <c:v>28.102</c:v>
                </c:pt>
                <c:pt idx="202">
                  <c:v>28.178000000000001</c:v>
                </c:pt>
                <c:pt idx="203">
                  <c:v>28.254999999999999</c:v>
                </c:pt>
                <c:pt idx="204">
                  <c:v>28.331</c:v>
                </c:pt>
                <c:pt idx="205">
                  <c:v>28.407</c:v>
                </c:pt>
                <c:pt idx="206">
                  <c:v>28.483000000000001</c:v>
                </c:pt>
                <c:pt idx="207">
                  <c:v>28.56</c:v>
                </c:pt>
                <c:pt idx="208">
                  <c:v>28.635999999999999</c:v>
                </c:pt>
                <c:pt idx="209">
                  <c:v>28.712</c:v>
                </c:pt>
                <c:pt idx="210">
                  <c:v>28.788</c:v>
                </c:pt>
                <c:pt idx="211">
                  <c:v>28.865000000000002</c:v>
                </c:pt>
                <c:pt idx="212">
                  <c:v>28.940999999999999</c:v>
                </c:pt>
                <c:pt idx="213">
                  <c:v>29.016999999999999</c:v>
                </c:pt>
                <c:pt idx="214">
                  <c:v>29.093</c:v>
                </c:pt>
                <c:pt idx="215">
                  <c:v>29.17</c:v>
                </c:pt>
                <c:pt idx="216">
                  <c:v>29.245999999999999</c:v>
                </c:pt>
                <c:pt idx="217">
                  <c:v>29.321999999999999</c:v>
                </c:pt>
                <c:pt idx="218">
                  <c:v>29.398</c:v>
                </c:pt>
                <c:pt idx="219">
                  <c:v>29.475000000000001</c:v>
                </c:pt>
                <c:pt idx="220">
                  <c:v>29.551000000000002</c:v>
                </c:pt>
              </c:numCache>
            </c:numRef>
          </c:xVal>
          <c:yVal>
            <c:numRef>
              <c:f>'B comp'!$L$2:$L$222</c:f>
              <c:numCache>
                <c:formatCode>0.00E+00</c:formatCode>
                <c:ptCount val="221"/>
                <c:pt idx="0" formatCode="General">
                  <c:v>1.1022000000000001</c:v>
                </c:pt>
                <c:pt idx="1">
                  <c:v>6.3055E-2</c:v>
                </c:pt>
                <c:pt idx="2">
                  <c:v>6.1275000000000003E-2</c:v>
                </c:pt>
                <c:pt idx="3">
                  <c:v>5.9168999999999999E-2</c:v>
                </c:pt>
                <c:pt idx="4">
                  <c:v>5.7299000000000003E-2</c:v>
                </c:pt>
                <c:pt idx="5">
                  <c:v>5.5620999999999997E-2</c:v>
                </c:pt>
                <c:pt idx="6">
                  <c:v>5.4093000000000002E-2</c:v>
                </c:pt>
                <c:pt idx="7">
                  <c:v>5.2895999999999999E-2</c:v>
                </c:pt>
                <c:pt idx="8">
                  <c:v>5.1796000000000002E-2</c:v>
                </c:pt>
                <c:pt idx="9">
                  <c:v>5.0729000000000003E-2</c:v>
                </c:pt>
                <c:pt idx="10">
                  <c:v>4.9702999999999997E-2</c:v>
                </c:pt>
                <c:pt idx="11">
                  <c:v>4.8732999999999999E-2</c:v>
                </c:pt>
                <c:pt idx="12">
                  <c:v>4.7835999999999997E-2</c:v>
                </c:pt>
                <c:pt idx="13">
                  <c:v>4.7028E-2</c:v>
                </c:pt>
                <c:pt idx="14">
                  <c:v>4.6224000000000001E-2</c:v>
                </c:pt>
                <c:pt idx="15">
                  <c:v>4.5430999999999999E-2</c:v>
                </c:pt>
                <c:pt idx="16">
                  <c:v>4.4639999999999999E-2</c:v>
                </c:pt>
                <c:pt idx="17">
                  <c:v>4.3857E-2</c:v>
                </c:pt>
                <c:pt idx="18">
                  <c:v>4.3089000000000002E-2</c:v>
                </c:pt>
                <c:pt idx="19">
                  <c:v>4.2340000000000003E-2</c:v>
                </c:pt>
                <c:pt idx="20">
                  <c:v>4.1602E-2</c:v>
                </c:pt>
                <c:pt idx="21">
                  <c:v>4.0696000000000003E-2</c:v>
                </c:pt>
                <c:pt idx="22">
                  <c:v>3.9789999999999999E-2</c:v>
                </c:pt>
                <c:pt idx="23">
                  <c:v>3.8868E-2</c:v>
                </c:pt>
                <c:pt idx="24">
                  <c:v>3.7934000000000002E-2</c:v>
                </c:pt>
                <c:pt idx="25">
                  <c:v>3.6998000000000003E-2</c:v>
                </c:pt>
                <c:pt idx="26">
                  <c:v>3.6080000000000001E-2</c:v>
                </c:pt>
                <c:pt idx="27">
                  <c:v>3.5180999999999997E-2</c:v>
                </c:pt>
                <c:pt idx="28">
                  <c:v>3.4296E-2</c:v>
                </c:pt>
                <c:pt idx="29">
                  <c:v>3.3418000000000003E-2</c:v>
                </c:pt>
                <c:pt idx="30">
                  <c:v>3.2554E-2</c:v>
                </c:pt>
                <c:pt idx="31">
                  <c:v>3.1705999999999998E-2</c:v>
                </c:pt>
                <c:pt idx="32">
                  <c:v>3.0876000000000001E-2</c:v>
                </c:pt>
                <c:pt idx="33">
                  <c:v>3.0055999999999999E-2</c:v>
                </c:pt>
                <c:pt idx="34">
                  <c:v>2.9256000000000001E-2</c:v>
                </c:pt>
                <c:pt idx="35">
                  <c:v>2.8466999999999999E-2</c:v>
                </c:pt>
                <c:pt idx="36">
                  <c:v>2.7699000000000001E-2</c:v>
                </c:pt>
                <c:pt idx="37">
                  <c:v>2.6948E-2</c:v>
                </c:pt>
                <c:pt idx="38">
                  <c:v>2.6214000000000001E-2</c:v>
                </c:pt>
                <c:pt idx="39">
                  <c:v>2.5505E-2</c:v>
                </c:pt>
                <c:pt idx="40">
                  <c:v>2.4816000000000001E-2</c:v>
                </c:pt>
                <c:pt idx="41">
                  <c:v>2.4119999999999999E-2</c:v>
                </c:pt>
                <c:pt idx="42">
                  <c:v>2.3445000000000001E-2</c:v>
                </c:pt>
                <c:pt idx="43">
                  <c:v>2.2793999999999998E-2</c:v>
                </c:pt>
                <c:pt idx="44">
                  <c:v>2.2162000000000001E-2</c:v>
                </c:pt>
                <c:pt idx="45">
                  <c:v>2.1551000000000001E-2</c:v>
                </c:pt>
                <c:pt idx="46">
                  <c:v>2.0958999999999998E-2</c:v>
                </c:pt>
                <c:pt idx="47">
                  <c:v>2.0385E-2</c:v>
                </c:pt>
                <c:pt idx="48">
                  <c:v>1.983E-2</c:v>
                </c:pt>
                <c:pt idx="49">
                  <c:v>1.9293999999999999E-2</c:v>
                </c:pt>
                <c:pt idx="50">
                  <c:v>1.8775E-2</c:v>
                </c:pt>
                <c:pt idx="51">
                  <c:v>1.8273999999999999E-2</c:v>
                </c:pt>
                <c:pt idx="52">
                  <c:v>1.779E-2</c:v>
                </c:pt>
                <c:pt idx="53">
                  <c:v>1.7322000000000001E-2</c:v>
                </c:pt>
                <c:pt idx="54">
                  <c:v>1.687E-2</c:v>
                </c:pt>
                <c:pt idx="55">
                  <c:v>1.6433E-2</c:v>
                </c:pt>
                <c:pt idx="56">
                  <c:v>1.6011000000000001E-2</c:v>
                </c:pt>
                <c:pt idx="57">
                  <c:v>1.5603000000000001E-2</c:v>
                </c:pt>
                <c:pt idx="58">
                  <c:v>1.5209E-2</c:v>
                </c:pt>
                <c:pt idx="59">
                  <c:v>1.4827999999999999E-2</c:v>
                </c:pt>
                <c:pt idx="60">
                  <c:v>1.4460000000000001E-2</c:v>
                </c:pt>
                <c:pt idx="61">
                  <c:v>1.4199E-2</c:v>
                </c:pt>
                <c:pt idx="62">
                  <c:v>1.3944E-2</c:v>
                </c:pt>
                <c:pt idx="63">
                  <c:v>1.3693E-2</c:v>
                </c:pt>
                <c:pt idx="64">
                  <c:v>1.3450999999999999E-2</c:v>
                </c:pt>
                <c:pt idx="65">
                  <c:v>1.3214999999999999E-2</c:v>
                </c:pt>
                <c:pt idx="66">
                  <c:v>1.2982E-2</c:v>
                </c:pt>
                <c:pt idx="67">
                  <c:v>1.2759E-2</c:v>
                </c:pt>
                <c:pt idx="68">
                  <c:v>1.2539E-2</c:v>
                </c:pt>
                <c:pt idx="69">
                  <c:v>1.2323000000000001E-2</c:v>
                </c:pt>
                <c:pt idx="70">
                  <c:v>1.2116E-2</c:v>
                </c:pt>
                <c:pt idx="71">
                  <c:v>1.1912000000000001E-2</c:v>
                </c:pt>
                <c:pt idx="72">
                  <c:v>1.1712E-2</c:v>
                </c:pt>
                <c:pt idx="73">
                  <c:v>1.1519E-2</c:v>
                </c:pt>
                <c:pt idx="74">
                  <c:v>1.1329000000000001E-2</c:v>
                </c:pt>
                <c:pt idx="75">
                  <c:v>1.1143E-2</c:v>
                </c:pt>
                <c:pt idx="76">
                  <c:v>1.0963000000000001E-2</c:v>
                </c:pt>
                <c:pt idx="77">
                  <c:v>1.0786E-2</c:v>
                </c:pt>
                <c:pt idx="78">
                  <c:v>1.0614999999999999E-2</c:v>
                </c:pt>
                <c:pt idx="79">
                  <c:v>1.0447E-2</c:v>
                </c:pt>
                <c:pt idx="80">
                  <c:v>1.0283E-2</c:v>
                </c:pt>
                <c:pt idx="81">
                  <c:v>1.0141000000000001E-2</c:v>
                </c:pt>
                <c:pt idx="82">
                  <c:v>1.0000999999999999E-2</c:v>
                </c:pt>
                <c:pt idx="83">
                  <c:v>9.8653999999999999E-3</c:v>
                </c:pt>
                <c:pt idx="84">
                  <c:v>9.7318999999999999E-3</c:v>
                </c:pt>
                <c:pt idx="85">
                  <c:v>9.6016000000000001E-3</c:v>
                </c:pt>
                <c:pt idx="86">
                  <c:v>9.4740999999999992E-3</c:v>
                </c:pt>
                <c:pt idx="87">
                  <c:v>9.3481999999999992E-3</c:v>
                </c:pt>
                <c:pt idx="88">
                  <c:v>9.2260999999999992E-3</c:v>
                </c:pt>
                <c:pt idx="89">
                  <c:v>9.1049000000000008E-3</c:v>
                </c:pt>
                <c:pt idx="90">
                  <c:v>8.9876000000000001E-3</c:v>
                </c:pt>
                <c:pt idx="91">
                  <c:v>8.8711999999999992E-3</c:v>
                </c:pt>
                <c:pt idx="92">
                  <c:v>8.7582000000000007E-3</c:v>
                </c:pt>
                <c:pt idx="93">
                  <c:v>8.6470000000000002E-3</c:v>
                </c:pt>
                <c:pt idx="94">
                  <c:v>8.5384999999999992E-3</c:v>
                </c:pt>
                <c:pt idx="95">
                  <c:v>8.4320999999999997E-3</c:v>
                </c:pt>
                <c:pt idx="96">
                  <c:v>8.3274999999999998E-3</c:v>
                </c:pt>
                <c:pt idx="97">
                  <c:v>8.2258000000000001E-3</c:v>
                </c:pt>
                <c:pt idx="98">
                  <c:v>8.1253000000000002E-3</c:v>
                </c:pt>
                <c:pt idx="99">
                  <c:v>8.0278999999999993E-3</c:v>
                </c:pt>
                <c:pt idx="100">
                  <c:v>7.9311E-3</c:v>
                </c:pt>
                <c:pt idx="101">
                  <c:v>7.8327999999999991E-3</c:v>
                </c:pt>
                <c:pt idx="102">
                  <c:v>7.7352999999999996E-3</c:v>
                </c:pt>
                <c:pt idx="103">
                  <c:v>7.6408999999999999E-3</c:v>
                </c:pt>
                <c:pt idx="104">
                  <c:v>7.5477000000000001E-3</c:v>
                </c:pt>
                <c:pt idx="105">
                  <c:v>7.4561000000000002E-3</c:v>
                </c:pt>
                <c:pt idx="106">
                  <c:v>7.3667999999999997E-3</c:v>
                </c:pt>
                <c:pt idx="107">
                  <c:v>7.2786999999999999E-3</c:v>
                </c:pt>
                <c:pt idx="108">
                  <c:v>7.1932000000000003E-3</c:v>
                </c:pt>
                <c:pt idx="109">
                  <c:v>7.1084E-3</c:v>
                </c:pt>
                <c:pt idx="110">
                  <c:v>7.0267000000000003E-3</c:v>
                </c:pt>
                <c:pt idx="111">
                  <c:v>6.9455999999999997E-3</c:v>
                </c:pt>
                <c:pt idx="112">
                  <c:v>6.8668999999999996E-3</c:v>
                </c:pt>
                <c:pt idx="113">
                  <c:v>6.7891999999999996E-3</c:v>
                </c:pt>
                <c:pt idx="114">
                  <c:v>6.7131999999999999E-3</c:v>
                </c:pt>
                <c:pt idx="115">
                  <c:v>6.6388000000000003E-3</c:v>
                </c:pt>
                <c:pt idx="116">
                  <c:v>6.5656999999999998E-3</c:v>
                </c:pt>
                <c:pt idx="117">
                  <c:v>6.4944E-3</c:v>
                </c:pt>
                <c:pt idx="118">
                  <c:v>6.4238000000000003E-3</c:v>
                </c:pt>
                <c:pt idx="119">
                  <c:v>6.3553000000000004E-3</c:v>
                </c:pt>
                <c:pt idx="120">
                  <c:v>6.2871999999999997E-3</c:v>
                </c:pt>
                <c:pt idx="121">
                  <c:v>6.1922000000000001E-3</c:v>
                </c:pt>
                <c:pt idx="122">
                  <c:v>6.0993999999999996E-3</c:v>
                </c:pt>
                <c:pt idx="123">
                  <c:v>6.0089000000000002E-3</c:v>
                </c:pt>
                <c:pt idx="124">
                  <c:v>5.9207000000000001E-3</c:v>
                </c:pt>
                <c:pt idx="125">
                  <c:v>5.8352999999999999E-3</c:v>
                </c:pt>
                <c:pt idx="126">
                  <c:v>5.7521999999999998E-3</c:v>
                </c:pt>
                <c:pt idx="127">
                  <c:v>5.6711000000000001E-3</c:v>
                </c:pt>
                <c:pt idx="128">
                  <c:v>5.5919999999999997E-3</c:v>
                </c:pt>
                <c:pt idx="129">
                  <c:v>5.5151999999999996E-3</c:v>
                </c:pt>
                <c:pt idx="130">
                  <c:v>5.4406000000000003E-3</c:v>
                </c:pt>
                <c:pt idx="131">
                  <c:v>5.3677000000000004E-3</c:v>
                </c:pt>
                <c:pt idx="132">
                  <c:v>5.2965E-3</c:v>
                </c:pt>
                <c:pt idx="133">
                  <c:v>5.2274000000000001E-3</c:v>
                </c:pt>
                <c:pt idx="134">
                  <c:v>5.1602000000000002E-3</c:v>
                </c:pt>
                <c:pt idx="135">
                  <c:v>5.0945000000000001E-3</c:v>
                </c:pt>
                <c:pt idx="136">
                  <c:v>5.0302000000000003E-3</c:v>
                </c:pt>
                <c:pt idx="137">
                  <c:v>4.9680000000000002E-3</c:v>
                </c:pt>
                <c:pt idx="138">
                  <c:v>4.9072999999999999E-3</c:v>
                </c:pt>
                <c:pt idx="139">
                  <c:v>4.8478000000000002E-3</c:v>
                </c:pt>
                <c:pt idx="140">
                  <c:v>4.7897E-3</c:v>
                </c:pt>
                <c:pt idx="141">
                  <c:v>4.7336000000000001E-3</c:v>
                </c:pt>
                <c:pt idx="142">
                  <c:v>4.6787E-3</c:v>
                </c:pt>
                <c:pt idx="143">
                  <c:v>4.6248000000000001E-3</c:v>
                </c:pt>
                <c:pt idx="144">
                  <c:v>4.5723999999999999E-3</c:v>
                </c:pt>
                <c:pt idx="145">
                  <c:v>4.5215000000000003E-3</c:v>
                </c:pt>
                <c:pt idx="146">
                  <c:v>4.4714999999999998E-3</c:v>
                </c:pt>
                <c:pt idx="147">
                  <c:v>4.4225999999999996E-3</c:v>
                </c:pt>
                <c:pt idx="148">
                  <c:v>4.3752000000000001E-3</c:v>
                </c:pt>
                <c:pt idx="149">
                  <c:v>4.3287000000000004E-3</c:v>
                </c:pt>
                <c:pt idx="150">
                  <c:v>4.2832E-3</c:v>
                </c:pt>
                <c:pt idx="151">
                  <c:v>4.2388E-3</c:v>
                </c:pt>
                <c:pt idx="152">
                  <c:v>4.1955999999999999E-3</c:v>
                </c:pt>
                <c:pt idx="153">
                  <c:v>4.1530999999999998E-3</c:v>
                </c:pt>
                <c:pt idx="154">
                  <c:v>4.1114999999999997E-3</c:v>
                </c:pt>
                <c:pt idx="155">
                  <c:v>4.0711999999999996E-3</c:v>
                </c:pt>
                <c:pt idx="156">
                  <c:v>4.0315999999999998E-3</c:v>
                </c:pt>
                <c:pt idx="157">
                  <c:v>3.9925999999999998E-3</c:v>
                </c:pt>
                <c:pt idx="158">
                  <c:v>3.9548999999999999E-3</c:v>
                </c:pt>
                <c:pt idx="159">
                  <c:v>3.9177999999999999E-3</c:v>
                </c:pt>
                <c:pt idx="160">
                  <c:v>3.8814000000000001E-3</c:v>
                </c:pt>
                <c:pt idx="161">
                  <c:v>3.8519000000000001E-3</c:v>
                </c:pt>
                <c:pt idx="162">
                  <c:v>3.8226000000000002E-3</c:v>
                </c:pt>
                <c:pt idx="163">
                  <c:v>3.7940999999999999E-3</c:v>
                </c:pt>
                <c:pt idx="164">
                  <c:v>3.7659999999999998E-3</c:v>
                </c:pt>
                <c:pt idx="165">
                  <c:v>3.7385000000000001E-3</c:v>
                </c:pt>
                <c:pt idx="166">
                  <c:v>3.7115999999999998E-3</c:v>
                </c:pt>
                <c:pt idx="167">
                  <c:v>3.6849999999999999E-3</c:v>
                </c:pt>
                <c:pt idx="168">
                  <c:v>3.6592999999999999E-3</c:v>
                </c:pt>
                <c:pt idx="169">
                  <c:v>3.6337000000000001E-3</c:v>
                </c:pt>
                <c:pt idx="170">
                  <c:v>3.6088000000000001E-3</c:v>
                </c:pt>
                <c:pt idx="171">
                  <c:v>3.5839999999999999E-3</c:v>
                </c:pt>
                <c:pt idx="172">
                  <c:v>3.5596999999999998E-3</c:v>
                </c:pt>
                <c:pt idx="173">
                  <c:v>3.5357000000000001E-3</c:v>
                </c:pt>
                <c:pt idx="174">
                  <c:v>3.5119999999999999E-3</c:v>
                </c:pt>
                <c:pt idx="175">
                  <c:v>3.4887E-3</c:v>
                </c:pt>
                <c:pt idx="176">
                  <c:v>3.4657999999999998E-3</c:v>
                </c:pt>
                <c:pt idx="177">
                  <c:v>3.4432999999999998E-3</c:v>
                </c:pt>
                <c:pt idx="178">
                  <c:v>3.4210999999999998E-3</c:v>
                </c:pt>
                <c:pt idx="179">
                  <c:v>3.3995000000000002E-3</c:v>
                </c:pt>
                <c:pt idx="180">
                  <c:v>3.3779000000000001E-3</c:v>
                </c:pt>
                <c:pt idx="181">
                  <c:v>3.3579999999999999E-3</c:v>
                </c:pt>
                <c:pt idx="182">
                  <c:v>3.3381000000000001E-3</c:v>
                </c:pt>
                <c:pt idx="183">
                  <c:v>3.3189000000000001E-3</c:v>
                </c:pt>
                <c:pt idx="184">
                  <c:v>3.2996000000000002E-3</c:v>
                </c:pt>
                <c:pt idx="185">
                  <c:v>3.2808999999999998E-3</c:v>
                </c:pt>
                <c:pt idx="186">
                  <c:v>3.2621999999999998E-3</c:v>
                </c:pt>
                <c:pt idx="187">
                  <c:v>3.2439999999999999E-3</c:v>
                </c:pt>
                <c:pt idx="188">
                  <c:v>3.2258999999999999E-3</c:v>
                </c:pt>
                <c:pt idx="189">
                  <c:v>3.2082E-3</c:v>
                </c:pt>
                <c:pt idx="190">
                  <c:v>3.1906E-3</c:v>
                </c:pt>
                <c:pt idx="191">
                  <c:v>3.1735000000000001E-3</c:v>
                </c:pt>
                <c:pt idx="192">
                  <c:v>3.1564000000000002E-3</c:v>
                </c:pt>
                <c:pt idx="193">
                  <c:v>3.1397999999999999E-3</c:v>
                </c:pt>
                <c:pt idx="194">
                  <c:v>3.1232E-3</c:v>
                </c:pt>
                <c:pt idx="195">
                  <c:v>3.1072000000000001E-3</c:v>
                </c:pt>
                <c:pt idx="196">
                  <c:v>3.0913E-3</c:v>
                </c:pt>
                <c:pt idx="197">
                  <c:v>3.0758999999999999E-3</c:v>
                </c:pt>
                <c:pt idx="198">
                  <c:v>3.0604999999999999E-3</c:v>
                </c:pt>
                <c:pt idx="199">
                  <c:v>3.0458E-3</c:v>
                </c:pt>
                <c:pt idx="200">
                  <c:v>3.0309999999999998E-3</c:v>
                </c:pt>
                <c:pt idx="201">
                  <c:v>3.0209E-3</c:v>
                </c:pt>
                <c:pt idx="202">
                  <c:v>3.0108000000000001E-3</c:v>
                </c:pt>
                <c:pt idx="203">
                  <c:v>3.0008000000000001E-3</c:v>
                </c:pt>
                <c:pt idx="204">
                  <c:v>2.9916000000000001E-3</c:v>
                </c:pt>
                <c:pt idx="205">
                  <c:v>2.9822999999999998E-3</c:v>
                </c:pt>
                <c:pt idx="206">
                  <c:v>2.9735E-3</c:v>
                </c:pt>
                <c:pt idx="207">
                  <c:v>2.9654E-3</c:v>
                </c:pt>
                <c:pt idx="208">
                  <c:v>2.9573999999999998E-3</c:v>
                </c:pt>
                <c:pt idx="209">
                  <c:v>2.9505999999999998E-3</c:v>
                </c:pt>
                <c:pt idx="210">
                  <c:v>2.9448999999999999E-3</c:v>
                </c:pt>
                <c:pt idx="211">
                  <c:v>2.9391E-3</c:v>
                </c:pt>
                <c:pt idx="212">
                  <c:v>2.9361999999999999E-3</c:v>
                </c:pt>
                <c:pt idx="213">
                  <c:v>2.9348999999999998E-3</c:v>
                </c:pt>
                <c:pt idx="214">
                  <c:v>2.9336000000000002E-3</c:v>
                </c:pt>
                <c:pt idx="215">
                  <c:v>2.9378E-3</c:v>
                </c:pt>
                <c:pt idx="216">
                  <c:v>2.9437E-3</c:v>
                </c:pt>
                <c:pt idx="217">
                  <c:v>2.9494999999999999E-3</c:v>
                </c:pt>
                <c:pt idx="218">
                  <c:v>2.9759000000000001E-3</c:v>
                </c:pt>
                <c:pt idx="219">
                  <c:v>3.0046000000000001E-3</c:v>
                </c:pt>
                <c:pt idx="220">
                  <c:v>3.0333999999999999E-3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'B comp'!$P$1</c:f>
              <c:strCache>
                <c:ptCount val="1"/>
                <c:pt idx="0">
                  <c:v>B11 gap 100 mm</c:v>
                </c:pt>
              </c:strCache>
            </c:strRef>
          </c:tx>
          <c:marker>
            <c:symbol val="none"/>
          </c:marker>
          <c:xVal>
            <c:numRef>
              <c:f>'B comp'!$O$2:$O$262</c:f>
              <c:numCache>
                <c:formatCode>General</c:formatCode>
                <c:ptCount val="261"/>
                <c:pt idx="0">
                  <c:v>6.0640000000000001</c:v>
                </c:pt>
                <c:pt idx="1">
                  <c:v>6.0715000000000003</c:v>
                </c:pt>
                <c:pt idx="2">
                  <c:v>6.0789999999999997</c:v>
                </c:pt>
                <c:pt idx="3">
                  <c:v>6.0865999999999998</c:v>
                </c:pt>
                <c:pt idx="4">
                  <c:v>6.0941000000000001</c:v>
                </c:pt>
                <c:pt idx="5">
                  <c:v>6.1016000000000004</c:v>
                </c:pt>
                <c:pt idx="6">
                  <c:v>6.1090999999999998</c:v>
                </c:pt>
                <c:pt idx="7">
                  <c:v>6.1166</c:v>
                </c:pt>
                <c:pt idx="8">
                  <c:v>6.1242000000000001</c:v>
                </c:pt>
                <c:pt idx="9">
                  <c:v>6.1317000000000004</c:v>
                </c:pt>
                <c:pt idx="10">
                  <c:v>6.1391999999999998</c:v>
                </c:pt>
                <c:pt idx="11">
                  <c:v>6.1467000000000001</c:v>
                </c:pt>
                <c:pt idx="12">
                  <c:v>6.1542000000000003</c:v>
                </c:pt>
                <c:pt idx="13">
                  <c:v>6.1618000000000004</c:v>
                </c:pt>
                <c:pt idx="14">
                  <c:v>6.1692999999999998</c:v>
                </c:pt>
                <c:pt idx="15">
                  <c:v>6.1768000000000001</c:v>
                </c:pt>
                <c:pt idx="16">
                  <c:v>6.1843000000000004</c:v>
                </c:pt>
                <c:pt idx="17">
                  <c:v>6.1917999999999997</c:v>
                </c:pt>
                <c:pt idx="18">
                  <c:v>6.1993999999999998</c:v>
                </c:pt>
                <c:pt idx="19">
                  <c:v>6.2069000000000001</c:v>
                </c:pt>
                <c:pt idx="20">
                  <c:v>6.2144000000000004</c:v>
                </c:pt>
                <c:pt idx="21">
                  <c:v>6.2199</c:v>
                </c:pt>
                <c:pt idx="22">
                  <c:v>6.2255000000000003</c:v>
                </c:pt>
                <c:pt idx="23">
                  <c:v>6.2309999999999999</c:v>
                </c:pt>
                <c:pt idx="24">
                  <c:v>6.2366000000000001</c:v>
                </c:pt>
                <c:pt idx="25">
                  <c:v>6.2420999999999998</c:v>
                </c:pt>
                <c:pt idx="26">
                  <c:v>6.2477</c:v>
                </c:pt>
                <c:pt idx="27">
                  <c:v>6.2531999999999996</c:v>
                </c:pt>
                <c:pt idx="28">
                  <c:v>6.2587999999999999</c:v>
                </c:pt>
                <c:pt idx="29">
                  <c:v>6.2643000000000004</c:v>
                </c:pt>
                <c:pt idx="30">
                  <c:v>6.2698</c:v>
                </c:pt>
                <c:pt idx="31">
                  <c:v>6.2754000000000003</c:v>
                </c:pt>
                <c:pt idx="32">
                  <c:v>6.2808999999999999</c:v>
                </c:pt>
                <c:pt idx="33">
                  <c:v>6.2865000000000002</c:v>
                </c:pt>
                <c:pt idx="34">
                  <c:v>6.2919999999999998</c:v>
                </c:pt>
                <c:pt idx="35">
                  <c:v>6.2976000000000001</c:v>
                </c:pt>
                <c:pt idx="36">
                  <c:v>6.3030999999999997</c:v>
                </c:pt>
                <c:pt idx="37">
                  <c:v>6.3086000000000002</c:v>
                </c:pt>
                <c:pt idx="38">
                  <c:v>6.3141999999999996</c:v>
                </c:pt>
                <c:pt idx="39">
                  <c:v>6.3197000000000001</c:v>
                </c:pt>
                <c:pt idx="40">
                  <c:v>6.3253000000000004</c:v>
                </c:pt>
                <c:pt idx="41">
                  <c:v>6.3879999999999999</c:v>
                </c:pt>
                <c:pt idx="42">
                  <c:v>6.4508000000000001</c:v>
                </c:pt>
                <c:pt idx="43">
                  <c:v>6.5134999999999996</c:v>
                </c:pt>
                <c:pt idx="44">
                  <c:v>6.5762</c:v>
                </c:pt>
                <c:pt idx="45">
                  <c:v>6.6390000000000002</c:v>
                </c:pt>
                <c:pt idx="46">
                  <c:v>6.7016999999999998</c:v>
                </c:pt>
                <c:pt idx="47">
                  <c:v>6.7644000000000002</c:v>
                </c:pt>
                <c:pt idx="48">
                  <c:v>6.8272000000000004</c:v>
                </c:pt>
                <c:pt idx="49">
                  <c:v>6.8898999999999999</c:v>
                </c:pt>
                <c:pt idx="50">
                  <c:v>6.9527000000000001</c:v>
                </c:pt>
                <c:pt idx="51">
                  <c:v>7.0153999999999996</c:v>
                </c:pt>
                <c:pt idx="52">
                  <c:v>7.0781000000000001</c:v>
                </c:pt>
                <c:pt idx="53">
                  <c:v>7.1409000000000002</c:v>
                </c:pt>
                <c:pt idx="54">
                  <c:v>7.2035999999999998</c:v>
                </c:pt>
                <c:pt idx="55">
                  <c:v>7.2664</c:v>
                </c:pt>
                <c:pt idx="56">
                  <c:v>7.3291000000000004</c:v>
                </c:pt>
                <c:pt idx="57">
                  <c:v>7.3917999999999999</c:v>
                </c:pt>
                <c:pt idx="58">
                  <c:v>7.4546000000000001</c:v>
                </c:pt>
                <c:pt idx="59">
                  <c:v>7.5172999999999996</c:v>
                </c:pt>
                <c:pt idx="60">
                  <c:v>7.5800999999999998</c:v>
                </c:pt>
                <c:pt idx="61">
                  <c:v>7.6584000000000003</c:v>
                </c:pt>
                <c:pt idx="62">
                  <c:v>7.7367999999999997</c:v>
                </c:pt>
                <c:pt idx="63">
                  <c:v>7.8151999999999999</c:v>
                </c:pt>
                <c:pt idx="64">
                  <c:v>7.8936000000000002</c:v>
                </c:pt>
                <c:pt idx="65">
                  <c:v>7.9720000000000004</c:v>
                </c:pt>
                <c:pt idx="66">
                  <c:v>8.0503999999999998</c:v>
                </c:pt>
                <c:pt idx="67">
                  <c:v>8.1288</c:v>
                </c:pt>
                <c:pt idx="68">
                  <c:v>8.2072000000000003</c:v>
                </c:pt>
                <c:pt idx="69">
                  <c:v>8.2856000000000005</c:v>
                </c:pt>
                <c:pt idx="70">
                  <c:v>8.3640000000000008</c:v>
                </c:pt>
                <c:pt idx="71">
                  <c:v>8.4423999999999992</c:v>
                </c:pt>
                <c:pt idx="72">
                  <c:v>8.5206999999999997</c:v>
                </c:pt>
                <c:pt idx="73">
                  <c:v>8.5991</c:v>
                </c:pt>
                <c:pt idx="74">
                  <c:v>8.6775000000000002</c:v>
                </c:pt>
                <c:pt idx="75">
                  <c:v>8.7559000000000005</c:v>
                </c:pt>
                <c:pt idx="76">
                  <c:v>8.8343000000000007</c:v>
                </c:pt>
                <c:pt idx="77">
                  <c:v>8.9126999999999992</c:v>
                </c:pt>
                <c:pt idx="78">
                  <c:v>8.9910999999999994</c:v>
                </c:pt>
                <c:pt idx="79">
                  <c:v>9.0694999999999997</c:v>
                </c:pt>
                <c:pt idx="80">
                  <c:v>9.1478999999999999</c:v>
                </c:pt>
                <c:pt idx="81">
                  <c:v>9.2850000000000001</c:v>
                </c:pt>
                <c:pt idx="82">
                  <c:v>9.4221000000000004</c:v>
                </c:pt>
                <c:pt idx="83">
                  <c:v>9.5592000000000006</c:v>
                </c:pt>
                <c:pt idx="84">
                  <c:v>9.6963000000000008</c:v>
                </c:pt>
                <c:pt idx="85">
                  <c:v>9.8333999999999993</c:v>
                </c:pt>
                <c:pt idx="86">
                  <c:v>9.9704999999999995</c:v>
                </c:pt>
                <c:pt idx="87">
                  <c:v>10.108000000000001</c:v>
                </c:pt>
                <c:pt idx="88">
                  <c:v>10.244999999999999</c:v>
                </c:pt>
                <c:pt idx="89">
                  <c:v>10.382</c:v>
                </c:pt>
                <c:pt idx="90">
                  <c:v>10.519</c:v>
                </c:pt>
                <c:pt idx="91">
                  <c:v>10.656000000000001</c:v>
                </c:pt>
                <c:pt idx="92">
                  <c:v>10.792999999999999</c:v>
                </c:pt>
                <c:pt idx="93">
                  <c:v>10.93</c:v>
                </c:pt>
                <c:pt idx="94">
                  <c:v>11.067</c:v>
                </c:pt>
                <c:pt idx="95">
                  <c:v>11.204000000000001</c:v>
                </c:pt>
                <c:pt idx="96">
                  <c:v>11.342000000000001</c:v>
                </c:pt>
                <c:pt idx="97">
                  <c:v>11.478999999999999</c:v>
                </c:pt>
                <c:pt idx="98">
                  <c:v>11.616</c:v>
                </c:pt>
                <c:pt idx="99">
                  <c:v>11.753</c:v>
                </c:pt>
                <c:pt idx="100">
                  <c:v>11.89</c:v>
                </c:pt>
                <c:pt idx="101">
                  <c:v>12.034000000000001</c:v>
                </c:pt>
                <c:pt idx="102">
                  <c:v>12.177</c:v>
                </c:pt>
                <c:pt idx="103">
                  <c:v>12.321</c:v>
                </c:pt>
                <c:pt idx="104">
                  <c:v>12.464</c:v>
                </c:pt>
                <c:pt idx="105">
                  <c:v>12.608000000000001</c:v>
                </c:pt>
                <c:pt idx="106">
                  <c:v>12.752000000000001</c:v>
                </c:pt>
                <c:pt idx="107">
                  <c:v>12.895</c:v>
                </c:pt>
                <c:pt idx="108">
                  <c:v>13.039</c:v>
                </c:pt>
                <c:pt idx="109">
                  <c:v>13.183</c:v>
                </c:pt>
                <c:pt idx="110">
                  <c:v>13.326000000000001</c:v>
                </c:pt>
                <c:pt idx="111">
                  <c:v>13.47</c:v>
                </c:pt>
                <c:pt idx="112">
                  <c:v>13.613</c:v>
                </c:pt>
                <c:pt idx="113">
                  <c:v>13.757</c:v>
                </c:pt>
                <c:pt idx="114">
                  <c:v>13.901</c:v>
                </c:pt>
                <c:pt idx="115">
                  <c:v>14.044</c:v>
                </c:pt>
                <c:pt idx="116">
                  <c:v>14.188000000000001</c:v>
                </c:pt>
                <c:pt idx="117">
                  <c:v>14.332000000000001</c:v>
                </c:pt>
                <c:pt idx="118">
                  <c:v>14.475</c:v>
                </c:pt>
                <c:pt idx="119">
                  <c:v>14.619</c:v>
                </c:pt>
                <c:pt idx="120">
                  <c:v>14.762</c:v>
                </c:pt>
                <c:pt idx="121">
                  <c:v>14.879</c:v>
                </c:pt>
                <c:pt idx="122">
                  <c:v>14.996</c:v>
                </c:pt>
                <c:pt idx="123">
                  <c:v>15.113</c:v>
                </c:pt>
                <c:pt idx="124">
                  <c:v>15.23</c:v>
                </c:pt>
                <c:pt idx="125">
                  <c:v>15.347</c:v>
                </c:pt>
                <c:pt idx="126">
                  <c:v>15.464</c:v>
                </c:pt>
                <c:pt idx="127">
                  <c:v>15.58</c:v>
                </c:pt>
                <c:pt idx="128">
                  <c:v>15.696999999999999</c:v>
                </c:pt>
                <c:pt idx="129">
                  <c:v>15.814</c:v>
                </c:pt>
                <c:pt idx="130">
                  <c:v>15.930999999999999</c:v>
                </c:pt>
                <c:pt idx="131">
                  <c:v>16.047999999999998</c:v>
                </c:pt>
                <c:pt idx="132">
                  <c:v>16.164999999999999</c:v>
                </c:pt>
                <c:pt idx="133">
                  <c:v>16.282</c:v>
                </c:pt>
                <c:pt idx="134">
                  <c:v>16.398</c:v>
                </c:pt>
                <c:pt idx="135">
                  <c:v>16.515000000000001</c:v>
                </c:pt>
                <c:pt idx="136">
                  <c:v>16.632000000000001</c:v>
                </c:pt>
                <c:pt idx="137">
                  <c:v>16.748999999999999</c:v>
                </c:pt>
                <c:pt idx="138">
                  <c:v>16.866</c:v>
                </c:pt>
                <c:pt idx="139">
                  <c:v>16.983000000000001</c:v>
                </c:pt>
                <c:pt idx="140">
                  <c:v>17.100000000000001</c:v>
                </c:pt>
                <c:pt idx="141">
                  <c:v>17.190999999999999</c:v>
                </c:pt>
                <c:pt idx="142">
                  <c:v>17.282</c:v>
                </c:pt>
                <c:pt idx="143">
                  <c:v>17.373000000000001</c:v>
                </c:pt>
                <c:pt idx="144">
                  <c:v>17.463999999999999</c:v>
                </c:pt>
                <c:pt idx="145">
                  <c:v>17.555</c:v>
                </c:pt>
                <c:pt idx="146">
                  <c:v>17.646000000000001</c:v>
                </c:pt>
                <c:pt idx="147">
                  <c:v>17.736999999999998</c:v>
                </c:pt>
                <c:pt idx="148">
                  <c:v>17.827999999999999</c:v>
                </c:pt>
                <c:pt idx="149">
                  <c:v>17.919</c:v>
                </c:pt>
                <c:pt idx="150">
                  <c:v>18.010000000000002</c:v>
                </c:pt>
                <c:pt idx="151">
                  <c:v>18.100999999999999</c:v>
                </c:pt>
                <c:pt idx="152">
                  <c:v>18.192</c:v>
                </c:pt>
                <c:pt idx="153">
                  <c:v>18.283000000000001</c:v>
                </c:pt>
                <c:pt idx="154">
                  <c:v>18.373999999999999</c:v>
                </c:pt>
                <c:pt idx="155">
                  <c:v>18.465</c:v>
                </c:pt>
                <c:pt idx="156">
                  <c:v>18.556000000000001</c:v>
                </c:pt>
                <c:pt idx="157">
                  <c:v>18.646999999999998</c:v>
                </c:pt>
                <c:pt idx="158">
                  <c:v>18.738</c:v>
                </c:pt>
                <c:pt idx="159">
                  <c:v>18.829000000000001</c:v>
                </c:pt>
                <c:pt idx="160">
                  <c:v>18.920000000000002</c:v>
                </c:pt>
                <c:pt idx="161">
                  <c:v>19.033000000000001</c:v>
                </c:pt>
                <c:pt idx="162">
                  <c:v>19.146999999999998</c:v>
                </c:pt>
                <c:pt idx="163">
                  <c:v>19.260999999999999</c:v>
                </c:pt>
                <c:pt idx="164">
                  <c:v>19.375</c:v>
                </c:pt>
                <c:pt idx="165">
                  <c:v>19.488</c:v>
                </c:pt>
                <c:pt idx="166">
                  <c:v>19.602</c:v>
                </c:pt>
                <c:pt idx="167">
                  <c:v>19.716000000000001</c:v>
                </c:pt>
                <c:pt idx="168">
                  <c:v>19.829999999999998</c:v>
                </c:pt>
                <c:pt idx="169">
                  <c:v>19.943000000000001</c:v>
                </c:pt>
                <c:pt idx="170">
                  <c:v>20.056999999999999</c:v>
                </c:pt>
                <c:pt idx="171">
                  <c:v>20.170999999999999</c:v>
                </c:pt>
                <c:pt idx="172">
                  <c:v>20.285</c:v>
                </c:pt>
                <c:pt idx="173">
                  <c:v>20.398</c:v>
                </c:pt>
                <c:pt idx="174">
                  <c:v>20.512</c:v>
                </c:pt>
                <c:pt idx="175">
                  <c:v>20.626000000000001</c:v>
                </c:pt>
                <c:pt idx="176">
                  <c:v>20.74</c:v>
                </c:pt>
                <c:pt idx="177">
                  <c:v>20.853000000000002</c:v>
                </c:pt>
                <c:pt idx="178">
                  <c:v>20.966999999999999</c:v>
                </c:pt>
                <c:pt idx="179">
                  <c:v>21.081</c:v>
                </c:pt>
                <c:pt idx="180">
                  <c:v>21.195</c:v>
                </c:pt>
                <c:pt idx="181">
                  <c:v>21.335000000000001</c:v>
                </c:pt>
                <c:pt idx="182">
                  <c:v>21.475000000000001</c:v>
                </c:pt>
                <c:pt idx="183">
                  <c:v>21.614999999999998</c:v>
                </c:pt>
                <c:pt idx="184">
                  <c:v>21.754999999999999</c:v>
                </c:pt>
                <c:pt idx="185">
                  <c:v>21.895</c:v>
                </c:pt>
                <c:pt idx="186">
                  <c:v>22.035</c:v>
                </c:pt>
                <c:pt idx="187">
                  <c:v>22.175000000000001</c:v>
                </c:pt>
                <c:pt idx="188">
                  <c:v>22.315000000000001</c:v>
                </c:pt>
                <c:pt idx="189">
                  <c:v>22.454999999999998</c:v>
                </c:pt>
                <c:pt idx="190">
                  <c:v>22.594999999999999</c:v>
                </c:pt>
                <c:pt idx="191">
                  <c:v>22.736000000000001</c:v>
                </c:pt>
                <c:pt idx="192">
                  <c:v>22.876000000000001</c:v>
                </c:pt>
                <c:pt idx="193">
                  <c:v>23.015999999999998</c:v>
                </c:pt>
                <c:pt idx="194">
                  <c:v>23.155999999999999</c:v>
                </c:pt>
                <c:pt idx="195">
                  <c:v>23.295999999999999</c:v>
                </c:pt>
                <c:pt idx="196">
                  <c:v>23.436</c:v>
                </c:pt>
                <c:pt idx="197">
                  <c:v>23.576000000000001</c:v>
                </c:pt>
                <c:pt idx="198">
                  <c:v>23.716000000000001</c:v>
                </c:pt>
                <c:pt idx="199">
                  <c:v>23.856000000000002</c:v>
                </c:pt>
                <c:pt idx="200">
                  <c:v>23.995999999999999</c:v>
                </c:pt>
                <c:pt idx="201">
                  <c:v>24.085000000000001</c:v>
                </c:pt>
                <c:pt idx="202">
                  <c:v>24.173999999999999</c:v>
                </c:pt>
                <c:pt idx="203">
                  <c:v>24.263000000000002</c:v>
                </c:pt>
                <c:pt idx="204">
                  <c:v>24.352</c:v>
                </c:pt>
                <c:pt idx="205">
                  <c:v>24.440999999999999</c:v>
                </c:pt>
                <c:pt idx="206">
                  <c:v>24.53</c:v>
                </c:pt>
                <c:pt idx="207">
                  <c:v>24.617999999999999</c:v>
                </c:pt>
                <c:pt idx="208">
                  <c:v>24.707000000000001</c:v>
                </c:pt>
                <c:pt idx="209">
                  <c:v>24.795999999999999</c:v>
                </c:pt>
                <c:pt idx="210">
                  <c:v>24.885000000000002</c:v>
                </c:pt>
                <c:pt idx="211">
                  <c:v>24.974</c:v>
                </c:pt>
                <c:pt idx="212">
                  <c:v>25.062999999999999</c:v>
                </c:pt>
                <c:pt idx="213">
                  <c:v>25.152000000000001</c:v>
                </c:pt>
                <c:pt idx="214">
                  <c:v>25.241</c:v>
                </c:pt>
                <c:pt idx="215">
                  <c:v>25.329000000000001</c:v>
                </c:pt>
                <c:pt idx="216">
                  <c:v>25.417999999999999</c:v>
                </c:pt>
                <c:pt idx="217">
                  <c:v>25.507000000000001</c:v>
                </c:pt>
                <c:pt idx="218">
                  <c:v>25.596</c:v>
                </c:pt>
                <c:pt idx="219">
                  <c:v>25.684999999999999</c:v>
                </c:pt>
                <c:pt idx="220">
                  <c:v>25.774000000000001</c:v>
                </c:pt>
                <c:pt idx="221">
                  <c:v>25.888000000000002</c:v>
                </c:pt>
                <c:pt idx="222">
                  <c:v>26.001000000000001</c:v>
                </c:pt>
                <c:pt idx="223">
                  <c:v>26.114999999999998</c:v>
                </c:pt>
                <c:pt idx="224">
                  <c:v>26.228999999999999</c:v>
                </c:pt>
                <c:pt idx="225">
                  <c:v>26.343</c:v>
                </c:pt>
                <c:pt idx="226">
                  <c:v>26.456</c:v>
                </c:pt>
                <c:pt idx="227">
                  <c:v>26.57</c:v>
                </c:pt>
                <c:pt idx="228">
                  <c:v>26.684000000000001</c:v>
                </c:pt>
                <c:pt idx="229">
                  <c:v>26.797999999999998</c:v>
                </c:pt>
                <c:pt idx="230">
                  <c:v>26.911999999999999</c:v>
                </c:pt>
                <c:pt idx="231">
                  <c:v>27.024999999999999</c:v>
                </c:pt>
                <c:pt idx="232">
                  <c:v>27.138999999999999</c:v>
                </c:pt>
                <c:pt idx="233">
                  <c:v>27.253</c:v>
                </c:pt>
                <c:pt idx="234">
                  <c:v>27.367000000000001</c:v>
                </c:pt>
                <c:pt idx="235">
                  <c:v>27.48</c:v>
                </c:pt>
                <c:pt idx="236">
                  <c:v>27.594000000000001</c:v>
                </c:pt>
                <c:pt idx="237">
                  <c:v>27.707999999999998</c:v>
                </c:pt>
                <c:pt idx="238">
                  <c:v>27.821999999999999</c:v>
                </c:pt>
                <c:pt idx="239">
                  <c:v>27.936</c:v>
                </c:pt>
                <c:pt idx="240">
                  <c:v>28.048999999999999</c:v>
                </c:pt>
                <c:pt idx="241">
                  <c:v>28.135999999999999</c:v>
                </c:pt>
                <c:pt idx="242">
                  <c:v>28.222000000000001</c:v>
                </c:pt>
                <c:pt idx="243">
                  <c:v>28.309000000000001</c:v>
                </c:pt>
                <c:pt idx="244">
                  <c:v>28.395</c:v>
                </c:pt>
                <c:pt idx="245">
                  <c:v>28.481999999999999</c:v>
                </c:pt>
                <c:pt idx="246">
                  <c:v>28.568000000000001</c:v>
                </c:pt>
                <c:pt idx="247">
                  <c:v>28.655000000000001</c:v>
                </c:pt>
                <c:pt idx="248">
                  <c:v>28.741</c:v>
                </c:pt>
                <c:pt idx="249">
                  <c:v>28.827999999999999</c:v>
                </c:pt>
                <c:pt idx="250">
                  <c:v>28.914000000000001</c:v>
                </c:pt>
                <c:pt idx="251">
                  <c:v>29.001000000000001</c:v>
                </c:pt>
                <c:pt idx="252">
                  <c:v>29.087</c:v>
                </c:pt>
                <c:pt idx="253">
                  <c:v>29.173999999999999</c:v>
                </c:pt>
                <c:pt idx="254">
                  <c:v>29.26</c:v>
                </c:pt>
                <c:pt idx="255">
                  <c:v>29.347000000000001</c:v>
                </c:pt>
                <c:pt idx="256">
                  <c:v>29.433</c:v>
                </c:pt>
                <c:pt idx="257">
                  <c:v>29.52</c:v>
                </c:pt>
                <c:pt idx="258">
                  <c:v>29.606000000000002</c:v>
                </c:pt>
                <c:pt idx="259">
                  <c:v>29.693000000000001</c:v>
                </c:pt>
                <c:pt idx="260">
                  <c:v>29.779</c:v>
                </c:pt>
              </c:numCache>
            </c:numRef>
          </c:xVal>
          <c:yVal>
            <c:numRef>
              <c:f>'B comp'!$P$2:$P$262</c:f>
              <c:numCache>
                <c:formatCode>General</c:formatCode>
                <c:ptCount val="261"/>
                <c:pt idx="0">
                  <c:v>0.98414000000000001</c:v>
                </c:pt>
                <c:pt idx="1">
                  <c:v>0.80386000000000002</c:v>
                </c:pt>
                <c:pt idx="2">
                  <c:v>0.62358999999999998</c:v>
                </c:pt>
                <c:pt idx="3">
                  <c:v>0.44330999999999998</c:v>
                </c:pt>
                <c:pt idx="4">
                  <c:v>0.26304</c:v>
                </c:pt>
                <c:pt idx="5" formatCode="0.00E+00">
                  <c:v>8.2766999999999993E-2</c:v>
                </c:pt>
                <c:pt idx="6" formatCode="0.00E+00">
                  <c:v>2.5257999999999999E-2</c:v>
                </c:pt>
                <c:pt idx="7" formatCode="0.00E+00">
                  <c:v>2.5298999999999999E-2</c:v>
                </c:pt>
                <c:pt idx="8" formatCode="0.00E+00">
                  <c:v>2.5340000000000001E-2</c:v>
                </c:pt>
                <c:pt idx="9" formatCode="0.00E+00">
                  <c:v>2.5381000000000001E-2</c:v>
                </c:pt>
                <c:pt idx="10" formatCode="0.00E+00">
                  <c:v>2.5422E-2</c:v>
                </c:pt>
                <c:pt idx="11" formatCode="0.00E+00">
                  <c:v>2.5463E-2</c:v>
                </c:pt>
                <c:pt idx="12" formatCode="0.00E+00">
                  <c:v>2.5505E-2</c:v>
                </c:pt>
                <c:pt idx="13" formatCode="0.00E+00">
                  <c:v>2.5545999999999999E-2</c:v>
                </c:pt>
                <c:pt idx="14" formatCode="0.00E+00">
                  <c:v>2.5586999999999999E-2</c:v>
                </c:pt>
                <c:pt idx="15" formatCode="0.00E+00">
                  <c:v>2.5628000000000001E-2</c:v>
                </c:pt>
                <c:pt idx="16" formatCode="0.00E+00">
                  <c:v>2.5669000000000001E-2</c:v>
                </c:pt>
                <c:pt idx="17" formatCode="0.00E+00">
                  <c:v>2.571E-2</c:v>
                </c:pt>
                <c:pt idx="18" formatCode="0.00E+00">
                  <c:v>2.5752000000000001E-2</c:v>
                </c:pt>
                <c:pt idx="19" formatCode="0.00E+00">
                  <c:v>2.5793E-2</c:v>
                </c:pt>
                <c:pt idx="20" formatCode="0.00E+00">
                  <c:v>2.5833999999999999E-2</c:v>
                </c:pt>
                <c:pt idx="21" formatCode="0.00E+00">
                  <c:v>2.5843000000000001E-2</c:v>
                </c:pt>
                <c:pt idx="22" formatCode="0.00E+00">
                  <c:v>2.5852E-2</c:v>
                </c:pt>
                <c:pt idx="23" formatCode="0.00E+00">
                  <c:v>2.5860000000000001E-2</c:v>
                </c:pt>
                <c:pt idx="24" formatCode="0.00E+00">
                  <c:v>2.5869E-2</c:v>
                </c:pt>
                <c:pt idx="25" formatCode="0.00E+00">
                  <c:v>2.5878000000000002E-2</c:v>
                </c:pt>
                <c:pt idx="26" formatCode="0.00E+00">
                  <c:v>2.5887E-2</c:v>
                </c:pt>
                <c:pt idx="27" formatCode="0.00E+00">
                  <c:v>2.5895000000000001E-2</c:v>
                </c:pt>
                <c:pt idx="28" formatCode="0.00E+00">
                  <c:v>2.5904E-2</c:v>
                </c:pt>
                <c:pt idx="29" formatCode="0.00E+00">
                  <c:v>2.5912999999999999E-2</c:v>
                </c:pt>
                <c:pt idx="30" formatCode="0.00E+00">
                  <c:v>2.5922000000000001E-2</c:v>
                </c:pt>
                <c:pt idx="31" formatCode="0.00E+00">
                  <c:v>2.5930000000000002E-2</c:v>
                </c:pt>
                <c:pt idx="32" formatCode="0.00E+00">
                  <c:v>2.5939E-2</c:v>
                </c:pt>
                <c:pt idx="33" formatCode="0.00E+00">
                  <c:v>2.5947999999999999E-2</c:v>
                </c:pt>
                <c:pt idx="34" formatCode="0.00E+00">
                  <c:v>2.5957000000000001E-2</c:v>
                </c:pt>
                <c:pt idx="35" formatCode="0.00E+00">
                  <c:v>2.5965999999999999E-2</c:v>
                </c:pt>
                <c:pt idx="36" formatCode="0.00E+00">
                  <c:v>2.5974000000000001E-2</c:v>
                </c:pt>
                <c:pt idx="37" formatCode="0.00E+00">
                  <c:v>2.5982999999999999E-2</c:v>
                </c:pt>
                <c:pt idx="38" formatCode="0.00E+00">
                  <c:v>2.5992000000000001E-2</c:v>
                </c:pt>
                <c:pt idx="39" formatCode="0.00E+00">
                  <c:v>2.6001E-2</c:v>
                </c:pt>
                <c:pt idx="40" formatCode="0.00E+00">
                  <c:v>2.6009999999999998E-2</c:v>
                </c:pt>
                <c:pt idx="41" formatCode="0.00E+00">
                  <c:v>2.6172999999999998E-2</c:v>
                </c:pt>
                <c:pt idx="42" formatCode="0.00E+00">
                  <c:v>2.6331E-2</c:v>
                </c:pt>
                <c:pt idx="43" formatCode="0.00E+00">
                  <c:v>2.6467999999999998E-2</c:v>
                </c:pt>
                <c:pt idx="44" formatCode="0.00E+00">
                  <c:v>2.6617999999999999E-2</c:v>
                </c:pt>
                <c:pt idx="45" formatCode="0.00E+00">
                  <c:v>2.6785E-2</c:v>
                </c:pt>
                <c:pt idx="46" formatCode="0.00E+00">
                  <c:v>2.6948E-2</c:v>
                </c:pt>
                <c:pt idx="47" formatCode="0.00E+00">
                  <c:v>2.7109000000000001E-2</c:v>
                </c:pt>
                <c:pt idx="48" formatCode="0.00E+00">
                  <c:v>2.7262000000000002E-2</c:v>
                </c:pt>
                <c:pt idx="49" formatCode="0.00E+00">
                  <c:v>2.7414000000000001E-2</c:v>
                </c:pt>
                <c:pt idx="50" formatCode="0.00E+00">
                  <c:v>2.7555E-2</c:v>
                </c:pt>
                <c:pt idx="51" formatCode="0.00E+00">
                  <c:v>2.7691E-2</c:v>
                </c:pt>
                <c:pt idx="52" formatCode="0.00E+00">
                  <c:v>2.7810999999999999E-2</c:v>
                </c:pt>
                <c:pt idx="53" formatCode="0.00E+00">
                  <c:v>2.7921999999999999E-2</c:v>
                </c:pt>
                <c:pt idx="54" formatCode="0.00E+00">
                  <c:v>2.8021000000000001E-2</c:v>
                </c:pt>
                <c:pt idx="55" formatCode="0.00E+00">
                  <c:v>2.8104000000000001E-2</c:v>
                </c:pt>
                <c:pt idx="56" formatCode="0.00E+00">
                  <c:v>2.8177000000000001E-2</c:v>
                </c:pt>
                <c:pt idx="57" formatCode="0.00E+00">
                  <c:v>2.8230000000000002E-2</c:v>
                </c:pt>
                <c:pt idx="58" formatCode="0.00E+00">
                  <c:v>2.8275999999999999E-2</c:v>
                </c:pt>
                <c:pt idx="59" formatCode="0.00E+00">
                  <c:v>2.8299000000000001E-2</c:v>
                </c:pt>
                <c:pt idx="60" formatCode="0.00E+00">
                  <c:v>2.8319E-2</c:v>
                </c:pt>
                <c:pt idx="61" formatCode="0.00E+00">
                  <c:v>2.8308E-2</c:v>
                </c:pt>
                <c:pt idx="62" formatCode="0.00E+00">
                  <c:v>2.828E-2</c:v>
                </c:pt>
                <c:pt idx="63" formatCode="0.00E+00">
                  <c:v>2.8236000000000001E-2</c:v>
                </c:pt>
                <c:pt idx="64" formatCode="0.00E+00">
                  <c:v>2.8160999999999999E-2</c:v>
                </c:pt>
                <c:pt idx="65" formatCode="0.00E+00">
                  <c:v>2.8070000000000001E-2</c:v>
                </c:pt>
                <c:pt idx="66" formatCode="0.00E+00">
                  <c:v>2.7962000000000001E-2</c:v>
                </c:pt>
                <c:pt idx="67" formatCode="0.00E+00">
                  <c:v>2.7824999999999999E-2</c:v>
                </c:pt>
                <c:pt idx="68" formatCode="0.00E+00">
                  <c:v>2.7675999999999999E-2</c:v>
                </c:pt>
                <c:pt idx="69" formatCode="0.00E+00">
                  <c:v>2.7512000000000002E-2</c:v>
                </c:pt>
                <c:pt idx="70" formatCode="0.00E+00">
                  <c:v>2.7324999999999999E-2</c:v>
                </c:pt>
                <c:pt idx="71" formatCode="0.00E+00">
                  <c:v>2.7126999999999998E-2</c:v>
                </c:pt>
                <c:pt idx="72" formatCode="0.00E+00">
                  <c:v>2.6917E-2</c:v>
                </c:pt>
                <c:pt idx="73" formatCode="0.00E+00">
                  <c:v>2.6689999999999998E-2</c:v>
                </c:pt>
                <c:pt idx="74" formatCode="0.00E+00">
                  <c:v>2.6456E-2</c:v>
                </c:pt>
                <c:pt idx="75" formatCode="0.00E+00">
                  <c:v>2.6210000000000001E-2</c:v>
                </c:pt>
                <c:pt idx="76" formatCode="0.00E+00">
                  <c:v>2.5953E-2</c:v>
                </c:pt>
                <c:pt idx="77" formatCode="0.00E+00">
                  <c:v>2.5689E-2</c:v>
                </c:pt>
                <c:pt idx="78" formatCode="0.00E+00">
                  <c:v>2.5416000000000001E-2</c:v>
                </c:pt>
                <c:pt idx="79" formatCode="0.00E+00">
                  <c:v>2.5137E-2</c:v>
                </c:pt>
                <c:pt idx="80" formatCode="0.00E+00">
                  <c:v>2.4854999999999999E-2</c:v>
                </c:pt>
                <c:pt idx="81" formatCode="0.00E+00">
                  <c:v>2.4348999999999999E-2</c:v>
                </c:pt>
                <c:pt idx="82" formatCode="0.00E+00">
                  <c:v>2.3827000000000001E-2</c:v>
                </c:pt>
                <c:pt idx="83" formatCode="0.00E+00">
                  <c:v>2.3296999999999998E-2</c:v>
                </c:pt>
                <c:pt idx="84" formatCode="0.00E+00">
                  <c:v>2.2759999999999999E-2</c:v>
                </c:pt>
                <c:pt idx="85" formatCode="0.00E+00">
                  <c:v>2.2225999999999999E-2</c:v>
                </c:pt>
                <c:pt idx="86" formatCode="0.00E+00">
                  <c:v>2.1694000000000001E-2</c:v>
                </c:pt>
                <c:pt idx="87" formatCode="0.00E+00">
                  <c:v>2.1166000000000001E-2</c:v>
                </c:pt>
                <c:pt idx="88" formatCode="0.00E+00">
                  <c:v>2.0643000000000002E-2</c:v>
                </c:pt>
                <c:pt idx="89" formatCode="0.00E+00">
                  <c:v>2.0126999999999999E-2</c:v>
                </c:pt>
                <c:pt idx="90" formatCode="0.00E+00">
                  <c:v>1.9613999999999999E-2</c:v>
                </c:pt>
                <c:pt idx="91" formatCode="0.00E+00">
                  <c:v>1.9109000000000001E-2</c:v>
                </c:pt>
                <c:pt idx="92" formatCode="0.00E+00">
                  <c:v>1.8613000000000001E-2</c:v>
                </c:pt>
                <c:pt idx="93" formatCode="0.00E+00">
                  <c:v>1.8127999999999998E-2</c:v>
                </c:pt>
                <c:pt idx="94" formatCode="0.00E+00">
                  <c:v>1.7654E-2</c:v>
                </c:pt>
                <c:pt idx="95" formatCode="0.00E+00">
                  <c:v>1.7193E-2</c:v>
                </c:pt>
                <c:pt idx="96" formatCode="0.00E+00">
                  <c:v>1.6746E-2</c:v>
                </c:pt>
                <c:pt idx="97" formatCode="0.00E+00">
                  <c:v>1.6308E-2</c:v>
                </c:pt>
                <c:pt idx="98" formatCode="0.00E+00">
                  <c:v>1.5883000000000001E-2</c:v>
                </c:pt>
                <c:pt idx="99" formatCode="0.00E+00">
                  <c:v>1.5469999999999999E-2</c:v>
                </c:pt>
                <c:pt idx="100" formatCode="0.00E+00">
                  <c:v>1.5067000000000001E-2</c:v>
                </c:pt>
                <c:pt idx="101" formatCode="0.00E+00">
                  <c:v>1.4659E-2</c:v>
                </c:pt>
                <c:pt idx="102" formatCode="0.00E+00">
                  <c:v>1.4263E-2</c:v>
                </c:pt>
                <c:pt idx="103" formatCode="0.00E+00">
                  <c:v>1.3882E-2</c:v>
                </c:pt>
                <c:pt idx="104" formatCode="0.00E+00">
                  <c:v>1.3512E-2</c:v>
                </c:pt>
                <c:pt idx="105" formatCode="0.00E+00">
                  <c:v>1.3154000000000001E-2</c:v>
                </c:pt>
                <c:pt idx="106" formatCode="0.00E+00">
                  <c:v>1.2808999999999999E-2</c:v>
                </c:pt>
                <c:pt idx="107" formatCode="0.00E+00">
                  <c:v>1.2475E-2</c:v>
                </c:pt>
                <c:pt idx="108" formatCode="0.00E+00">
                  <c:v>1.2152E-2</c:v>
                </c:pt>
                <c:pt idx="109" formatCode="0.00E+00">
                  <c:v>1.1839000000000001E-2</c:v>
                </c:pt>
                <c:pt idx="110" formatCode="0.00E+00">
                  <c:v>1.1538E-2</c:v>
                </c:pt>
                <c:pt idx="111" formatCode="0.00E+00">
                  <c:v>1.1246000000000001E-2</c:v>
                </c:pt>
                <c:pt idx="112" formatCode="0.00E+00">
                  <c:v>1.0964E-2</c:v>
                </c:pt>
                <c:pt idx="113" formatCode="0.00E+00">
                  <c:v>1.0692E-2</c:v>
                </c:pt>
                <c:pt idx="114" formatCode="0.00E+00">
                  <c:v>1.0429000000000001E-2</c:v>
                </c:pt>
                <c:pt idx="115" formatCode="0.00E+00">
                  <c:v>1.0175E-2</c:v>
                </c:pt>
                <c:pt idx="116" formatCode="0.00E+00">
                  <c:v>9.9302999999999995E-3</c:v>
                </c:pt>
                <c:pt idx="117" formatCode="0.00E+00">
                  <c:v>9.6935000000000007E-3</c:v>
                </c:pt>
                <c:pt idx="118" formatCode="0.00E+00">
                  <c:v>9.4649E-3</c:v>
                </c:pt>
                <c:pt idx="119" formatCode="0.00E+00">
                  <c:v>9.2441999999999993E-3</c:v>
                </c:pt>
                <c:pt idx="120" formatCode="0.00E+00">
                  <c:v>9.0310000000000008E-3</c:v>
                </c:pt>
                <c:pt idx="121" formatCode="0.00E+00">
                  <c:v>8.8638999999999992E-3</c:v>
                </c:pt>
                <c:pt idx="122" formatCode="0.00E+00">
                  <c:v>8.7010000000000004E-3</c:v>
                </c:pt>
                <c:pt idx="123" formatCode="0.00E+00">
                  <c:v>8.5421999999999998E-3</c:v>
                </c:pt>
                <c:pt idx="124" formatCode="0.00E+00">
                  <c:v>8.3873000000000003E-3</c:v>
                </c:pt>
                <c:pt idx="125" formatCode="0.00E+00">
                  <c:v>8.2374000000000006E-3</c:v>
                </c:pt>
                <c:pt idx="126" formatCode="0.00E+00">
                  <c:v>8.0917999999999997E-3</c:v>
                </c:pt>
                <c:pt idx="127" formatCode="0.00E+00">
                  <c:v>7.9495999999999994E-3</c:v>
                </c:pt>
                <c:pt idx="128" formatCode="0.00E+00">
                  <c:v>7.8107999999999997E-3</c:v>
                </c:pt>
                <c:pt idx="129" formatCode="0.00E+00">
                  <c:v>7.6763999999999999E-3</c:v>
                </c:pt>
                <c:pt idx="130" formatCode="0.00E+00">
                  <c:v>7.5462000000000003E-3</c:v>
                </c:pt>
                <c:pt idx="131" formatCode="0.00E+00">
                  <c:v>7.4190000000000002E-3</c:v>
                </c:pt>
                <c:pt idx="132" formatCode="0.00E+00">
                  <c:v>7.2947000000000003E-3</c:v>
                </c:pt>
                <c:pt idx="133" formatCode="0.00E+00">
                  <c:v>7.1739000000000004E-3</c:v>
                </c:pt>
                <c:pt idx="134" formatCode="0.00E+00">
                  <c:v>7.0568000000000002E-3</c:v>
                </c:pt>
                <c:pt idx="135" formatCode="0.00E+00">
                  <c:v>6.9423000000000002E-3</c:v>
                </c:pt>
                <c:pt idx="136" formatCode="0.00E+00">
                  <c:v>6.8304000000000004E-3</c:v>
                </c:pt>
                <c:pt idx="137" formatCode="0.00E+00">
                  <c:v>6.7221E-3</c:v>
                </c:pt>
                <c:pt idx="138" formatCode="0.00E+00">
                  <c:v>6.6166999999999997E-3</c:v>
                </c:pt>
                <c:pt idx="139" formatCode="0.00E+00">
                  <c:v>6.5136999999999999E-3</c:v>
                </c:pt>
                <c:pt idx="140" formatCode="0.00E+00">
                  <c:v>6.4127999999999998E-3</c:v>
                </c:pt>
                <c:pt idx="141" formatCode="0.00E+00">
                  <c:v>6.3369000000000003E-3</c:v>
                </c:pt>
                <c:pt idx="142" formatCode="0.00E+00">
                  <c:v>6.2616E-3</c:v>
                </c:pt>
                <c:pt idx="143" formatCode="0.00E+00">
                  <c:v>6.1887000000000001E-3</c:v>
                </c:pt>
                <c:pt idx="144" formatCode="0.00E+00">
                  <c:v>6.1168000000000004E-3</c:v>
                </c:pt>
                <c:pt idx="145" formatCode="0.00E+00">
                  <c:v>6.0463000000000001E-3</c:v>
                </c:pt>
                <c:pt idx="146" formatCode="0.00E+00">
                  <c:v>5.9773999999999999E-3</c:v>
                </c:pt>
                <c:pt idx="147" formatCode="0.00E+00">
                  <c:v>5.9094000000000004E-3</c:v>
                </c:pt>
                <c:pt idx="148" formatCode="0.00E+00">
                  <c:v>5.8433000000000001E-3</c:v>
                </c:pt>
                <c:pt idx="149" formatCode="0.00E+00">
                  <c:v>5.7777999999999996E-3</c:v>
                </c:pt>
                <c:pt idx="150" formatCode="0.00E+00">
                  <c:v>5.7143000000000003E-3</c:v>
                </c:pt>
                <c:pt idx="151" formatCode="0.00E+00">
                  <c:v>5.6514E-3</c:v>
                </c:pt>
                <c:pt idx="152" formatCode="0.00E+00">
                  <c:v>5.5903000000000003E-3</c:v>
                </c:pt>
                <c:pt idx="153" formatCode="0.00E+00">
                  <c:v>5.5300000000000002E-3</c:v>
                </c:pt>
                <c:pt idx="154" formatCode="0.00E+00">
                  <c:v>5.4708999999999999E-3</c:v>
                </c:pt>
                <c:pt idx="155" formatCode="0.00E+00">
                  <c:v>5.4130000000000003E-3</c:v>
                </c:pt>
                <c:pt idx="156" formatCode="0.00E+00">
                  <c:v>5.3559999999999997E-3</c:v>
                </c:pt>
                <c:pt idx="157" formatCode="0.00E+00">
                  <c:v>5.3004000000000003E-3</c:v>
                </c:pt>
                <c:pt idx="158" formatCode="0.00E+00">
                  <c:v>5.2453999999999999E-3</c:v>
                </c:pt>
                <c:pt idx="159" formatCode="0.00E+00">
                  <c:v>5.1919999999999996E-3</c:v>
                </c:pt>
                <c:pt idx="160" formatCode="0.00E+00">
                  <c:v>5.1387999999999998E-3</c:v>
                </c:pt>
                <c:pt idx="161" formatCode="0.00E+00">
                  <c:v>5.0748E-3</c:v>
                </c:pt>
                <c:pt idx="162" formatCode="0.00E+00">
                  <c:v>5.0118000000000003E-3</c:v>
                </c:pt>
                <c:pt idx="163" formatCode="0.00E+00">
                  <c:v>4.9500000000000004E-3</c:v>
                </c:pt>
                <c:pt idx="164" formatCode="0.00E+00">
                  <c:v>4.8900999999999997E-3</c:v>
                </c:pt>
                <c:pt idx="165" formatCode="0.00E+00">
                  <c:v>4.8313000000000002E-3</c:v>
                </c:pt>
                <c:pt idx="166" formatCode="0.00E+00">
                  <c:v>4.7735E-3</c:v>
                </c:pt>
                <c:pt idx="167" formatCode="0.00E+00">
                  <c:v>4.7177E-3</c:v>
                </c:pt>
                <c:pt idx="168" formatCode="0.00E+00">
                  <c:v>4.6626999999999997E-3</c:v>
                </c:pt>
                <c:pt idx="169" formatCode="0.00E+00">
                  <c:v>4.6087999999999997E-3</c:v>
                </c:pt>
                <c:pt idx="170" formatCode="0.00E+00">
                  <c:v>4.5566000000000001E-3</c:v>
                </c:pt>
                <c:pt idx="171" formatCode="0.00E+00">
                  <c:v>4.5052E-3</c:v>
                </c:pt>
                <c:pt idx="172" formatCode="0.00E+00">
                  <c:v>4.4549000000000004E-3</c:v>
                </c:pt>
                <c:pt idx="173" formatCode="0.00E+00">
                  <c:v>4.4060000000000002E-3</c:v>
                </c:pt>
                <c:pt idx="174" formatCode="0.00E+00">
                  <c:v>4.3578000000000002E-3</c:v>
                </c:pt>
                <c:pt idx="175" formatCode="0.00E+00">
                  <c:v>4.3108E-3</c:v>
                </c:pt>
                <c:pt idx="176" formatCode="0.00E+00">
                  <c:v>4.2649000000000003E-3</c:v>
                </c:pt>
                <c:pt idx="177" formatCode="0.00E+00">
                  <c:v>4.2196999999999998E-3</c:v>
                </c:pt>
                <c:pt idx="178" formatCode="0.00E+00">
                  <c:v>4.1758000000000003E-3</c:v>
                </c:pt>
                <c:pt idx="179" formatCode="0.00E+00">
                  <c:v>4.1326999999999996E-3</c:v>
                </c:pt>
                <c:pt idx="180" formatCode="0.00E+00">
                  <c:v>4.0902000000000004E-3</c:v>
                </c:pt>
                <c:pt idx="181" formatCode="0.00E+00">
                  <c:v>4.0396E-3</c:v>
                </c:pt>
                <c:pt idx="182" formatCode="0.00E+00">
                  <c:v>3.9902000000000002E-3</c:v>
                </c:pt>
                <c:pt idx="183" formatCode="0.00E+00">
                  <c:v>3.9420000000000002E-3</c:v>
                </c:pt>
                <c:pt idx="184" formatCode="0.00E+00">
                  <c:v>3.8947999999999999E-3</c:v>
                </c:pt>
                <c:pt idx="185" formatCode="0.00E+00">
                  <c:v>3.849E-3</c:v>
                </c:pt>
                <c:pt idx="186" formatCode="0.00E+00">
                  <c:v>3.8043999999999999E-3</c:v>
                </c:pt>
                <c:pt idx="187" formatCode="0.00E+00">
                  <c:v>3.7607999999999999E-3</c:v>
                </c:pt>
                <c:pt idx="188" formatCode="0.00E+00">
                  <c:v>3.7180999999999998E-3</c:v>
                </c:pt>
                <c:pt idx="189" formatCode="0.00E+00">
                  <c:v>3.6767000000000002E-3</c:v>
                </c:pt>
                <c:pt idx="190" formatCode="0.00E+00">
                  <c:v>3.6362999999999999E-3</c:v>
                </c:pt>
                <c:pt idx="191" formatCode="0.00E+00">
                  <c:v>3.5967999999999998E-3</c:v>
                </c:pt>
                <c:pt idx="192" formatCode="0.00E+00">
                  <c:v>3.5580999999999998E-3</c:v>
                </c:pt>
                <c:pt idx="193" formatCode="0.00E+00">
                  <c:v>3.5203999999999999E-3</c:v>
                </c:pt>
                <c:pt idx="194" formatCode="0.00E+00">
                  <c:v>3.4837000000000002E-3</c:v>
                </c:pt>
                <c:pt idx="195" formatCode="0.00E+00">
                  <c:v>3.4478E-3</c:v>
                </c:pt>
                <c:pt idx="196" formatCode="0.00E+00">
                  <c:v>3.4126E-3</c:v>
                </c:pt>
                <c:pt idx="197" formatCode="0.00E+00">
                  <c:v>3.3782999999999999E-3</c:v>
                </c:pt>
                <c:pt idx="198" formatCode="0.00E+00">
                  <c:v>3.3449E-3</c:v>
                </c:pt>
                <c:pt idx="199" formatCode="0.00E+00">
                  <c:v>3.3122E-3</c:v>
                </c:pt>
                <c:pt idx="200" formatCode="0.00E+00">
                  <c:v>3.2799999999999999E-3</c:v>
                </c:pt>
                <c:pt idx="201" formatCode="0.00E+00">
                  <c:v>3.2602999999999998E-3</c:v>
                </c:pt>
                <c:pt idx="202" formatCode="0.00E+00">
                  <c:v>3.2404999999999999E-3</c:v>
                </c:pt>
                <c:pt idx="203" formatCode="0.00E+00">
                  <c:v>3.2212999999999999E-3</c:v>
                </c:pt>
                <c:pt idx="204" formatCode="0.00E+00">
                  <c:v>3.2020999999999998E-3</c:v>
                </c:pt>
                <c:pt idx="205" formatCode="0.00E+00">
                  <c:v>3.1833E-3</c:v>
                </c:pt>
                <c:pt idx="206" formatCode="0.00E+00">
                  <c:v>3.1648000000000002E-3</c:v>
                </c:pt>
                <c:pt idx="207" formatCode="0.00E+00">
                  <c:v>3.1465E-3</c:v>
                </c:pt>
                <c:pt idx="208" formatCode="0.00E+00">
                  <c:v>3.1285000000000002E-3</c:v>
                </c:pt>
                <c:pt idx="209" formatCode="0.00E+00">
                  <c:v>3.1105999999999998E-3</c:v>
                </c:pt>
                <c:pt idx="210" formatCode="0.00E+00">
                  <c:v>3.0931000000000001E-3</c:v>
                </c:pt>
                <c:pt idx="211" formatCode="0.00E+00">
                  <c:v>3.0755999999999999E-3</c:v>
                </c:pt>
                <c:pt idx="212" formatCode="0.00E+00">
                  <c:v>3.0587000000000001E-3</c:v>
                </c:pt>
                <c:pt idx="213" formatCode="0.00E+00">
                  <c:v>3.0417999999999999E-3</c:v>
                </c:pt>
                <c:pt idx="214" formatCode="0.00E+00">
                  <c:v>3.0252E-3</c:v>
                </c:pt>
                <c:pt idx="215" formatCode="0.00E+00">
                  <c:v>3.0087E-3</c:v>
                </c:pt>
                <c:pt idx="216" formatCode="0.00E+00">
                  <c:v>2.9924999999999999E-3</c:v>
                </c:pt>
                <c:pt idx="217" formatCode="0.00E+00">
                  <c:v>2.9765E-3</c:v>
                </c:pt>
                <c:pt idx="218" formatCode="0.00E+00">
                  <c:v>2.9605999999999999E-3</c:v>
                </c:pt>
                <c:pt idx="219" formatCode="0.00E+00">
                  <c:v>2.9451E-3</c:v>
                </c:pt>
                <c:pt idx="220" formatCode="0.00E+00">
                  <c:v>2.9296000000000001E-3</c:v>
                </c:pt>
                <c:pt idx="221" formatCode="0.00E+00">
                  <c:v>2.9101999999999999E-3</c:v>
                </c:pt>
                <c:pt idx="222" formatCode="0.00E+00">
                  <c:v>2.8909000000000001E-3</c:v>
                </c:pt>
                <c:pt idx="223" formatCode="0.00E+00">
                  <c:v>2.8720999999999998E-3</c:v>
                </c:pt>
                <c:pt idx="224" formatCode="0.00E+00">
                  <c:v>2.8536E-3</c:v>
                </c:pt>
                <c:pt idx="225" formatCode="0.00E+00">
                  <c:v>2.8354000000000001E-3</c:v>
                </c:pt>
                <c:pt idx="226" formatCode="0.00E+00">
                  <c:v>2.8173999999999999E-3</c:v>
                </c:pt>
                <c:pt idx="227" formatCode="0.00E+00">
                  <c:v>2.7994999999999999E-3</c:v>
                </c:pt>
                <c:pt idx="228" formatCode="0.00E+00">
                  <c:v>2.7821999999999999E-3</c:v>
                </c:pt>
                <c:pt idx="229" formatCode="0.00E+00">
                  <c:v>2.7648999999999998E-3</c:v>
                </c:pt>
                <c:pt idx="230" formatCode="0.00E+00">
                  <c:v>2.7480999999999998E-3</c:v>
                </c:pt>
                <c:pt idx="231" formatCode="0.00E+00">
                  <c:v>2.7314000000000001E-3</c:v>
                </c:pt>
                <c:pt idx="232" formatCode="0.00E+00">
                  <c:v>2.715E-3</c:v>
                </c:pt>
                <c:pt idx="233" formatCode="0.00E+00">
                  <c:v>2.6987999999999999E-3</c:v>
                </c:pt>
                <c:pt idx="234" formatCode="0.00E+00">
                  <c:v>2.6827999999999999E-3</c:v>
                </c:pt>
                <c:pt idx="235" formatCode="0.00E+00">
                  <c:v>2.6670999999999999E-3</c:v>
                </c:pt>
                <c:pt idx="236" formatCode="0.00E+00">
                  <c:v>2.6516000000000001E-3</c:v>
                </c:pt>
                <c:pt idx="237" formatCode="0.00E+00">
                  <c:v>2.6365E-3</c:v>
                </c:pt>
                <c:pt idx="238" formatCode="0.00E+00">
                  <c:v>2.6216E-3</c:v>
                </c:pt>
                <c:pt idx="239" formatCode="0.00E+00">
                  <c:v>2.6069999999999999E-3</c:v>
                </c:pt>
                <c:pt idx="240" formatCode="0.00E+00">
                  <c:v>2.5926E-3</c:v>
                </c:pt>
                <c:pt idx="241" formatCode="0.00E+00">
                  <c:v>2.5820999999999999E-3</c:v>
                </c:pt>
                <c:pt idx="242" formatCode="0.00E+00">
                  <c:v>2.5717000000000001E-3</c:v>
                </c:pt>
                <c:pt idx="243" formatCode="0.00E+00">
                  <c:v>2.5615999999999998E-3</c:v>
                </c:pt>
                <c:pt idx="244" formatCode="0.00E+00">
                  <c:v>2.5519000000000002E-3</c:v>
                </c:pt>
                <c:pt idx="245" formatCode="0.00E+00">
                  <c:v>2.5422000000000001E-3</c:v>
                </c:pt>
                <c:pt idx="246" formatCode="0.00E+00">
                  <c:v>2.5333E-3</c:v>
                </c:pt>
                <c:pt idx="247" formatCode="0.00E+00">
                  <c:v>2.5244999999999998E-3</c:v>
                </c:pt>
                <c:pt idx="248" formatCode="0.00E+00">
                  <c:v>2.5165999999999999E-3</c:v>
                </c:pt>
                <c:pt idx="249" formatCode="0.00E+00">
                  <c:v>2.5094000000000002E-3</c:v>
                </c:pt>
                <c:pt idx="250" formatCode="0.00E+00">
                  <c:v>2.5025E-3</c:v>
                </c:pt>
                <c:pt idx="251" formatCode="0.00E+00">
                  <c:v>2.4981000000000001E-3</c:v>
                </c:pt>
                <c:pt idx="252" formatCode="0.00E+00">
                  <c:v>2.4937000000000002E-3</c:v>
                </c:pt>
                <c:pt idx="253" formatCode="0.00E+00">
                  <c:v>2.4924000000000001E-3</c:v>
                </c:pt>
                <c:pt idx="254" formatCode="0.00E+00">
                  <c:v>2.4932999999999999E-3</c:v>
                </c:pt>
                <c:pt idx="255" formatCode="0.00E+00">
                  <c:v>2.4948000000000001E-3</c:v>
                </c:pt>
                <c:pt idx="256" formatCode="0.00E+00">
                  <c:v>2.5043999999999999E-3</c:v>
                </c:pt>
                <c:pt idx="257" formatCode="0.00E+00">
                  <c:v>2.5140000000000002E-3</c:v>
                </c:pt>
                <c:pt idx="258" formatCode="0.00E+00">
                  <c:v>2.5246999999999999E-3</c:v>
                </c:pt>
                <c:pt idx="259" formatCode="0.00E+00">
                  <c:v>2.5363999999999999E-3</c:v>
                </c:pt>
                <c:pt idx="260" formatCode="0.00E+00">
                  <c:v>2.5479999999999999E-3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'B comp'!$N$1</c:f>
              <c:strCache>
                <c:ptCount val="1"/>
                <c:pt idx="0">
                  <c:v>B10 gap 50mm</c:v>
                </c:pt>
              </c:strCache>
            </c:strRef>
          </c:tx>
          <c:marker>
            <c:symbol val="none"/>
          </c:marker>
          <c:xVal>
            <c:numRef>
              <c:f>'B comp'!$M$2:$M$262</c:f>
              <c:numCache>
                <c:formatCode>General</c:formatCode>
                <c:ptCount val="261"/>
                <c:pt idx="0">
                  <c:v>5.8239999999999998</c:v>
                </c:pt>
                <c:pt idx="1">
                  <c:v>5.8315999999999999</c:v>
                </c:pt>
                <c:pt idx="2">
                  <c:v>5.8391999999999999</c:v>
                </c:pt>
                <c:pt idx="3">
                  <c:v>5.8467000000000002</c:v>
                </c:pt>
                <c:pt idx="4">
                  <c:v>5.8543000000000003</c:v>
                </c:pt>
                <c:pt idx="5">
                  <c:v>5.8619000000000003</c:v>
                </c:pt>
                <c:pt idx="6">
                  <c:v>5.8695000000000004</c:v>
                </c:pt>
                <c:pt idx="7">
                  <c:v>5.8769999999999998</c:v>
                </c:pt>
                <c:pt idx="8">
                  <c:v>5.8845999999999998</c:v>
                </c:pt>
                <c:pt idx="9">
                  <c:v>5.8921999999999999</c:v>
                </c:pt>
                <c:pt idx="10">
                  <c:v>5.8997999999999999</c:v>
                </c:pt>
                <c:pt idx="11">
                  <c:v>5.9073000000000002</c:v>
                </c:pt>
                <c:pt idx="12">
                  <c:v>5.9149000000000003</c:v>
                </c:pt>
                <c:pt idx="13">
                  <c:v>5.9225000000000003</c:v>
                </c:pt>
                <c:pt idx="14">
                  <c:v>5.9301000000000004</c:v>
                </c:pt>
                <c:pt idx="15">
                  <c:v>5.9375999999999998</c:v>
                </c:pt>
                <c:pt idx="16">
                  <c:v>5.9451999999999998</c:v>
                </c:pt>
                <c:pt idx="17">
                  <c:v>5.9527999999999999</c:v>
                </c:pt>
                <c:pt idx="18">
                  <c:v>5.9603999999999999</c:v>
                </c:pt>
                <c:pt idx="19">
                  <c:v>5.9679000000000002</c:v>
                </c:pt>
                <c:pt idx="20">
                  <c:v>5.9755000000000003</c:v>
                </c:pt>
                <c:pt idx="21">
                  <c:v>5.9810999999999996</c:v>
                </c:pt>
                <c:pt idx="22">
                  <c:v>5.9866999999999999</c:v>
                </c:pt>
                <c:pt idx="23">
                  <c:v>5.9923000000000002</c:v>
                </c:pt>
                <c:pt idx="24">
                  <c:v>5.9978999999999996</c:v>
                </c:pt>
                <c:pt idx="25">
                  <c:v>6.0034999999999998</c:v>
                </c:pt>
                <c:pt idx="26">
                  <c:v>6.0091000000000001</c:v>
                </c:pt>
                <c:pt idx="27">
                  <c:v>6.0147000000000004</c:v>
                </c:pt>
                <c:pt idx="28">
                  <c:v>6.0202999999999998</c:v>
                </c:pt>
                <c:pt idx="29">
                  <c:v>6.0259</c:v>
                </c:pt>
                <c:pt idx="30">
                  <c:v>6.0315000000000003</c:v>
                </c:pt>
                <c:pt idx="31">
                  <c:v>6.0370999999999997</c:v>
                </c:pt>
                <c:pt idx="32">
                  <c:v>6.0427</c:v>
                </c:pt>
                <c:pt idx="33">
                  <c:v>6.0483000000000002</c:v>
                </c:pt>
                <c:pt idx="34">
                  <c:v>6.0538999999999996</c:v>
                </c:pt>
                <c:pt idx="35">
                  <c:v>6.0594999999999999</c:v>
                </c:pt>
                <c:pt idx="36">
                  <c:v>6.0651000000000002</c:v>
                </c:pt>
                <c:pt idx="37">
                  <c:v>6.0707000000000004</c:v>
                </c:pt>
                <c:pt idx="38">
                  <c:v>6.0762999999999998</c:v>
                </c:pt>
                <c:pt idx="39">
                  <c:v>6.0819000000000001</c:v>
                </c:pt>
                <c:pt idx="40">
                  <c:v>6.0875000000000004</c:v>
                </c:pt>
                <c:pt idx="41">
                  <c:v>6.1567999999999996</c:v>
                </c:pt>
                <c:pt idx="42">
                  <c:v>6.2260999999999997</c:v>
                </c:pt>
                <c:pt idx="43">
                  <c:v>6.2953000000000001</c:v>
                </c:pt>
                <c:pt idx="44">
                  <c:v>6.3646000000000003</c:v>
                </c:pt>
                <c:pt idx="45">
                  <c:v>6.4339000000000004</c:v>
                </c:pt>
                <c:pt idx="46">
                  <c:v>6.5031999999999996</c:v>
                </c:pt>
                <c:pt idx="47">
                  <c:v>6.5724999999999998</c:v>
                </c:pt>
                <c:pt idx="48">
                  <c:v>6.6417999999999999</c:v>
                </c:pt>
                <c:pt idx="49">
                  <c:v>6.7110000000000003</c:v>
                </c:pt>
                <c:pt idx="50">
                  <c:v>6.7803000000000004</c:v>
                </c:pt>
                <c:pt idx="51">
                  <c:v>6.8495999999999997</c:v>
                </c:pt>
                <c:pt idx="52">
                  <c:v>6.9188999999999998</c:v>
                </c:pt>
                <c:pt idx="53">
                  <c:v>6.9882</c:v>
                </c:pt>
                <c:pt idx="54">
                  <c:v>7.0575000000000001</c:v>
                </c:pt>
                <c:pt idx="55">
                  <c:v>7.1266999999999996</c:v>
                </c:pt>
                <c:pt idx="56">
                  <c:v>7.1959999999999997</c:v>
                </c:pt>
                <c:pt idx="57">
                  <c:v>7.2652999999999999</c:v>
                </c:pt>
                <c:pt idx="58">
                  <c:v>7.3346</c:v>
                </c:pt>
                <c:pt idx="59">
                  <c:v>7.4039000000000001</c:v>
                </c:pt>
                <c:pt idx="60">
                  <c:v>7.4730999999999996</c:v>
                </c:pt>
                <c:pt idx="61">
                  <c:v>7.5846</c:v>
                </c:pt>
                <c:pt idx="62">
                  <c:v>7.6961000000000004</c:v>
                </c:pt>
                <c:pt idx="63">
                  <c:v>7.8075000000000001</c:v>
                </c:pt>
                <c:pt idx="64">
                  <c:v>7.9189999999999996</c:v>
                </c:pt>
                <c:pt idx="65">
                  <c:v>8.0304000000000002</c:v>
                </c:pt>
                <c:pt idx="66">
                  <c:v>8.1418999999999997</c:v>
                </c:pt>
                <c:pt idx="67">
                  <c:v>8.2533999999999992</c:v>
                </c:pt>
                <c:pt idx="68">
                  <c:v>8.3648000000000007</c:v>
                </c:pt>
                <c:pt idx="69">
                  <c:v>8.4763000000000002</c:v>
                </c:pt>
                <c:pt idx="70">
                  <c:v>8.5876999999999999</c:v>
                </c:pt>
                <c:pt idx="71">
                  <c:v>8.6991999999999994</c:v>
                </c:pt>
                <c:pt idx="72">
                  <c:v>8.8107000000000006</c:v>
                </c:pt>
                <c:pt idx="73">
                  <c:v>8.9221000000000004</c:v>
                </c:pt>
                <c:pt idx="74">
                  <c:v>9.0335999999999999</c:v>
                </c:pt>
                <c:pt idx="75">
                  <c:v>9.1449999999999996</c:v>
                </c:pt>
                <c:pt idx="76">
                  <c:v>9.2565000000000008</c:v>
                </c:pt>
                <c:pt idx="77">
                  <c:v>9.3680000000000003</c:v>
                </c:pt>
                <c:pt idx="78">
                  <c:v>9.4794</c:v>
                </c:pt>
                <c:pt idx="79">
                  <c:v>9.5908999999999995</c:v>
                </c:pt>
                <c:pt idx="80">
                  <c:v>9.7022999999999993</c:v>
                </c:pt>
                <c:pt idx="81">
                  <c:v>9.8306000000000004</c:v>
                </c:pt>
                <c:pt idx="82">
                  <c:v>9.9588000000000001</c:v>
                </c:pt>
                <c:pt idx="83">
                  <c:v>10.087</c:v>
                </c:pt>
                <c:pt idx="84">
                  <c:v>10.215</c:v>
                </c:pt>
                <c:pt idx="85">
                  <c:v>10.343999999999999</c:v>
                </c:pt>
                <c:pt idx="86">
                  <c:v>10.472</c:v>
                </c:pt>
                <c:pt idx="87">
                  <c:v>10.6</c:v>
                </c:pt>
                <c:pt idx="88">
                  <c:v>10.728</c:v>
                </c:pt>
                <c:pt idx="89">
                  <c:v>10.856</c:v>
                </c:pt>
                <c:pt idx="90">
                  <c:v>10.984999999999999</c:v>
                </c:pt>
                <c:pt idx="91">
                  <c:v>11.113</c:v>
                </c:pt>
                <c:pt idx="92">
                  <c:v>11.241</c:v>
                </c:pt>
                <c:pt idx="93">
                  <c:v>11.369</c:v>
                </c:pt>
                <c:pt idx="94">
                  <c:v>11.497999999999999</c:v>
                </c:pt>
                <c:pt idx="95">
                  <c:v>11.625999999999999</c:v>
                </c:pt>
                <c:pt idx="96">
                  <c:v>11.754</c:v>
                </c:pt>
                <c:pt idx="97">
                  <c:v>11.882</c:v>
                </c:pt>
                <c:pt idx="98">
                  <c:v>12.010999999999999</c:v>
                </c:pt>
                <c:pt idx="99">
                  <c:v>12.138999999999999</c:v>
                </c:pt>
                <c:pt idx="100">
                  <c:v>12.266999999999999</c:v>
                </c:pt>
                <c:pt idx="101">
                  <c:v>12.391999999999999</c:v>
                </c:pt>
                <c:pt idx="102">
                  <c:v>12.516999999999999</c:v>
                </c:pt>
                <c:pt idx="103">
                  <c:v>12.641</c:v>
                </c:pt>
                <c:pt idx="104">
                  <c:v>12.766</c:v>
                </c:pt>
                <c:pt idx="105">
                  <c:v>12.891</c:v>
                </c:pt>
                <c:pt idx="106">
                  <c:v>13.015000000000001</c:v>
                </c:pt>
                <c:pt idx="107">
                  <c:v>13.14</c:v>
                </c:pt>
                <c:pt idx="108">
                  <c:v>13.265000000000001</c:v>
                </c:pt>
                <c:pt idx="109">
                  <c:v>13.39</c:v>
                </c:pt>
                <c:pt idx="110">
                  <c:v>13.513999999999999</c:v>
                </c:pt>
                <c:pt idx="111">
                  <c:v>13.638999999999999</c:v>
                </c:pt>
                <c:pt idx="112">
                  <c:v>13.763999999999999</c:v>
                </c:pt>
                <c:pt idx="113">
                  <c:v>13.888999999999999</c:v>
                </c:pt>
                <c:pt idx="114">
                  <c:v>14.013</c:v>
                </c:pt>
                <c:pt idx="115">
                  <c:v>14.138</c:v>
                </c:pt>
                <c:pt idx="116">
                  <c:v>14.263</c:v>
                </c:pt>
                <c:pt idx="117">
                  <c:v>14.388</c:v>
                </c:pt>
                <c:pt idx="118">
                  <c:v>14.512</c:v>
                </c:pt>
                <c:pt idx="119">
                  <c:v>14.637</c:v>
                </c:pt>
                <c:pt idx="120">
                  <c:v>14.762</c:v>
                </c:pt>
                <c:pt idx="121">
                  <c:v>14.904999999999999</c:v>
                </c:pt>
                <c:pt idx="122">
                  <c:v>15.048</c:v>
                </c:pt>
                <c:pt idx="123">
                  <c:v>15.192</c:v>
                </c:pt>
                <c:pt idx="124">
                  <c:v>15.335000000000001</c:v>
                </c:pt>
                <c:pt idx="125">
                  <c:v>15.478</c:v>
                </c:pt>
                <c:pt idx="126">
                  <c:v>15.622</c:v>
                </c:pt>
                <c:pt idx="127">
                  <c:v>15.765000000000001</c:v>
                </c:pt>
                <c:pt idx="128">
                  <c:v>15.907999999999999</c:v>
                </c:pt>
                <c:pt idx="129">
                  <c:v>16.050999999999998</c:v>
                </c:pt>
                <c:pt idx="130">
                  <c:v>16.195</c:v>
                </c:pt>
                <c:pt idx="131">
                  <c:v>16.338000000000001</c:v>
                </c:pt>
                <c:pt idx="132">
                  <c:v>16.481000000000002</c:v>
                </c:pt>
                <c:pt idx="133">
                  <c:v>16.625</c:v>
                </c:pt>
                <c:pt idx="134">
                  <c:v>16.768000000000001</c:v>
                </c:pt>
                <c:pt idx="135">
                  <c:v>16.911000000000001</c:v>
                </c:pt>
                <c:pt idx="136">
                  <c:v>17.053999999999998</c:v>
                </c:pt>
                <c:pt idx="137">
                  <c:v>17.198</c:v>
                </c:pt>
                <c:pt idx="138">
                  <c:v>17.341000000000001</c:v>
                </c:pt>
                <c:pt idx="139">
                  <c:v>17.484000000000002</c:v>
                </c:pt>
                <c:pt idx="140">
                  <c:v>17.628</c:v>
                </c:pt>
                <c:pt idx="141">
                  <c:v>17.739000000000001</c:v>
                </c:pt>
                <c:pt idx="142">
                  <c:v>17.850000000000001</c:v>
                </c:pt>
                <c:pt idx="143">
                  <c:v>17.960999999999999</c:v>
                </c:pt>
                <c:pt idx="144">
                  <c:v>18.071999999999999</c:v>
                </c:pt>
                <c:pt idx="145">
                  <c:v>18.184000000000001</c:v>
                </c:pt>
                <c:pt idx="146">
                  <c:v>18.295000000000002</c:v>
                </c:pt>
                <c:pt idx="147">
                  <c:v>18.405999999999999</c:v>
                </c:pt>
                <c:pt idx="148">
                  <c:v>18.516999999999999</c:v>
                </c:pt>
                <c:pt idx="149">
                  <c:v>18.629000000000001</c:v>
                </c:pt>
                <c:pt idx="150">
                  <c:v>18.739999999999998</c:v>
                </c:pt>
                <c:pt idx="151">
                  <c:v>18.850999999999999</c:v>
                </c:pt>
                <c:pt idx="152">
                  <c:v>18.962</c:v>
                </c:pt>
                <c:pt idx="153">
                  <c:v>19.073</c:v>
                </c:pt>
                <c:pt idx="154">
                  <c:v>19.184999999999999</c:v>
                </c:pt>
                <c:pt idx="155">
                  <c:v>19.295999999999999</c:v>
                </c:pt>
                <c:pt idx="156">
                  <c:v>19.407</c:v>
                </c:pt>
                <c:pt idx="157">
                  <c:v>19.518000000000001</c:v>
                </c:pt>
                <c:pt idx="158">
                  <c:v>19.629000000000001</c:v>
                </c:pt>
                <c:pt idx="159">
                  <c:v>19.741</c:v>
                </c:pt>
                <c:pt idx="160">
                  <c:v>19.852</c:v>
                </c:pt>
                <c:pt idx="161">
                  <c:v>19.97</c:v>
                </c:pt>
                <c:pt idx="162">
                  <c:v>20.088000000000001</c:v>
                </c:pt>
                <c:pt idx="163">
                  <c:v>20.206</c:v>
                </c:pt>
                <c:pt idx="164">
                  <c:v>20.324000000000002</c:v>
                </c:pt>
                <c:pt idx="165">
                  <c:v>20.442</c:v>
                </c:pt>
                <c:pt idx="166">
                  <c:v>20.561</c:v>
                </c:pt>
                <c:pt idx="167">
                  <c:v>20.678999999999998</c:v>
                </c:pt>
                <c:pt idx="168">
                  <c:v>20.797000000000001</c:v>
                </c:pt>
                <c:pt idx="169">
                  <c:v>20.914999999999999</c:v>
                </c:pt>
                <c:pt idx="170">
                  <c:v>21.033000000000001</c:v>
                </c:pt>
                <c:pt idx="171">
                  <c:v>21.151</c:v>
                </c:pt>
                <c:pt idx="172">
                  <c:v>21.268999999999998</c:v>
                </c:pt>
                <c:pt idx="173">
                  <c:v>21.388000000000002</c:v>
                </c:pt>
                <c:pt idx="174">
                  <c:v>21.506</c:v>
                </c:pt>
                <c:pt idx="175">
                  <c:v>21.623999999999999</c:v>
                </c:pt>
                <c:pt idx="176">
                  <c:v>21.742000000000001</c:v>
                </c:pt>
                <c:pt idx="177">
                  <c:v>21.86</c:v>
                </c:pt>
                <c:pt idx="178">
                  <c:v>21.978000000000002</c:v>
                </c:pt>
                <c:pt idx="179">
                  <c:v>22.096</c:v>
                </c:pt>
                <c:pt idx="180">
                  <c:v>22.213999999999999</c:v>
                </c:pt>
                <c:pt idx="181">
                  <c:v>22.300999999999998</c:v>
                </c:pt>
                <c:pt idx="182">
                  <c:v>22.387</c:v>
                </c:pt>
                <c:pt idx="183">
                  <c:v>22.472999999999999</c:v>
                </c:pt>
                <c:pt idx="184">
                  <c:v>22.559000000000001</c:v>
                </c:pt>
                <c:pt idx="185">
                  <c:v>22.645</c:v>
                </c:pt>
                <c:pt idx="186">
                  <c:v>22.731000000000002</c:v>
                </c:pt>
                <c:pt idx="187">
                  <c:v>22.817</c:v>
                </c:pt>
                <c:pt idx="188">
                  <c:v>22.902999999999999</c:v>
                </c:pt>
                <c:pt idx="189">
                  <c:v>22.989000000000001</c:v>
                </c:pt>
                <c:pt idx="190">
                  <c:v>23.074999999999999</c:v>
                </c:pt>
                <c:pt idx="191">
                  <c:v>23.161000000000001</c:v>
                </c:pt>
                <c:pt idx="192">
                  <c:v>23.247</c:v>
                </c:pt>
                <c:pt idx="193">
                  <c:v>23.334</c:v>
                </c:pt>
                <c:pt idx="194">
                  <c:v>23.42</c:v>
                </c:pt>
                <c:pt idx="195">
                  <c:v>23.506</c:v>
                </c:pt>
                <c:pt idx="196">
                  <c:v>23.591999999999999</c:v>
                </c:pt>
                <c:pt idx="197">
                  <c:v>23.678000000000001</c:v>
                </c:pt>
                <c:pt idx="198">
                  <c:v>23.763999999999999</c:v>
                </c:pt>
                <c:pt idx="199">
                  <c:v>23.85</c:v>
                </c:pt>
                <c:pt idx="200">
                  <c:v>23.936</c:v>
                </c:pt>
                <c:pt idx="201">
                  <c:v>24.026</c:v>
                </c:pt>
                <c:pt idx="202">
                  <c:v>24.116</c:v>
                </c:pt>
                <c:pt idx="203">
                  <c:v>24.204999999999998</c:v>
                </c:pt>
                <c:pt idx="204">
                  <c:v>24.295000000000002</c:v>
                </c:pt>
                <c:pt idx="205">
                  <c:v>24.385000000000002</c:v>
                </c:pt>
                <c:pt idx="206">
                  <c:v>24.475000000000001</c:v>
                </c:pt>
                <c:pt idx="207">
                  <c:v>24.564</c:v>
                </c:pt>
                <c:pt idx="208">
                  <c:v>24.654</c:v>
                </c:pt>
                <c:pt idx="209">
                  <c:v>24.744</c:v>
                </c:pt>
                <c:pt idx="210">
                  <c:v>24.834</c:v>
                </c:pt>
                <c:pt idx="211">
                  <c:v>24.922999999999998</c:v>
                </c:pt>
                <c:pt idx="212">
                  <c:v>25.013000000000002</c:v>
                </c:pt>
                <c:pt idx="213">
                  <c:v>25.103000000000002</c:v>
                </c:pt>
                <c:pt idx="214">
                  <c:v>25.193000000000001</c:v>
                </c:pt>
                <c:pt idx="215">
                  <c:v>25.282</c:v>
                </c:pt>
                <c:pt idx="216">
                  <c:v>25.372</c:v>
                </c:pt>
                <c:pt idx="217">
                  <c:v>25.462</c:v>
                </c:pt>
                <c:pt idx="218">
                  <c:v>25.552</c:v>
                </c:pt>
                <c:pt idx="219">
                  <c:v>25.641999999999999</c:v>
                </c:pt>
                <c:pt idx="220">
                  <c:v>25.731000000000002</c:v>
                </c:pt>
                <c:pt idx="221">
                  <c:v>25.824999999999999</c:v>
                </c:pt>
                <c:pt idx="222">
                  <c:v>25.917999999999999</c:v>
                </c:pt>
                <c:pt idx="223">
                  <c:v>26.012</c:v>
                </c:pt>
                <c:pt idx="224">
                  <c:v>26.106000000000002</c:v>
                </c:pt>
                <c:pt idx="225">
                  <c:v>26.199000000000002</c:v>
                </c:pt>
                <c:pt idx="226">
                  <c:v>26.292999999999999</c:v>
                </c:pt>
                <c:pt idx="227">
                  <c:v>26.385999999999999</c:v>
                </c:pt>
                <c:pt idx="228">
                  <c:v>26.48</c:v>
                </c:pt>
                <c:pt idx="229">
                  <c:v>26.574000000000002</c:v>
                </c:pt>
                <c:pt idx="230">
                  <c:v>26.667000000000002</c:v>
                </c:pt>
                <c:pt idx="231">
                  <c:v>26.760999999999999</c:v>
                </c:pt>
                <c:pt idx="232">
                  <c:v>26.853999999999999</c:v>
                </c:pt>
                <c:pt idx="233">
                  <c:v>26.948</c:v>
                </c:pt>
                <c:pt idx="234">
                  <c:v>27.042000000000002</c:v>
                </c:pt>
                <c:pt idx="235">
                  <c:v>27.135000000000002</c:v>
                </c:pt>
                <c:pt idx="236">
                  <c:v>27.228999999999999</c:v>
                </c:pt>
                <c:pt idx="237">
                  <c:v>27.321999999999999</c:v>
                </c:pt>
                <c:pt idx="238">
                  <c:v>27.416</c:v>
                </c:pt>
                <c:pt idx="239">
                  <c:v>27.509</c:v>
                </c:pt>
                <c:pt idx="240">
                  <c:v>27.603000000000002</c:v>
                </c:pt>
                <c:pt idx="241">
                  <c:v>27.678999999999998</c:v>
                </c:pt>
                <c:pt idx="242">
                  <c:v>27.754000000000001</c:v>
                </c:pt>
                <c:pt idx="243">
                  <c:v>27.83</c:v>
                </c:pt>
                <c:pt idx="244">
                  <c:v>27.905000000000001</c:v>
                </c:pt>
                <c:pt idx="245">
                  <c:v>27.981000000000002</c:v>
                </c:pt>
                <c:pt idx="246">
                  <c:v>28.056000000000001</c:v>
                </c:pt>
                <c:pt idx="247">
                  <c:v>28.132000000000001</c:v>
                </c:pt>
                <c:pt idx="248">
                  <c:v>28.207999999999998</c:v>
                </c:pt>
                <c:pt idx="249">
                  <c:v>28.283000000000001</c:v>
                </c:pt>
                <c:pt idx="250">
                  <c:v>28.359000000000002</c:v>
                </c:pt>
                <c:pt idx="251">
                  <c:v>28.434000000000001</c:v>
                </c:pt>
                <c:pt idx="252">
                  <c:v>28.51</c:v>
                </c:pt>
                <c:pt idx="253">
                  <c:v>28.585000000000001</c:v>
                </c:pt>
                <c:pt idx="254">
                  <c:v>28.661000000000001</c:v>
                </c:pt>
                <c:pt idx="255">
                  <c:v>28.736000000000001</c:v>
                </c:pt>
                <c:pt idx="256">
                  <c:v>28.812000000000001</c:v>
                </c:pt>
                <c:pt idx="257">
                  <c:v>28.888000000000002</c:v>
                </c:pt>
                <c:pt idx="258">
                  <c:v>28.963000000000001</c:v>
                </c:pt>
                <c:pt idx="259">
                  <c:v>29.039000000000001</c:v>
                </c:pt>
                <c:pt idx="260">
                  <c:v>29.114000000000001</c:v>
                </c:pt>
              </c:numCache>
            </c:numRef>
          </c:xVal>
          <c:yVal>
            <c:numRef>
              <c:f>'B comp'!$N$2:$N$262</c:f>
              <c:numCache>
                <c:formatCode>General</c:formatCode>
                <c:ptCount val="261"/>
                <c:pt idx="0">
                  <c:v>1.1144000000000001</c:v>
                </c:pt>
                <c:pt idx="1">
                  <c:v>0.91698000000000002</c:v>
                </c:pt>
                <c:pt idx="2">
                  <c:v>0.71962000000000004</c:v>
                </c:pt>
                <c:pt idx="3">
                  <c:v>0.52224999999999999</c:v>
                </c:pt>
                <c:pt idx="4">
                  <c:v>0.32488</c:v>
                </c:pt>
                <c:pt idx="5">
                  <c:v>0.12751999999999999</c:v>
                </c:pt>
                <c:pt idx="6" formatCode="0.00E+00">
                  <c:v>7.2094000000000005E-2</c:v>
                </c:pt>
                <c:pt idx="7" formatCode="0.00E+00">
                  <c:v>7.1932999999999997E-2</c:v>
                </c:pt>
                <c:pt idx="8" formatCode="0.00E+00">
                  <c:v>7.1771000000000001E-2</c:v>
                </c:pt>
                <c:pt idx="9" formatCode="0.00E+00">
                  <c:v>7.1609999999999993E-2</c:v>
                </c:pt>
                <c:pt idx="10" formatCode="0.00E+00">
                  <c:v>7.1448999999999999E-2</c:v>
                </c:pt>
                <c:pt idx="11" formatCode="0.00E+00">
                  <c:v>7.1288000000000004E-2</c:v>
                </c:pt>
                <c:pt idx="12" formatCode="0.00E+00">
                  <c:v>7.1126999999999996E-2</c:v>
                </c:pt>
                <c:pt idx="13" formatCode="0.00E+00">
                  <c:v>7.0966000000000001E-2</c:v>
                </c:pt>
                <c:pt idx="14" formatCode="0.00E+00">
                  <c:v>7.0805000000000007E-2</c:v>
                </c:pt>
                <c:pt idx="15" formatCode="0.00E+00">
                  <c:v>7.0643999999999998E-2</c:v>
                </c:pt>
                <c:pt idx="16" formatCode="0.00E+00">
                  <c:v>7.0482000000000003E-2</c:v>
                </c:pt>
                <c:pt idx="17" formatCode="0.00E+00">
                  <c:v>7.0320999999999995E-2</c:v>
                </c:pt>
                <c:pt idx="18" formatCode="0.00E+00">
                  <c:v>7.016E-2</c:v>
                </c:pt>
                <c:pt idx="19" formatCode="0.00E+00">
                  <c:v>6.9999000000000006E-2</c:v>
                </c:pt>
                <c:pt idx="20" formatCode="0.00E+00">
                  <c:v>6.9837999999999997E-2</c:v>
                </c:pt>
                <c:pt idx="21" formatCode="0.00E+00">
                  <c:v>6.9672999999999999E-2</c:v>
                </c:pt>
                <c:pt idx="22" formatCode="0.00E+00">
                  <c:v>6.9509000000000001E-2</c:v>
                </c:pt>
                <c:pt idx="23" formatCode="0.00E+00">
                  <c:v>6.9344000000000003E-2</c:v>
                </c:pt>
                <c:pt idx="24" formatCode="0.00E+00">
                  <c:v>6.9179000000000004E-2</c:v>
                </c:pt>
                <c:pt idx="25" formatCode="0.00E+00">
                  <c:v>6.9015000000000007E-2</c:v>
                </c:pt>
                <c:pt idx="26" formatCode="0.00E+00">
                  <c:v>6.8849999999999995E-2</c:v>
                </c:pt>
                <c:pt idx="27" formatCode="0.00E+00">
                  <c:v>6.8684999999999996E-2</c:v>
                </c:pt>
                <c:pt idx="28" formatCode="0.00E+00">
                  <c:v>6.8520999999999999E-2</c:v>
                </c:pt>
                <c:pt idx="29" formatCode="0.00E+00">
                  <c:v>6.8356E-2</c:v>
                </c:pt>
                <c:pt idx="30" formatCode="0.00E+00">
                  <c:v>6.8192000000000003E-2</c:v>
                </c:pt>
                <c:pt idx="31" formatCode="0.00E+00">
                  <c:v>6.8027000000000004E-2</c:v>
                </c:pt>
                <c:pt idx="32" formatCode="0.00E+00">
                  <c:v>6.7862000000000006E-2</c:v>
                </c:pt>
                <c:pt idx="33" formatCode="0.00E+00">
                  <c:v>6.7697999999999994E-2</c:v>
                </c:pt>
                <c:pt idx="34" formatCode="0.00E+00">
                  <c:v>6.7532999999999996E-2</c:v>
                </c:pt>
                <c:pt idx="35" formatCode="0.00E+00">
                  <c:v>6.7368999999999998E-2</c:v>
                </c:pt>
                <c:pt idx="36" formatCode="0.00E+00">
                  <c:v>6.7204E-2</c:v>
                </c:pt>
                <c:pt idx="37" formatCode="0.00E+00">
                  <c:v>6.7040000000000002E-2</c:v>
                </c:pt>
                <c:pt idx="38" formatCode="0.00E+00">
                  <c:v>6.6875000000000004E-2</c:v>
                </c:pt>
                <c:pt idx="39" formatCode="0.00E+00">
                  <c:v>6.6711000000000006E-2</c:v>
                </c:pt>
                <c:pt idx="40" formatCode="0.00E+00">
                  <c:v>6.6545999999999994E-2</c:v>
                </c:pt>
                <c:pt idx="41" formatCode="0.00E+00">
                  <c:v>6.4853999999999995E-2</c:v>
                </c:pt>
                <c:pt idx="42" formatCode="0.00E+00">
                  <c:v>6.3196000000000002E-2</c:v>
                </c:pt>
                <c:pt idx="43" formatCode="0.00E+00">
                  <c:v>6.1594000000000003E-2</c:v>
                </c:pt>
                <c:pt idx="44" formatCode="0.00E+00">
                  <c:v>6.0158999999999997E-2</c:v>
                </c:pt>
                <c:pt idx="45" formatCode="0.00E+00">
                  <c:v>5.8797000000000002E-2</c:v>
                </c:pt>
                <c:pt idx="46" formatCode="0.00E+00">
                  <c:v>5.7563999999999997E-2</c:v>
                </c:pt>
                <c:pt idx="47" formatCode="0.00E+00">
                  <c:v>5.6390000000000003E-2</c:v>
                </c:pt>
                <c:pt idx="48" formatCode="0.00E+00">
                  <c:v>5.5285000000000001E-2</c:v>
                </c:pt>
                <c:pt idx="49" formatCode="0.00E+00">
                  <c:v>5.4260000000000003E-2</c:v>
                </c:pt>
                <c:pt idx="50" formatCode="0.00E+00">
                  <c:v>5.3265E-2</c:v>
                </c:pt>
                <c:pt idx="51" formatCode="0.00E+00">
                  <c:v>5.2330000000000002E-2</c:v>
                </c:pt>
                <c:pt idx="52" formatCode="0.00E+00">
                  <c:v>5.1427E-2</c:v>
                </c:pt>
                <c:pt idx="53" formatCode="0.00E+00">
                  <c:v>5.0561000000000002E-2</c:v>
                </c:pt>
                <c:pt idx="54" formatCode="0.00E+00">
                  <c:v>4.9739999999999999E-2</c:v>
                </c:pt>
                <c:pt idx="55" formatCode="0.00E+00">
                  <c:v>4.8936E-2</c:v>
                </c:pt>
                <c:pt idx="56" formatCode="0.00E+00">
                  <c:v>4.8168000000000002E-2</c:v>
                </c:pt>
                <c:pt idx="57" formatCode="0.00E+00">
                  <c:v>4.7416E-2</c:v>
                </c:pt>
                <c:pt idx="58" formatCode="0.00E+00">
                  <c:v>4.6683000000000002E-2</c:v>
                </c:pt>
                <c:pt idx="59" formatCode="0.00E+00">
                  <c:v>4.5962999999999997E-2</c:v>
                </c:pt>
                <c:pt idx="60" formatCode="0.00E+00">
                  <c:v>4.5247999999999997E-2</c:v>
                </c:pt>
                <c:pt idx="61" formatCode="0.00E+00">
                  <c:v>4.4208999999999998E-2</c:v>
                </c:pt>
                <c:pt idx="62" formatCode="0.00E+00">
                  <c:v>4.3172000000000002E-2</c:v>
                </c:pt>
                <c:pt idx="63" formatCode="0.00E+00">
                  <c:v>4.2129E-2</c:v>
                </c:pt>
                <c:pt idx="64" formatCode="0.00E+00">
                  <c:v>4.1096000000000001E-2</c:v>
                </c:pt>
                <c:pt idx="65" formatCode="0.00E+00">
                  <c:v>4.0087999999999999E-2</c:v>
                </c:pt>
                <c:pt idx="66" formatCode="0.00E+00">
                  <c:v>3.9139E-2</c:v>
                </c:pt>
                <c:pt idx="67" formatCode="0.00E+00">
                  <c:v>3.8223E-2</c:v>
                </c:pt>
                <c:pt idx="68" formatCode="0.00E+00">
                  <c:v>3.7318999999999998E-2</c:v>
                </c:pt>
                <c:pt idx="69" formatCode="0.00E+00">
                  <c:v>3.6430999999999998E-2</c:v>
                </c:pt>
                <c:pt idx="70" formatCode="0.00E+00">
                  <c:v>3.5548999999999997E-2</c:v>
                </c:pt>
                <c:pt idx="71" formatCode="0.00E+00">
                  <c:v>3.4680999999999997E-2</c:v>
                </c:pt>
                <c:pt idx="72" formatCode="0.00E+00">
                  <c:v>3.3834999999999997E-2</c:v>
                </c:pt>
                <c:pt idx="73" formatCode="0.00E+00">
                  <c:v>3.3007000000000002E-2</c:v>
                </c:pt>
                <c:pt idx="74" formatCode="0.00E+00">
                  <c:v>3.2198999999999998E-2</c:v>
                </c:pt>
                <c:pt idx="75" formatCode="0.00E+00">
                  <c:v>3.1400999999999998E-2</c:v>
                </c:pt>
                <c:pt idx="76" formatCode="0.00E+00">
                  <c:v>3.0620999999999999E-2</c:v>
                </c:pt>
                <c:pt idx="77" formatCode="0.00E+00">
                  <c:v>2.9860999999999999E-2</c:v>
                </c:pt>
                <c:pt idx="78" formatCode="0.00E+00">
                  <c:v>2.9117000000000001E-2</c:v>
                </c:pt>
                <c:pt idx="79" formatCode="0.00E+00">
                  <c:v>2.8392000000000001E-2</c:v>
                </c:pt>
                <c:pt idx="80" formatCode="0.00E+00">
                  <c:v>2.7681999999999998E-2</c:v>
                </c:pt>
                <c:pt idx="81" formatCode="0.00E+00">
                  <c:v>2.6896E-2</c:v>
                </c:pt>
                <c:pt idx="82" formatCode="0.00E+00">
                  <c:v>2.6134999999999999E-2</c:v>
                </c:pt>
                <c:pt idx="83" formatCode="0.00E+00">
                  <c:v>2.5396999999999999E-2</c:v>
                </c:pt>
                <c:pt idx="84" formatCode="0.00E+00">
                  <c:v>2.4677999999999999E-2</c:v>
                </c:pt>
                <c:pt idx="85" formatCode="0.00E+00">
                  <c:v>2.3973000000000001E-2</c:v>
                </c:pt>
                <c:pt idx="86" formatCode="0.00E+00">
                  <c:v>2.3292E-2</c:v>
                </c:pt>
                <c:pt idx="87" formatCode="0.00E+00">
                  <c:v>2.2637000000000001E-2</c:v>
                </c:pt>
                <c:pt idx="88" formatCode="0.00E+00">
                  <c:v>2.2009000000000001E-2</c:v>
                </c:pt>
                <c:pt idx="89" formatCode="0.00E+00">
                  <c:v>2.1403999999999999E-2</c:v>
                </c:pt>
                <c:pt idx="90" formatCode="0.00E+00">
                  <c:v>2.0815E-2</c:v>
                </c:pt>
                <c:pt idx="91" formatCode="0.00E+00">
                  <c:v>2.0243000000000001E-2</c:v>
                </c:pt>
                <c:pt idx="92" formatCode="0.00E+00">
                  <c:v>1.9688000000000001E-2</c:v>
                </c:pt>
                <c:pt idx="93" formatCode="0.00E+00">
                  <c:v>1.9151999999999999E-2</c:v>
                </c:pt>
                <c:pt idx="94" formatCode="0.00E+00">
                  <c:v>1.8634999999999999E-2</c:v>
                </c:pt>
                <c:pt idx="95" formatCode="0.00E+00">
                  <c:v>1.8135999999999999E-2</c:v>
                </c:pt>
                <c:pt idx="96" formatCode="0.00E+00">
                  <c:v>1.7655000000000001E-2</c:v>
                </c:pt>
                <c:pt idx="97" formatCode="0.00E+00">
                  <c:v>1.7191000000000001E-2</c:v>
                </c:pt>
                <c:pt idx="98" formatCode="0.00E+00">
                  <c:v>1.6742E-2</c:v>
                </c:pt>
                <c:pt idx="99" formatCode="0.00E+00">
                  <c:v>1.6309000000000001E-2</c:v>
                </c:pt>
                <c:pt idx="100" formatCode="0.00E+00">
                  <c:v>1.5890999999999999E-2</c:v>
                </c:pt>
                <c:pt idx="101" formatCode="0.00E+00">
                  <c:v>1.5498E-2</c:v>
                </c:pt>
                <c:pt idx="102" formatCode="0.00E+00">
                  <c:v>1.5119E-2</c:v>
                </c:pt>
                <c:pt idx="103" formatCode="0.00E+00">
                  <c:v>1.4751E-2</c:v>
                </c:pt>
                <c:pt idx="104" formatCode="0.00E+00">
                  <c:v>1.4395E-2</c:v>
                </c:pt>
                <c:pt idx="105" formatCode="0.00E+00">
                  <c:v>1.4050999999999999E-2</c:v>
                </c:pt>
                <c:pt idx="106" formatCode="0.00E+00">
                  <c:v>1.3719E-2</c:v>
                </c:pt>
                <c:pt idx="107" formatCode="0.00E+00">
                  <c:v>1.3398E-2</c:v>
                </c:pt>
                <c:pt idx="108" formatCode="0.00E+00">
                  <c:v>1.3088000000000001E-2</c:v>
                </c:pt>
                <c:pt idx="109" formatCode="0.00E+00">
                  <c:v>1.2788000000000001E-2</c:v>
                </c:pt>
                <c:pt idx="110" formatCode="0.00E+00">
                  <c:v>1.2499E-2</c:v>
                </c:pt>
                <c:pt idx="111" formatCode="0.00E+00">
                  <c:v>1.2219000000000001E-2</c:v>
                </c:pt>
                <c:pt idx="112" formatCode="0.00E+00">
                  <c:v>1.1946999999999999E-2</c:v>
                </c:pt>
                <c:pt idx="113" formatCode="0.00E+00">
                  <c:v>1.1682E-2</c:v>
                </c:pt>
                <c:pt idx="114" formatCode="0.00E+00">
                  <c:v>1.1427E-2</c:v>
                </c:pt>
                <c:pt idx="115" formatCode="0.00E+00">
                  <c:v>1.1180000000000001E-2</c:v>
                </c:pt>
                <c:pt idx="116" formatCode="0.00E+00">
                  <c:v>1.0940999999999999E-2</c:v>
                </c:pt>
                <c:pt idx="117" formatCode="0.00E+00">
                  <c:v>1.0710000000000001E-2</c:v>
                </c:pt>
                <c:pt idx="118" formatCode="0.00E+00">
                  <c:v>1.0486000000000001E-2</c:v>
                </c:pt>
                <c:pt idx="119" formatCode="0.00E+00">
                  <c:v>1.0269E-2</c:v>
                </c:pt>
                <c:pt idx="120" formatCode="0.00E+00">
                  <c:v>1.0059E-2</c:v>
                </c:pt>
                <c:pt idx="121" formatCode="0.00E+00">
                  <c:v>9.8256999999999997E-3</c:v>
                </c:pt>
                <c:pt idx="122" formatCode="0.00E+00">
                  <c:v>9.6004000000000003E-3</c:v>
                </c:pt>
                <c:pt idx="123" formatCode="0.00E+00">
                  <c:v>9.3834000000000001E-3</c:v>
                </c:pt>
                <c:pt idx="124" formatCode="0.00E+00">
                  <c:v>9.1739000000000005E-3</c:v>
                </c:pt>
                <c:pt idx="125" formatCode="0.00E+00">
                  <c:v>8.9710999999999992E-3</c:v>
                </c:pt>
                <c:pt idx="126" formatCode="0.00E+00">
                  <c:v>8.7760000000000008E-3</c:v>
                </c:pt>
                <c:pt idx="127" formatCode="0.00E+00">
                  <c:v>8.5879000000000007E-3</c:v>
                </c:pt>
                <c:pt idx="128" formatCode="0.00E+00">
                  <c:v>8.4058999999999991E-3</c:v>
                </c:pt>
                <c:pt idx="129" formatCode="0.00E+00">
                  <c:v>8.2296999999999995E-3</c:v>
                </c:pt>
                <c:pt idx="130" formatCode="0.00E+00">
                  <c:v>8.0592000000000007E-3</c:v>
                </c:pt>
                <c:pt idx="131" formatCode="0.00E+00">
                  <c:v>7.8948000000000004E-3</c:v>
                </c:pt>
                <c:pt idx="132" formatCode="0.00E+00">
                  <c:v>7.7364E-3</c:v>
                </c:pt>
                <c:pt idx="133" formatCode="0.00E+00">
                  <c:v>7.5829000000000001E-3</c:v>
                </c:pt>
                <c:pt idx="134" formatCode="0.00E+00">
                  <c:v>7.4342999999999996E-3</c:v>
                </c:pt>
                <c:pt idx="135" formatCode="0.00E+00">
                  <c:v>7.2912000000000003E-3</c:v>
                </c:pt>
                <c:pt idx="136" formatCode="0.00E+00">
                  <c:v>7.1523999999999997E-3</c:v>
                </c:pt>
                <c:pt idx="137" formatCode="0.00E+00">
                  <c:v>7.0175999999999997E-3</c:v>
                </c:pt>
                <c:pt idx="138" formatCode="0.00E+00">
                  <c:v>6.8871999999999996E-3</c:v>
                </c:pt>
                <c:pt idx="139" formatCode="0.00E+00">
                  <c:v>6.7610999999999999E-3</c:v>
                </c:pt>
                <c:pt idx="140" formatCode="0.00E+00">
                  <c:v>6.6388000000000003E-3</c:v>
                </c:pt>
                <c:pt idx="141" formatCode="0.00E+00">
                  <c:v>6.5468000000000002E-3</c:v>
                </c:pt>
                <c:pt idx="142" formatCode="0.00E+00">
                  <c:v>6.4565999999999998E-3</c:v>
                </c:pt>
                <c:pt idx="143" formatCode="0.00E+00">
                  <c:v>6.3682000000000001E-3</c:v>
                </c:pt>
                <c:pt idx="144" formatCode="0.00E+00">
                  <c:v>6.2830000000000004E-3</c:v>
                </c:pt>
                <c:pt idx="145" formatCode="0.00E+00">
                  <c:v>6.1992999999999996E-3</c:v>
                </c:pt>
                <c:pt idx="146" formatCode="0.00E+00">
                  <c:v>6.117E-3</c:v>
                </c:pt>
                <c:pt idx="147" formatCode="0.00E+00">
                  <c:v>6.0375999999999997E-3</c:v>
                </c:pt>
                <c:pt idx="148" formatCode="0.00E+00">
                  <c:v>5.9597000000000001E-3</c:v>
                </c:pt>
                <c:pt idx="149" formatCode="0.00E+00">
                  <c:v>5.8834999999999998E-3</c:v>
                </c:pt>
                <c:pt idx="150" formatCode="0.00E+00">
                  <c:v>5.8094000000000002E-3</c:v>
                </c:pt>
                <c:pt idx="151" formatCode="0.00E+00">
                  <c:v>5.7367E-3</c:v>
                </c:pt>
                <c:pt idx="152" formatCode="0.00E+00">
                  <c:v>5.6655999999999998E-3</c:v>
                </c:pt>
                <c:pt idx="153" formatCode="0.00E+00">
                  <c:v>5.5964999999999999E-3</c:v>
                </c:pt>
                <c:pt idx="154" formatCode="0.00E+00">
                  <c:v>5.5284000000000002E-3</c:v>
                </c:pt>
                <c:pt idx="155" formatCode="0.00E+00">
                  <c:v>5.4621000000000001E-3</c:v>
                </c:pt>
                <c:pt idx="156" formatCode="0.00E+00">
                  <c:v>5.3975000000000004E-3</c:v>
                </c:pt>
                <c:pt idx="157" formatCode="0.00E+00">
                  <c:v>5.3340000000000002E-3</c:v>
                </c:pt>
                <c:pt idx="158" formatCode="0.00E+00">
                  <c:v>5.2724E-3</c:v>
                </c:pt>
                <c:pt idx="159" formatCode="0.00E+00">
                  <c:v>5.2122000000000002E-3</c:v>
                </c:pt>
                <c:pt idx="160" formatCode="0.00E+00">
                  <c:v>5.1527999999999999E-3</c:v>
                </c:pt>
                <c:pt idx="161" formatCode="0.00E+00">
                  <c:v>5.0917999999999996E-3</c:v>
                </c:pt>
                <c:pt idx="162" formatCode="0.00E+00">
                  <c:v>5.032E-3</c:v>
                </c:pt>
                <c:pt idx="163" formatCode="0.00E+00">
                  <c:v>4.9731999999999997E-3</c:v>
                </c:pt>
                <c:pt idx="164" formatCode="0.00E+00">
                  <c:v>4.9163999999999996E-3</c:v>
                </c:pt>
                <c:pt idx="165" formatCode="0.00E+00">
                  <c:v>4.8605000000000002E-3</c:v>
                </c:pt>
                <c:pt idx="166" formatCode="0.00E+00">
                  <c:v>4.8054999999999999E-3</c:v>
                </c:pt>
                <c:pt idx="167" formatCode="0.00E+00">
                  <c:v>4.7524999999999998E-3</c:v>
                </c:pt>
                <c:pt idx="168" formatCode="0.00E+00">
                  <c:v>4.7001999999999999E-3</c:v>
                </c:pt>
                <c:pt idx="169" formatCode="0.00E+00">
                  <c:v>4.6487999999999998E-3</c:v>
                </c:pt>
                <c:pt idx="170" formatCode="0.00E+00">
                  <c:v>4.5989999999999998E-3</c:v>
                </c:pt>
                <c:pt idx="171" formatCode="0.00E+00">
                  <c:v>4.5500000000000002E-3</c:v>
                </c:pt>
                <c:pt idx="172" formatCode="0.00E+00">
                  <c:v>4.5021999999999996E-3</c:v>
                </c:pt>
                <c:pt idx="173" formatCode="0.00E+00">
                  <c:v>4.4555000000000003E-3</c:v>
                </c:pt>
                <c:pt idx="174" formatCode="0.00E+00">
                  <c:v>4.4096999999999999E-3</c:v>
                </c:pt>
                <c:pt idx="175" formatCode="0.00E+00">
                  <c:v>4.3648999999999997E-3</c:v>
                </c:pt>
                <c:pt idx="176" formatCode="0.00E+00">
                  <c:v>4.3211999999999999E-3</c:v>
                </c:pt>
                <c:pt idx="177" formatCode="0.00E+00">
                  <c:v>4.2782000000000002E-3</c:v>
                </c:pt>
                <c:pt idx="178" formatCode="0.00E+00">
                  <c:v>4.2364000000000004E-3</c:v>
                </c:pt>
                <c:pt idx="179" formatCode="0.00E+00">
                  <c:v>4.1954999999999996E-3</c:v>
                </c:pt>
                <c:pt idx="180" formatCode="0.00E+00">
                  <c:v>4.1551000000000001E-3</c:v>
                </c:pt>
                <c:pt idx="181" formatCode="0.00E+00">
                  <c:v>4.1266999999999996E-3</c:v>
                </c:pt>
                <c:pt idx="182" formatCode="0.00E+00">
                  <c:v>4.0981999999999998E-3</c:v>
                </c:pt>
                <c:pt idx="183" formatCode="0.00E+00">
                  <c:v>4.0705999999999997E-3</c:v>
                </c:pt>
                <c:pt idx="184" formatCode="0.00E+00">
                  <c:v>4.0431E-3</c:v>
                </c:pt>
                <c:pt idx="185" formatCode="0.00E+00">
                  <c:v>4.0160999999999999E-3</c:v>
                </c:pt>
                <c:pt idx="186" formatCode="0.00E+00">
                  <c:v>3.9893999999999997E-3</c:v>
                </c:pt>
                <c:pt idx="187" formatCode="0.00E+00">
                  <c:v>3.9630000000000004E-3</c:v>
                </c:pt>
                <c:pt idx="188" formatCode="0.00E+00">
                  <c:v>3.9372000000000001E-3</c:v>
                </c:pt>
                <c:pt idx="189" formatCode="0.00E+00">
                  <c:v>3.9115E-3</c:v>
                </c:pt>
                <c:pt idx="190" formatCode="0.00E+00">
                  <c:v>3.8866999999999999E-3</c:v>
                </c:pt>
                <c:pt idx="191" formatCode="0.00E+00">
                  <c:v>3.8617999999999999E-3</c:v>
                </c:pt>
                <c:pt idx="192" formatCode="0.00E+00">
                  <c:v>3.8376E-3</c:v>
                </c:pt>
                <c:pt idx="193" formatCode="0.00E+00">
                  <c:v>3.8134000000000002E-3</c:v>
                </c:pt>
                <c:pt idx="194" formatCode="0.00E+00">
                  <c:v>3.7899000000000001E-3</c:v>
                </c:pt>
                <c:pt idx="195" formatCode="0.00E+00">
                  <c:v>3.7664999999999999E-3</c:v>
                </c:pt>
                <c:pt idx="196" formatCode="0.00E+00">
                  <c:v>3.7434999999999999E-3</c:v>
                </c:pt>
                <c:pt idx="197" formatCode="0.00E+00">
                  <c:v>3.7207999999999998E-3</c:v>
                </c:pt>
                <c:pt idx="198" formatCode="0.00E+00">
                  <c:v>3.6982999999999999E-3</c:v>
                </c:pt>
                <c:pt idx="199" formatCode="0.00E+00">
                  <c:v>3.6763999999999998E-3</c:v>
                </c:pt>
                <c:pt idx="200" formatCode="0.00E+00">
                  <c:v>3.6543999999999999E-3</c:v>
                </c:pt>
                <c:pt idx="201" formatCode="0.00E+00">
                  <c:v>3.6321999999999999E-3</c:v>
                </c:pt>
                <c:pt idx="202" formatCode="0.00E+00">
                  <c:v>3.6099999999999999E-3</c:v>
                </c:pt>
                <c:pt idx="203" formatCode="0.00E+00">
                  <c:v>3.5883999999999998E-3</c:v>
                </c:pt>
                <c:pt idx="204" formatCode="0.00E+00">
                  <c:v>3.5668000000000002E-3</c:v>
                </c:pt>
                <c:pt idx="205" formatCode="0.00E+00">
                  <c:v>3.5458E-3</c:v>
                </c:pt>
                <c:pt idx="206" formatCode="0.00E+00">
                  <c:v>3.5249999999999999E-3</c:v>
                </c:pt>
                <c:pt idx="207" formatCode="0.00E+00">
                  <c:v>3.5044E-3</c:v>
                </c:pt>
                <c:pt idx="208" formatCode="0.00E+00">
                  <c:v>3.4843000000000001E-3</c:v>
                </c:pt>
                <c:pt idx="209" formatCode="0.00E+00">
                  <c:v>3.4642000000000002E-3</c:v>
                </c:pt>
                <c:pt idx="210" formatCode="0.00E+00">
                  <c:v>3.4447000000000002E-3</c:v>
                </c:pt>
                <c:pt idx="211" formatCode="0.00E+00">
                  <c:v>3.4250999999999999E-3</c:v>
                </c:pt>
                <c:pt idx="212" formatCode="0.00E+00">
                  <c:v>3.4061E-3</c:v>
                </c:pt>
                <c:pt idx="213" formatCode="0.00E+00">
                  <c:v>3.3871999999999999E-3</c:v>
                </c:pt>
                <c:pt idx="214" formatCode="0.00E+00">
                  <c:v>3.3685999999999998E-3</c:v>
                </c:pt>
                <c:pt idx="215" formatCode="0.00E+00">
                  <c:v>3.3503000000000001E-3</c:v>
                </c:pt>
                <c:pt idx="216" formatCode="0.00E+00">
                  <c:v>3.3322E-3</c:v>
                </c:pt>
                <c:pt idx="217" formatCode="0.00E+00">
                  <c:v>3.3143000000000001E-3</c:v>
                </c:pt>
                <c:pt idx="218" formatCode="0.00E+00">
                  <c:v>3.2967000000000001E-3</c:v>
                </c:pt>
                <c:pt idx="219" formatCode="0.00E+00">
                  <c:v>3.2794E-3</c:v>
                </c:pt>
                <c:pt idx="220" formatCode="0.00E+00">
                  <c:v>3.2621E-3</c:v>
                </c:pt>
                <c:pt idx="221" formatCode="0.00E+00">
                  <c:v>3.2447000000000001E-3</c:v>
                </c:pt>
                <c:pt idx="222" formatCode="0.00E+00">
                  <c:v>3.2271999999999999E-3</c:v>
                </c:pt>
                <c:pt idx="223" formatCode="0.00E+00">
                  <c:v>3.2101999999999999E-3</c:v>
                </c:pt>
                <c:pt idx="224" formatCode="0.00E+00">
                  <c:v>3.1933E-3</c:v>
                </c:pt>
                <c:pt idx="225" formatCode="0.00E+00">
                  <c:v>3.1767000000000002E-3</c:v>
                </c:pt>
                <c:pt idx="226" formatCode="0.00E+00">
                  <c:v>3.1602000000000002E-3</c:v>
                </c:pt>
                <c:pt idx="227" formatCode="0.00E+00">
                  <c:v>3.1440000000000001E-3</c:v>
                </c:pt>
                <c:pt idx="228" formatCode="0.00E+00">
                  <c:v>3.1278999999999999E-3</c:v>
                </c:pt>
                <c:pt idx="229" formatCode="0.00E+00">
                  <c:v>3.1120000000000002E-3</c:v>
                </c:pt>
                <c:pt idx="230" formatCode="0.00E+00">
                  <c:v>3.0964999999999999E-3</c:v>
                </c:pt>
                <c:pt idx="231" formatCode="0.00E+00">
                  <c:v>3.0809000000000001E-3</c:v>
                </c:pt>
                <c:pt idx="232" formatCode="0.00E+00">
                  <c:v>3.0657000000000002E-3</c:v>
                </c:pt>
                <c:pt idx="233" formatCode="0.00E+00">
                  <c:v>3.0504999999999998E-3</c:v>
                </c:pt>
                <c:pt idx="234" formatCode="0.00E+00">
                  <c:v>3.0355999999999998E-3</c:v>
                </c:pt>
                <c:pt idx="235" formatCode="0.00E+00">
                  <c:v>3.0208000000000001E-3</c:v>
                </c:pt>
                <c:pt idx="236" formatCode="0.00E+00">
                  <c:v>3.0062000000000001E-3</c:v>
                </c:pt>
                <c:pt idx="237" formatCode="0.00E+00">
                  <c:v>2.9918000000000002E-3</c:v>
                </c:pt>
                <c:pt idx="238" formatCode="0.00E+00">
                  <c:v>2.9775000000000001E-3</c:v>
                </c:pt>
                <c:pt idx="239" formatCode="0.00E+00">
                  <c:v>2.9635E-3</c:v>
                </c:pt>
                <c:pt idx="240" formatCode="0.00E+00">
                  <c:v>2.9494E-3</c:v>
                </c:pt>
                <c:pt idx="241" formatCode="0.00E+00">
                  <c:v>2.9383999999999999E-3</c:v>
                </c:pt>
                <c:pt idx="242" formatCode="0.00E+00">
                  <c:v>2.9274000000000001E-3</c:v>
                </c:pt>
                <c:pt idx="243" formatCode="0.00E+00">
                  <c:v>2.9164999999999998E-3</c:v>
                </c:pt>
                <c:pt idx="244" formatCode="0.00E+00">
                  <c:v>2.9058999999999999E-3</c:v>
                </c:pt>
                <c:pt idx="245" formatCode="0.00E+00">
                  <c:v>2.8952000000000001E-3</c:v>
                </c:pt>
                <c:pt idx="246" formatCode="0.00E+00">
                  <c:v>2.8847E-3</c:v>
                </c:pt>
                <c:pt idx="247" formatCode="0.00E+00">
                  <c:v>2.8744999999999999E-3</c:v>
                </c:pt>
                <c:pt idx="248" formatCode="0.00E+00">
                  <c:v>2.8641999999999999E-3</c:v>
                </c:pt>
                <c:pt idx="249" formatCode="0.00E+00">
                  <c:v>2.8543000000000002E-3</c:v>
                </c:pt>
                <c:pt idx="250" formatCode="0.00E+00">
                  <c:v>2.8446999999999999E-3</c:v>
                </c:pt>
                <c:pt idx="251" formatCode="0.00E+00">
                  <c:v>2.8351000000000001E-3</c:v>
                </c:pt>
                <c:pt idx="252" formatCode="0.00E+00">
                  <c:v>2.8262999999999999E-3</c:v>
                </c:pt>
                <c:pt idx="253" formatCode="0.00E+00">
                  <c:v>2.8178000000000001E-3</c:v>
                </c:pt>
                <c:pt idx="254" formatCode="0.00E+00">
                  <c:v>2.8094000000000001E-3</c:v>
                </c:pt>
                <c:pt idx="255" formatCode="0.00E+00">
                  <c:v>2.8027E-3</c:v>
                </c:pt>
                <c:pt idx="256" formatCode="0.00E+00">
                  <c:v>2.7964000000000001E-3</c:v>
                </c:pt>
                <c:pt idx="257" formatCode="0.00E+00">
                  <c:v>2.7900999999999998E-3</c:v>
                </c:pt>
                <c:pt idx="258" formatCode="0.00E+00">
                  <c:v>2.7877000000000002E-3</c:v>
                </c:pt>
                <c:pt idx="259" formatCode="0.00E+00">
                  <c:v>2.7856000000000001E-3</c:v>
                </c:pt>
                <c:pt idx="260" formatCode="0.00E+00">
                  <c:v>2.7835999999999998E-3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'B comp'!$H$1</c:f>
              <c:strCache>
                <c:ptCount val="1"/>
                <c:pt idx="0">
                  <c:v>B9 gap 50mm</c:v>
                </c:pt>
              </c:strCache>
            </c:strRef>
          </c:tx>
          <c:marker>
            <c:symbol val="none"/>
          </c:marker>
          <c:xVal>
            <c:numRef>
              <c:f>'B comp'!$G$2:$G$242</c:f>
              <c:numCache>
                <c:formatCode>General</c:formatCode>
                <c:ptCount val="241"/>
                <c:pt idx="0">
                  <c:v>5.5839999999999996</c:v>
                </c:pt>
                <c:pt idx="1">
                  <c:v>5.5860000000000003</c:v>
                </c:pt>
                <c:pt idx="2">
                  <c:v>5.5880000000000001</c:v>
                </c:pt>
                <c:pt idx="3">
                  <c:v>5.59</c:v>
                </c:pt>
                <c:pt idx="4">
                  <c:v>5.5919999999999996</c:v>
                </c:pt>
                <c:pt idx="5">
                  <c:v>5.5940000000000003</c:v>
                </c:pt>
                <c:pt idx="6">
                  <c:v>5.5960000000000001</c:v>
                </c:pt>
                <c:pt idx="7">
                  <c:v>5.5979999999999999</c:v>
                </c:pt>
                <c:pt idx="8">
                  <c:v>5.6</c:v>
                </c:pt>
                <c:pt idx="9">
                  <c:v>5.6020000000000003</c:v>
                </c:pt>
                <c:pt idx="10">
                  <c:v>5.6040000000000001</c:v>
                </c:pt>
                <c:pt idx="11">
                  <c:v>5.6059999999999999</c:v>
                </c:pt>
                <c:pt idx="12">
                  <c:v>5.6079999999999997</c:v>
                </c:pt>
                <c:pt idx="13">
                  <c:v>5.61</c:v>
                </c:pt>
                <c:pt idx="14">
                  <c:v>5.6120000000000001</c:v>
                </c:pt>
                <c:pt idx="15">
                  <c:v>5.6139999999999999</c:v>
                </c:pt>
                <c:pt idx="16">
                  <c:v>5.6159999999999997</c:v>
                </c:pt>
                <c:pt idx="17">
                  <c:v>5.6180000000000003</c:v>
                </c:pt>
                <c:pt idx="18">
                  <c:v>5.62</c:v>
                </c:pt>
                <c:pt idx="19">
                  <c:v>5.6219999999999999</c:v>
                </c:pt>
                <c:pt idx="20">
                  <c:v>5.6239999999999997</c:v>
                </c:pt>
                <c:pt idx="21">
                  <c:v>5.6874000000000002</c:v>
                </c:pt>
                <c:pt idx="22">
                  <c:v>5.7507999999999999</c:v>
                </c:pt>
                <c:pt idx="23">
                  <c:v>5.8141999999999996</c:v>
                </c:pt>
                <c:pt idx="24">
                  <c:v>5.8776000000000002</c:v>
                </c:pt>
                <c:pt idx="25">
                  <c:v>5.9409999999999998</c:v>
                </c:pt>
                <c:pt idx="26">
                  <c:v>6.0044000000000004</c:v>
                </c:pt>
                <c:pt idx="27">
                  <c:v>6.0678000000000001</c:v>
                </c:pt>
                <c:pt idx="28">
                  <c:v>6.1311999999999998</c:v>
                </c:pt>
                <c:pt idx="29">
                  <c:v>6.1946000000000003</c:v>
                </c:pt>
                <c:pt idx="30">
                  <c:v>6.258</c:v>
                </c:pt>
                <c:pt idx="31">
                  <c:v>6.3213999999999997</c:v>
                </c:pt>
                <c:pt idx="32">
                  <c:v>6.3848000000000003</c:v>
                </c:pt>
                <c:pt idx="33">
                  <c:v>6.4481999999999999</c:v>
                </c:pt>
                <c:pt idx="34">
                  <c:v>6.5115999999999996</c:v>
                </c:pt>
                <c:pt idx="35">
                  <c:v>6.5750000000000002</c:v>
                </c:pt>
                <c:pt idx="36">
                  <c:v>6.6383999999999999</c:v>
                </c:pt>
                <c:pt idx="37">
                  <c:v>6.7018000000000004</c:v>
                </c:pt>
                <c:pt idx="38">
                  <c:v>6.7652000000000001</c:v>
                </c:pt>
                <c:pt idx="39">
                  <c:v>6.8285999999999998</c:v>
                </c:pt>
                <c:pt idx="40">
                  <c:v>6.8920000000000003</c:v>
                </c:pt>
                <c:pt idx="41">
                  <c:v>7.0422000000000002</c:v>
                </c:pt>
                <c:pt idx="42">
                  <c:v>7.1923000000000004</c:v>
                </c:pt>
                <c:pt idx="43">
                  <c:v>7.3423999999999996</c:v>
                </c:pt>
                <c:pt idx="44">
                  <c:v>7.4924999999999997</c:v>
                </c:pt>
                <c:pt idx="45">
                  <c:v>7.6425999999999998</c:v>
                </c:pt>
                <c:pt idx="46">
                  <c:v>7.7927999999999997</c:v>
                </c:pt>
                <c:pt idx="47">
                  <c:v>7.9428999999999998</c:v>
                </c:pt>
                <c:pt idx="48">
                  <c:v>8.093</c:v>
                </c:pt>
                <c:pt idx="49">
                  <c:v>8.2431000000000001</c:v>
                </c:pt>
                <c:pt idx="50">
                  <c:v>8.3932000000000002</c:v>
                </c:pt>
                <c:pt idx="51">
                  <c:v>8.5434000000000001</c:v>
                </c:pt>
                <c:pt idx="52">
                  <c:v>8.6935000000000002</c:v>
                </c:pt>
                <c:pt idx="53">
                  <c:v>8.8436000000000003</c:v>
                </c:pt>
                <c:pt idx="54">
                  <c:v>8.9937000000000005</c:v>
                </c:pt>
                <c:pt idx="55">
                  <c:v>9.1438000000000006</c:v>
                </c:pt>
                <c:pt idx="56">
                  <c:v>9.2940000000000005</c:v>
                </c:pt>
                <c:pt idx="57">
                  <c:v>9.4441000000000006</c:v>
                </c:pt>
                <c:pt idx="58">
                  <c:v>9.5942000000000007</c:v>
                </c:pt>
                <c:pt idx="59">
                  <c:v>9.7443000000000008</c:v>
                </c:pt>
                <c:pt idx="60">
                  <c:v>9.8943999999999992</c:v>
                </c:pt>
                <c:pt idx="61">
                  <c:v>10.039999999999999</c:v>
                </c:pt>
                <c:pt idx="62">
                  <c:v>10.186</c:v>
                </c:pt>
                <c:pt idx="63">
                  <c:v>10.332000000000001</c:v>
                </c:pt>
                <c:pt idx="64">
                  <c:v>10.478</c:v>
                </c:pt>
                <c:pt idx="65">
                  <c:v>10.624000000000001</c:v>
                </c:pt>
                <c:pt idx="66">
                  <c:v>10.769</c:v>
                </c:pt>
                <c:pt idx="67">
                  <c:v>10.914999999999999</c:v>
                </c:pt>
                <c:pt idx="68">
                  <c:v>11.061</c:v>
                </c:pt>
                <c:pt idx="69">
                  <c:v>11.207000000000001</c:v>
                </c:pt>
                <c:pt idx="70">
                  <c:v>11.353</c:v>
                </c:pt>
                <c:pt idx="71">
                  <c:v>11.499000000000001</c:v>
                </c:pt>
                <c:pt idx="72">
                  <c:v>11.644</c:v>
                </c:pt>
                <c:pt idx="73">
                  <c:v>11.79</c:v>
                </c:pt>
                <c:pt idx="74">
                  <c:v>11.936</c:v>
                </c:pt>
                <c:pt idx="75">
                  <c:v>12.082000000000001</c:v>
                </c:pt>
                <c:pt idx="76">
                  <c:v>12.228</c:v>
                </c:pt>
                <c:pt idx="77">
                  <c:v>12.374000000000001</c:v>
                </c:pt>
                <c:pt idx="78">
                  <c:v>12.519</c:v>
                </c:pt>
                <c:pt idx="79">
                  <c:v>12.664999999999999</c:v>
                </c:pt>
                <c:pt idx="80">
                  <c:v>12.811</c:v>
                </c:pt>
                <c:pt idx="81">
                  <c:v>12.956</c:v>
                </c:pt>
                <c:pt idx="82">
                  <c:v>13.101000000000001</c:v>
                </c:pt>
                <c:pt idx="83">
                  <c:v>13.244999999999999</c:v>
                </c:pt>
                <c:pt idx="84">
                  <c:v>13.39</c:v>
                </c:pt>
                <c:pt idx="85">
                  <c:v>13.535</c:v>
                </c:pt>
                <c:pt idx="86">
                  <c:v>13.68</c:v>
                </c:pt>
                <c:pt idx="87">
                  <c:v>13.824999999999999</c:v>
                </c:pt>
                <c:pt idx="88">
                  <c:v>13.968999999999999</c:v>
                </c:pt>
                <c:pt idx="89">
                  <c:v>14.114000000000001</c:v>
                </c:pt>
                <c:pt idx="90">
                  <c:v>14.259</c:v>
                </c:pt>
                <c:pt idx="91">
                  <c:v>14.404</c:v>
                </c:pt>
                <c:pt idx="92">
                  <c:v>14.548999999999999</c:v>
                </c:pt>
                <c:pt idx="93">
                  <c:v>14.693</c:v>
                </c:pt>
                <c:pt idx="94">
                  <c:v>14.837999999999999</c:v>
                </c:pt>
                <c:pt idx="95">
                  <c:v>14.983000000000001</c:v>
                </c:pt>
                <c:pt idx="96">
                  <c:v>15.128</c:v>
                </c:pt>
                <c:pt idx="97">
                  <c:v>15.273</c:v>
                </c:pt>
                <c:pt idx="98">
                  <c:v>15.417999999999999</c:v>
                </c:pt>
                <c:pt idx="99">
                  <c:v>15.561999999999999</c:v>
                </c:pt>
                <c:pt idx="100">
                  <c:v>15.707000000000001</c:v>
                </c:pt>
                <c:pt idx="101">
                  <c:v>15.821999999999999</c:v>
                </c:pt>
                <c:pt idx="102">
                  <c:v>15.938000000000001</c:v>
                </c:pt>
                <c:pt idx="103">
                  <c:v>16.053000000000001</c:v>
                </c:pt>
                <c:pt idx="104">
                  <c:v>16.167999999999999</c:v>
                </c:pt>
                <c:pt idx="105">
                  <c:v>16.283000000000001</c:v>
                </c:pt>
                <c:pt idx="106">
                  <c:v>16.398</c:v>
                </c:pt>
                <c:pt idx="107">
                  <c:v>16.513000000000002</c:v>
                </c:pt>
                <c:pt idx="108">
                  <c:v>16.629000000000001</c:v>
                </c:pt>
                <c:pt idx="109">
                  <c:v>16.744</c:v>
                </c:pt>
                <c:pt idx="110">
                  <c:v>16.859000000000002</c:v>
                </c:pt>
                <c:pt idx="111">
                  <c:v>16.974</c:v>
                </c:pt>
                <c:pt idx="112">
                  <c:v>17.088999999999999</c:v>
                </c:pt>
                <c:pt idx="113">
                  <c:v>17.204999999999998</c:v>
                </c:pt>
                <c:pt idx="114">
                  <c:v>17.32</c:v>
                </c:pt>
                <c:pt idx="115">
                  <c:v>17.434999999999999</c:v>
                </c:pt>
                <c:pt idx="116">
                  <c:v>17.55</c:v>
                </c:pt>
                <c:pt idx="117">
                  <c:v>17.664999999999999</c:v>
                </c:pt>
                <c:pt idx="118">
                  <c:v>17.780999999999999</c:v>
                </c:pt>
                <c:pt idx="119">
                  <c:v>17.896000000000001</c:v>
                </c:pt>
                <c:pt idx="120">
                  <c:v>18.010999999999999</c:v>
                </c:pt>
                <c:pt idx="121">
                  <c:v>18.125</c:v>
                </c:pt>
                <c:pt idx="122">
                  <c:v>18.239000000000001</c:v>
                </c:pt>
                <c:pt idx="123">
                  <c:v>18.353000000000002</c:v>
                </c:pt>
                <c:pt idx="124">
                  <c:v>18.466000000000001</c:v>
                </c:pt>
                <c:pt idx="125">
                  <c:v>18.579999999999998</c:v>
                </c:pt>
                <c:pt idx="126">
                  <c:v>18.693999999999999</c:v>
                </c:pt>
                <c:pt idx="127">
                  <c:v>18.808</c:v>
                </c:pt>
                <c:pt idx="128">
                  <c:v>18.922000000000001</c:v>
                </c:pt>
                <c:pt idx="129">
                  <c:v>19.036000000000001</c:v>
                </c:pt>
                <c:pt idx="130">
                  <c:v>19.149999999999999</c:v>
                </c:pt>
                <c:pt idx="131">
                  <c:v>19.263999999999999</c:v>
                </c:pt>
                <c:pt idx="132">
                  <c:v>19.378</c:v>
                </c:pt>
                <c:pt idx="133">
                  <c:v>19.492000000000001</c:v>
                </c:pt>
                <c:pt idx="134">
                  <c:v>19.605</c:v>
                </c:pt>
                <c:pt idx="135">
                  <c:v>19.719000000000001</c:v>
                </c:pt>
                <c:pt idx="136">
                  <c:v>19.832999999999998</c:v>
                </c:pt>
                <c:pt idx="137">
                  <c:v>19.946999999999999</c:v>
                </c:pt>
                <c:pt idx="138">
                  <c:v>20.061</c:v>
                </c:pt>
                <c:pt idx="139">
                  <c:v>20.175000000000001</c:v>
                </c:pt>
                <c:pt idx="140">
                  <c:v>20.289000000000001</c:v>
                </c:pt>
                <c:pt idx="141">
                  <c:v>20.41</c:v>
                </c:pt>
                <c:pt idx="142">
                  <c:v>20.530999999999999</c:v>
                </c:pt>
                <c:pt idx="143">
                  <c:v>20.652000000000001</c:v>
                </c:pt>
                <c:pt idx="144">
                  <c:v>20.773</c:v>
                </c:pt>
                <c:pt idx="145">
                  <c:v>20.893999999999998</c:v>
                </c:pt>
                <c:pt idx="146">
                  <c:v>21.015000000000001</c:v>
                </c:pt>
                <c:pt idx="147">
                  <c:v>21.135999999999999</c:v>
                </c:pt>
                <c:pt idx="148">
                  <c:v>21.257000000000001</c:v>
                </c:pt>
                <c:pt idx="149">
                  <c:v>21.378</c:v>
                </c:pt>
                <c:pt idx="150">
                  <c:v>21.498999999999999</c:v>
                </c:pt>
                <c:pt idx="151">
                  <c:v>21.62</c:v>
                </c:pt>
                <c:pt idx="152">
                  <c:v>21.741</c:v>
                </c:pt>
                <c:pt idx="153">
                  <c:v>21.861999999999998</c:v>
                </c:pt>
                <c:pt idx="154">
                  <c:v>21.983000000000001</c:v>
                </c:pt>
                <c:pt idx="155">
                  <c:v>22.103999999999999</c:v>
                </c:pt>
                <c:pt idx="156">
                  <c:v>22.225000000000001</c:v>
                </c:pt>
                <c:pt idx="157">
                  <c:v>22.346</c:v>
                </c:pt>
                <c:pt idx="158">
                  <c:v>22.466999999999999</c:v>
                </c:pt>
                <c:pt idx="159">
                  <c:v>22.588000000000001</c:v>
                </c:pt>
                <c:pt idx="160">
                  <c:v>22.709</c:v>
                </c:pt>
                <c:pt idx="161">
                  <c:v>22.827000000000002</c:v>
                </c:pt>
                <c:pt idx="162">
                  <c:v>22.945</c:v>
                </c:pt>
                <c:pt idx="163">
                  <c:v>23.064</c:v>
                </c:pt>
                <c:pt idx="164">
                  <c:v>23.181999999999999</c:v>
                </c:pt>
                <c:pt idx="165">
                  <c:v>23.300999999999998</c:v>
                </c:pt>
                <c:pt idx="166">
                  <c:v>23.419</c:v>
                </c:pt>
                <c:pt idx="167">
                  <c:v>23.536999999999999</c:v>
                </c:pt>
                <c:pt idx="168">
                  <c:v>23.655999999999999</c:v>
                </c:pt>
                <c:pt idx="169">
                  <c:v>23.774000000000001</c:v>
                </c:pt>
                <c:pt idx="170">
                  <c:v>23.891999999999999</c:v>
                </c:pt>
                <c:pt idx="171">
                  <c:v>24.010999999999999</c:v>
                </c:pt>
                <c:pt idx="172">
                  <c:v>24.129000000000001</c:v>
                </c:pt>
                <c:pt idx="173">
                  <c:v>24.247</c:v>
                </c:pt>
                <c:pt idx="174">
                  <c:v>24.366</c:v>
                </c:pt>
                <c:pt idx="175">
                  <c:v>24.484000000000002</c:v>
                </c:pt>
                <c:pt idx="176">
                  <c:v>24.603000000000002</c:v>
                </c:pt>
                <c:pt idx="177">
                  <c:v>24.721</c:v>
                </c:pt>
                <c:pt idx="178">
                  <c:v>24.838999999999999</c:v>
                </c:pt>
                <c:pt idx="179">
                  <c:v>24.957999999999998</c:v>
                </c:pt>
                <c:pt idx="180">
                  <c:v>25.076000000000001</c:v>
                </c:pt>
                <c:pt idx="181">
                  <c:v>25.148</c:v>
                </c:pt>
                <c:pt idx="182">
                  <c:v>25.22</c:v>
                </c:pt>
                <c:pt idx="183">
                  <c:v>25.292999999999999</c:v>
                </c:pt>
                <c:pt idx="184">
                  <c:v>25.364999999999998</c:v>
                </c:pt>
                <c:pt idx="185">
                  <c:v>25.437000000000001</c:v>
                </c:pt>
                <c:pt idx="186">
                  <c:v>25.509</c:v>
                </c:pt>
                <c:pt idx="187">
                  <c:v>25.581</c:v>
                </c:pt>
                <c:pt idx="188">
                  <c:v>25.652999999999999</c:v>
                </c:pt>
                <c:pt idx="189">
                  <c:v>25.725000000000001</c:v>
                </c:pt>
                <c:pt idx="190">
                  <c:v>25.797999999999998</c:v>
                </c:pt>
                <c:pt idx="191">
                  <c:v>25.87</c:v>
                </c:pt>
                <c:pt idx="192">
                  <c:v>25.942</c:v>
                </c:pt>
                <c:pt idx="193">
                  <c:v>26.013999999999999</c:v>
                </c:pt>
                <c:pt idx="194">
                  <c:v>26.085999999999999</c:v>
                </c:pt>
                <c:pt idx="195">
                  <c:v>26.158000000000001</c:v>
                </c:pt>
                <c:pt idx="196">
                  <c:v>26.23</c:v>
                </c:pt>
                <c:pt idx="197">
                  <c:v>26.303000000000001</c:v>
                </c:pt>
                <c:pt idx="198">
                  <c:v>26.375</c:v>
                </c:pt>
                <c:pt idx="199">
                  <c:v>26.446999999999999</c:v>
                </c:pt>
                <c:pt idx="200">
                  <c:v>26.518999999999998</c:v>
                </c:pt>
                <c:pt idx="201">
                  <c:v>26.582999999999998</c:v>
                </c:pt>
                <c:pt idx="202">
                  <c:v>26.646999999999998</c:v>
                </c:pt>
                <c:pt idx="203">
                  <c:v>26.71</c:v>
                </c:pt>
                <c:pt idx="204">
                  <c:v>26.774000000000001</c:v>
                </c:pt>
                <c:pt idx="205">
                  <c:v>26.838000000000001</c:v>
                </c:pt>
                <c:pt idx="206">
                  <c:v>26.902000000000001</c:v>
                </c:pt>
                <c:pt idx="207">
                  <c:v>26.965</c:v>
                </c:pt>
                <c:pt idx="208">
                  <c:v>27.029</c:v>
                </c:pt>
                <c:pt idx="209">
                  <c:v>27.093</c:v>
                </c:pt>
                <c:pt idx="210">
                  <c:v>27.157</c:v>
                </c:pt>
                <c:pt idx="211">
                  <c:v>27.22</c:v>
                </c:pt>
                <c:pt idx="212">
                  <c:v>27.283999999999999</c:v>
                </c:pt>
                <c:pt idx="213">
                  <c:v>27.347999999999999</c:v>
                </c:pt>
                <c:pt idx="214">
                  <c:v>27.411999999999999</c:v>
                </c:pt>
                <c:pt idx="215">
                  <c:v>27.475000000000001</c:v>
                </c:pt>
                <c:pt idx="216">
                  <c:v>27.539000000000001</c:v>
                </c:pt>
                <c:pt idx="217">
                  <c:v>27.603000000000002</c:v>
                </c:pt>
                <c:pt idx="218">
                  <c:v>27.667000000000002</c:v>
                </c:pt>
                <c:pt idx="219">
                  <c:v>27.73</c:v>
                </c:pt>
                <c:pt idx="220">
                  <c:v>27.794</c:v>
                </c:pt>
                <c:pt idx="221">
                  <c:v>27.882000000000001</c:v>
                </c:pt>
                <c:pt idx="222">
                  <c:v>27.97</c:v>
                </c:pt>
                <c:pt idx="223">
                  <c:v>28.058</c:v>
                </c:pt>
                <c:pt idx="224">
                  <c:v>28.145</c:v>
                </c:pt>
                <c:pt idx="225">
                  <c:v>28.233000000000001</c:v>
                </c:pt>
                <c:pt idx="226">
                  <c:v>28.321000000000002</c:v>
                </c:pt>
                <c:pt idx="227">
                  <c:v>28.408999999999999</c:v>
                </c:pt>
                <c:pt idx="228">
                  <c:v>28.497</c:v>
                </c:pt>
                <c:pt idx="229">
                  <c:v>28.585000000000001</c:v>
                </c:pt>
                <c:pt idx="230">
                  <c:v>28.672000000000001</c:v>
                </c:pt>
                <c:pt idx="231">
                  <c:v>28.76</c:v>
                </c:pt>
                <c:pt idx="232">
                  <c:v>28.847999999999999</c:v>
                </c:pt>
                <c:pt idx="233">
                  <c:v>28.936</c:v>
                </c:pt>
                <c:pt idx="234">
                  <c:v>29.024000000000001</c:v>
                </c:pt>
                <c:pt idx="235">
                  <c:v>29.111000000000001</c:v>
                </c:pt>
                <c:pt idx="236">
                  <c:v>29.199000000000002</c:v>
                </c:pt>
                <c:pt idx="237">
                  <c:v>29.286999999999999</c:v>
                </c:pt>
                <c:pt idx="238">
                  <c:v>29.375</c:v>
                </c:pt>
                <c:pt idx="239">
                  <c:v>29.463000000000001</c:v>
                </c:pt>
                <c:pt idx="240">
                  <c:v>29.550999999999998</c:v>
                </c:pt>
              </c:numCache>
            </c:numRef>
          </c:xVal>
          <c:yVal>
            <c:numRef>
              <c:f>'B comp'!$H$2:$H$242</c:f>
              <c:numCache>
                <c:formatCode>General</c:formatCode>
                <c:ptCount val="241"/>
                <c:pt idx="0">
                  <c:v>1.179</c:v>
                </c:pt>
                <c:pt idx="1">
                  <c:v>1.1267</c:v>
                </c:pt>
                <c:pt idx="2">
                  <c:v>1.0744</c:v>
                </c:pt>
                <c:pt idx="3">
                  <c:v>1.0221</c:v>
                </c:pt>
                <c:pt idx="4">
                  <c:v>0.96979000000000004</c:v>
                </c:pt>
                <c:pt idx="5">
                  <c:v>0.91749999999999998</c:v>
                </c:pt>
                <c:pt idx="6">
                  <c:v>0.86519999999999997</c:v>
                </c:pt>
                <c:pt idx="7">
                  <c:v>0.81289999999999996</c:v>
                </c:pt>
                <c:pt idx="8">
                  <c:v>0.76061000000000001</c:v>
                </c:pt>
                <c:pt idx="9">
                  <c:v>0.70831</c:v>
                </c:pt>
                <c:pt idx="10">
                  <c:v>0.65600999999999998</c:v>
                </c:pt>
                <c:pt idx="11">
                  <c:v>0.60372000000000003</c:v>
                </c:pt>
                <c:pt idx="12">
                  <c:v>0.55142000000000002</c:v>
                </c:pt>
                <c:pt idx="13">
                  <c:v>0.49912000000000001</c:v>
                </c:pt>
                <c:pt idx="14">
                  <c:v>0.44683</c:v>
                </c:pt>
                <c:pt idx="15">
                  <c:v>0.39452999999999999</c:v>
                </c:pt>
                <c:pt idx="16">
                  <c:v>0.34223999999999999</c:v>
                </c:pt>
                <c:pt idx="17">
                  <c:v>0.28993999999999998</c:v>
                </c:pt>
                <c:pt idx="18">
                  <c:v>0.23763999999999999</c:v>
                </c:pt>
                <c:pt idx="19">
                  <c:v>0.18534999999999999</c:v>
                </c:pt>
                <c:pt idx="20">
                  <c:v>0.13306000000000001</c:v>
                </c:pt>
                <c:pt idx="21">
                  <c:v>0.13053000000000001</c:v>
                </c:pt>
                <c:pt idx="22">
                  <c:v>0.12773999999999999</c:v>
                </c:pt>
                <c:pt idx="23">
                  <c:v>0.12409000000000001</c:v>
                </c:pt>
                <c:pt idx="24">
                  <c:v>0.12060999999999999</c:v>
                </c:pt>
                <c:pt idx="25">
                  <c:v>0.11735</c:v>
                </c:pt>
                <c:pt idx="26">
                  <c:v>0.11427</c:v>
                </c:pt>
                <c:pt idx="27">
                  <c:v>0.1113</c:v>
                </c:pt>
                <c:pt idx="28">
                  <c:v>0.10843999999999999</c:v>
                </c:pt>
                <c:pt idx="29">
                  <c:v>0.1056</c:v>
                </c:pt>
                <c:pt idx="30">
                  <c:v>0.10296</c:v>
                </c:pt>
                <c:pt idx="31">
                  <c:v>0.10036</c:v>
                </c:pt>
                <c:pt idx="32" formatCode="0.00E+00">
                  <c:v>9.7937999999999997E-2</c:v>
                </c:pt>
                <c:pt idx="33" formatCode="0.00E+00">
                  <c:v>9.5597000000000001E-2</c:v>
                </c:pt>
                <c:pt idx="34" formatCode="0.00E+00">
                  <c:v>9.3380000000000005E-2</c:v>
                </c:pt>
                <c:pt idx="35" formatCode="0.00E+00">
                  <c:v>9.1245999999999994E-2</c:v>
                </c:pt>
                <c:pt idx="36" formatCode="0.00E+00">
                  <c:v>8.9177000000000006E-2</c:v>
                </c:pt>
                <c:pt idx="37" formatCode="0.00E+00">
                  <c:v>8.7219000000000005E-2</c:v>
                </c:pt>
                <c:pt idx="38" formatCode="0.00E+00">
                  <c:v>8.5305000000000006E-2</c:v>
                </c:pt>
                <c:pt idx="39" formatCode="0.00E+00">
                  <c:v>8.3502000000000007E-2</c:v>
                </c:pt>
                <c:pt idx="40" formatCode="0.00E+00">
                  <c:v>8.1716999999999998E-2</c:v>
                </c:pt>
                <c:pt idx="41" formatCode="0.00E+00">
                  <c:v>7.7795000000000003E-2</c:v>
                </c:pt>
                <c:pt idx="42" formatCode="0.00E+00">
                  <c:v>7.4144000000000002E-2</c:v>
                </c:pt>
                <c:pt idx="43" formatCode="0.00E+00">
                  <c:v>7.0744000000000001E-2</c:v>
                </c:pt>
                <c:pt idx="44" formatCode="0.00E+00">
                  <c:v>6.7568000000000003E-2</c:v>
                </c:pt>
                <c:pt idx="45" formatCode="0.00E+00">
                  <c:v>6.4612000000000003E-2</c:v>
                </c:pt>
                <c:pt idx="46" formatCode="0.00E+00">
                  <c:v>6.1824999999999998E-2</c:v>
                </c:pt>
                <c:pt idx="47" formatCode="0.00E+00">
                  <c:v>5.9192000000000002E-2</c:v>
                </c:pt>
                <c:pt idx="48" formatCode="0.00E+00">
                  <c:v>5.6703000000000003E-2</c:v>
                </c:pt>
                <c:pt idx="49" formatCode="0.00E+00">
                  <c:v>5.4355000000000001E-2</c:v>
                </c:pt>
                <c:pt idx="50" formatCode="0.00E+00">
                  <c:v>5.2108000000000002E-2</c:v>
                </c:pt>
                <c:pt idx="51" formatCode="0.00E+00">
                  <c:v>4.9966999999999998E-2</c:v>
                </c:pt>
                <c:pt idx="52" formatCode="0.00E+00">
                  <c:v>4.793E-2</c:v>
                </c:pt>
                <c:pt idx="53" formatCode="0.00E+00">
                  <c:v>4.6010000000000002E-2</c:v>
                </c:pt>
                <c:pt idx="54" formatCode="0.00E+00">
                  <c:v>4.4202999999999999E-2</c:v>
                </c:pt>
                <c:pt idx="55" formatCode="0.00E+00">
                  <c:v>4.2472000000000003E-2</c:v>
                </c:pt>
                <c:pt idx="56" formatCode="0.00E+00">
                  <c:v>4.0812000000000001E-2</c:v>
                </c:pt>
                <c:pt idx="57" formatCode="0.00E+00">
                  <c:v>3.9225999999999997E-2</c:v>
                </c:pt>
                <c:pt idx="58" formatCode="0.00E+00">
                  <c:v>3.7698000000000002E-2</c:v>
                </c:pt>
                <c:pt idx="59" formatCode="0.00E+00">
                  <c:v>3.6253000000000001E-2</c:v>
                </c:pt>
                <c:pt idx="60" formatCode="0.00E+00">
                  <c:v>3.4891999999999999E-2</c:v>
                </c:pt>
                <c:pt idx="61" formatCode="0.00E+00">
                  <c:v>3.3635999999999999E-2</c:v>
                </c:pt>
                <c:pt idx="62" formatCode="0.00E+00">
                  <c:v>3.2432999999999997E-2</c:v>
                </c:pt>
                <c:pt idx="63" formatCode="0.00E+00">
                  <c:v>3.1288000000000003E-2</c:v>
                </c:pt>
                <c:pt idx="64" formatCode="0.00E+00">
                  <c:v>3.0190999999999999E-2</c:v>
                </c:pt>
                <c:pt idx="65" formatCode="0.00E+00">
                  <c:v>2.9145999999999998E-2</c:v>
                </c:pt>
                <c:pt idx="66" formatCode="0.00E+00">
                  <c:v>2.8146000000000001E-2</c:v>
                </c:pt>
                <c:pt idx="67" formatCode="0.00E+00">
                  <c:v>2.7185999999999998E-2</c:v>
                </c:pt>
                <c:pt idx="68" formatCode="0.00E+00">
                  <c:v>2.6266999999999999E-2</c:v>
                </c:pt>
                <c:pt idx="69" formatCode="0.00E+00">
                  <c:v>2.5388999999999998E-2</c:v>
                </c:pt>
                <c:pt idx="70" formatCode="0.00E+00">
                  <c:v>2.4552000000000001E-2</c:v>
                </c:pt>
                <c:pt idx="71" formatCode="0.00E+00">
                  <c:v>2.3753E-2</c:v>
                </c:pt>
                <c:pt idx="72" formatCode="0.00E+00">
                  <c:v>2.2991000000000001E-2</c:v>
                </c:pt>
                <c:pt idx="73" formatCode="0.00E+00">
                  <c:v>2.2261E-2</c:v>
                </c:pt>
                <c:pt idx="74" formatCode="0.00E+00">
                  <c:v>2.1564E-2</c:v>
                </c:pt>
                <c:pt idx="75" formatCode="0.00E+00">
                  <c:v>2.0898E-2</c:v>
                </c:pt>
                <c:pt idx="76" formatCode="0.00E+00">
                  <c:v>2.0258999999999999E-2</c:v>
                </c:pt>
                <c:pt idx="77" formatCode="0.00E+00">
                  <c:v>1.9650000000000001E-2</c:v>
                </c:pt>
                <c:pt idx="78" formatCode="0.00E+00">
                  <c:v>1.9064999999999999E-2</c:v>
                </c:pt>
                <c:pt idx="79" formatCode="0.00E+00">
                  <c:v>1.8505000000000001E-2</c:v>
                </c:pt>
                <c:pt idx="80" formatCode="0.00E+00">
                  <c:v>1.7965999999999999E-2</c:v>
                </c:pt>
                <c:pt idx="81" formatCode="0.00E+00">
                  <c:v>1.7454000000000001E-2</c:v>
                </c:pt>
                <c:pt idx="82" formatCode="0.00E+00">
                  <c:v>1.6962000000000001E-2</c:v>
                </c:pt>
                <c:pt idx="83" formatCode="0.00E+00">
                  <c:v>1.6490000000000001E-2</c:v>
                </c:pt>
                <c:pt idx="84" formatCode="0.00E+00">
                  <c:v>1.6036999999999999E-2</c:v>
                </c:pt>
                <c:pt idx="85" formatCode="0.00E+00">
                  <c:v>1.5605000000000001E-2</c:v>
                </c:pt>
                <c:pt idx="86" formatCode="0.00E+00">
                  <c:v>1.5188E-2</c:v>
                </c:pt>
                <c:pt idx="87" formatCode="0.00E+00">
                  <c:v>1.4789999999999999E-2</c:v>
                </c:pt>
                <c:pt idx="88" formatCode="0.00E+00">
                  <c:v>1.4407E-2</c:v>
                </c:pt>
                <c:pt idx="89" formatCode="0.00E+00">
                  <c:v>1.4037000000000001E-2</c:v>
                </c:pt>
                <c:pt idx="90" formatCode="0.00E+00">
                  <c:v>1.3679999999999999E-2</c:v>
                </c:pt>
                <c:pt idx="91" formatCode="0.00E+00">
                  <c:v>1.3337999999999999E-2</c:v>
                </c:pt>
                <c:pt idx="92" formatCode="0.00E+00">
                  <c:v>1.3009E-2</c:v>
                </c:pt>
                <c:pt idx="93" formatCode="0.00E+00">
                  <c:v>1.269E-2</c:v>
                </c:pt>
                <c:pt idx="94" formatCode="0.00E+00">
                  <c:v>1.2383999999999999E-2</c:v>
                </c:pt>
                <c:pt idx="95" formatCode="0.00E+00">
                  <c:v>1.209E-2</c:v>
                </c:pt>
                <c:pt idx="96" formatCode="0.00E+00">
                  <c:v>1.1808000000000001E-2</c:v>
                </c:pt>
                <c:pt idx="97" formatCode="0.00E+00">
                  <c:v>1.1535999999999999E-2</c:v>
                </c:pt>
                <c:pt idx="98" formatCode="0.00E+00">
                  <c:v>1.1273E-2</c:v>
                </c:pt>
                <c:pt idx="99" formatCode="0.00E+00">
                  <c:v>1.1021E-2</c:v>
                </c:pt>
                <c:pt idx="100" formatCode="0.00E+00">
                  <c:v>1.0777E-2</c:v>
                </c:pt>
                <c:pt idx="101" formatCode="0.00E+00">
                  <c:v>1.0591E-2</c:v>
                </c:pt>
                <c:pt idx="102" formatCode="0.00E+00">
                  <c:v>1.0409E-2</c:v>
                </c:pt>
                <c:pt idx="103" formatCode="0.00E+00">
                  <c:v>1.0233000000000001E-2</c:v>
                </c:pt>
                <c:pt idx="104" formatCode="0.00E+00">
                  <c:v>1.0059999999999999E-2</c:v>
                </c:pt>
                <c:pt idx="105" formatCode="0.00E+00">
                  <c:v>9.8916999999999998E-3</c:v>
                </c:pt>
                <c:pt idx="106" formatCode="0.00E+00">
                  <c:v>9.7275E-3</c:v>
                </c:pt>
                <c:pt idx="107" formatCode="0.00E+00">
                  <c:v>9.5671000000000003E-3</c:v>
                </c:pt>
                <c:pt idx="108" formatCode="0.00E+00">
                  <c:v>9.4126000000000001E-3</c:v>
                </c:pt>
                <c:pt idx="109" formatCode="0.00E+00">
                  <c:v>9.2619E-3</c:v>
                </c:pt>
                <c:pt idx="110" formatCode="0.00E+00">
                  <c:v>9.1149000000000004E-3</c:v>
                </c:pt>
                <c:pt idx="111" formatCode="0.00E+00">
                  <c:v>8.9724999999999996E-3</c:v>
                </c:pt>
                <c:pt idx="112" formatCode="0.00E+00">
                  <c:v>8.8351000000000002E-3</c:v>
                </c:pt>
                <c:pt idx="113" formatCode="0.00E+00">
                  <c:v>8.7007999999999999E-3</c:v>
                </c:pt>
                <c:pt idx="114" formatCode="0.00E+00">
                  <c:v>8.5696000000000001E-3</c:v>
                </c:pt>
                <c:pt idx="115" formatCode="0.00E+00">
                  <c:v>8.4422000000000004E-3</c:v>
                </c:pt>
                <c:pt idx="116" formatCode="0.00E+00">
                  <c:v>8.3170999999999991E-3</c:v>
                </c:pt>
                <c:pt idx="117" formatCode="0.00E+00">
                  <c:v>8.1948000000000003E-3</c:v>
                </c:pt>
                <c:pt idx="118" formatCode="0.00E+00">
                  <c:v>8.0766999999999992E-3</c:v>
                </c:pt>
                <c:pt idx="119" formatCode="0.00E+00">
                  <c:v>7.9611000000000005E-3</c:v>
                </c:pt>
                <c:pt idx="120" formatCode="0.00E+00">
                  <c:v>7.8478999999999997E-3</c:v>
                </c:pt>
                <c:pt idx="121" formatCode="0.00E+00">
                  <c:v>7.7403999999999997E-3</c:v>
                </c:pt>
                <c:pt idx="122" formatCode="0.00E+00">
                  <c:v>7.6347999999999997E-3</c:v>
                </c:pt>
                <c:pt idx="123" formatCode="0.00E+00">
                  <c:v>7.5310999999999998E-3</c:v>
                </c:pt>
                <c:pt idx="124" formatCode="0.00E+00">
                  <c:v>7.4310000000000001E-3</c:v>
                </c:pt>
                <c:pt idx="125" formatCode="0.00E+00">
                  <c:v>7.3324999999999996E-3</c:v>
                </c:pt>
                <c:pt idx="126" formatCode="0.00E+00">
                  <c:v>7.2354999999999997E-3</c:v>
                </c:pt>
                <c:pt idx="127" formatCode="0.00E+00">
                  <c:v>7.1418999999999996E-3</c:v>
                </c:pt>
                <c:pt idx="128" formatCode="0.00E+00">
                  <c:v>7.0501000000000001E-3</c:v>
                </c:pt>
                <c:pt idx="129" formatCode="0.00E+00">
                  <c:v>6.9601999999999997E-3</c:v>
                </c:pt>
                <c:pt idx="130" formatCode="0.00E+00">
                  <c:v>6.8735999999999997E-3</c:v>
                </c:pt>
                <c:pt idx="131" formatCode="0.00E+00">
                  <c:v>6.7885999999999997E-3</c:v>
                </c:pt>
                <c:pt idx="132" formatCode="0.00E+00">
                  <c:v>6.7057000000000002E-3</c:v>
                </c:pt>
                <c:pt idx="133" formatCode="0.00E+00">
                  <c:v>6.6249999999999998E-3</c:v>
                </c:pt>
                <c:pt idx="134" formatCode="0.00E+00">
                  <c:v>6.5455000000000001E-3</c:v>
                </c:pt>
                <c:pt idx="135" formatCode="0.00E+00">
                  <c:v>6.4681000000000001E-3</c:v>
                </c:pt>
                <c:pt idx="136" formatCode="0.00E+00">
                  <c:v>6.3924000000000003E-3</c:v>
                </c:pt>
                <c:pt idx="137" formatCode="0.00E+00">
                  <c:v>6.3178000000000002E-3</c:v>
                </c:pt>
                <c:pt idx="138" formatCode="0.00E+00">
                  <c:v>6.2452000000000002E-3</c:v>
                </c:pt>
                <c:pt idx="139" formatCode="0.00E+00">
                  <c:v>6.1741000000000001E-3</c:v>
                </c:pt>
                <c:pt idx="140" formatCode="0.00E+00">
                  <c:v>6.1041000000000003E-3</c:v>
                </c:pt>
                <c:pt idx="141" formatCode="0.00E+00">
                  <c:v>6.0324999999999997E-3</c:v>
                </c:pt>
                <c:pt idx="142" formatCode="0.00E+00">
                  <c:v>5.9622E-3</c:v>
                </c:pt>
                <c:pt idx="143" formatCode="0.00E+00">
                  <c:v>5.8932999999999998E-3</c:v>
                </c:pt>
                <c:pt idx="144" formatCode="0.00E+00">
                  <c:v>5.8266999999999998E-3</c:v>
                </c:pt>
                <c:pt idx="145" formatCode="0.00E+00">
                  <c:v>5.7612000000000002E-3</c:v>
                </c:pt>
                <c:pt idx="146" formatCode="0.00E+00">
                  <c:v>5.6969999999999998E-3</c:v>
                </c:pt>
                <c:pt idx="147" formatCode="0.00E+00">
                  <c:v>5.6349E-3</c:v>
                </c:pt>
                <c:pt idx="148" formatCode="0.00E+00">
                  <c:v>5.5738000000000003E-3</c:v>
                </c:pt>
                <c:pt idx="149" formatCode="0.00E+00">
                  <c:v>5.5139000000000004E-3</c:v>
                </c:pt>
                <c:pt idx="150" formatCode="0.00E+00">
                  <c:v>5.4557E-3</c:v>
                </c:pt>
                <c:pt idx="151" formatCode="0.00E+00">
                  <c:v>5.3984000000000002E-3</c:v>
                </c:pt>
                <c:pt idx="152" formatCode="0.00E+00">
                  <c:v>5.3423000000000003E-3</c:v>
                </c:pt>
                <c:pt idx="153" formatCode="0.00E+00">
                  <c:v>5.2877999999999996E-3</c:v>
                </c:pt>
                <c:pt idx="154" formatCode="0.00E+00">
                  <c:v>5.2341000000000002E-3</c:v>
                </c:pt>
                <c:pt idx="155" formatCode="0.00E+00">
                  <c:v>5.1815999999999997E-3</c:v>
                </c:pt>
                <c:pt idx="156" formatCode="0.00E+00">
                  <c:v>5.1303E-3</c:v>
                </c:pt>
                <c:pt idx="157" formatCode="0.00E+00">
                  <c:v>5.0797999999999998E-3</c:v>
                </c:pt>
                <c:pt idx="158" formatCode="0.00E+00">
                  <c:v>5.0308000000000002E-3</c:v>
                </c:pt>
                <c:pt idx="159" formatCode="0.00E+00">
                  <c:v>4.9826999999999996E-3</c:v>
                </c:pt>
                <c:pt idx="160" formatCode="0.00E+00">
                  <c:v>4.9351999999999998E-3</c:v>
                </c:pt>
                <c:pt idx="161" formatCode="0.00E+00">
                  <c:v>4.8903000000000002E-3</c:v>
                </c:pt>
                <c:pt idx="162" formatCode="0.00E+00">
                  <c:v>4.8459000000000002E-3</c:v>
                </c:pt>
                <c:pt idx="163" formatCode="0.00E+00">
                  <c:v>4.8024000000000001E-3</c:v>
                </c:pt>
                <c:pt idx="164" formatCode="0.00E+00">
                  <c:v>4.7599000000000001E-3</c:v>
                </c:pt>
                <c:pt idx="165" formatCode="0.00E+00">
                  <c:v>4.7178000000000003E-3</c:v>
                </c:pt>
                <c:pt idx="166" formatCode="0.00E+00">
                  <c:v>4.6772999999999997E-3</c:v>
                </c:pt>
                <c:pt idx="167" formatCode="0.00E+00">
                  <c:v>4.6372999999999996E-3</c:v>
                </c:pt>
                <c:pt idx="168" formatCode="0.00E+00">
                  <c:v>4.5980999999999999E-3</c:v>
                </c:pt>
                <c:pt idx="169" formatCode="0.00E+00">
                  <c:v>4.5598000000000001E-3</c:v>
                </c:pt>
                <c:pt idx="170" formatCode="0.00E+00">
                  <c:v>4.522E-3</c:v>
                </c:pt>
                <c:pt idx="171" formatCode="0.00E+00">
                  <c:v>4.4852E-3</c:v>
                </c:pt>
                <c:pt idx="172" formatCode="0.00E+00">
                  <c:v>4.4489999999999998E-3</c:v>
                </c:pt>
                <c:pt idx="173" formatCode="0.00E+00">
                  <c:v>4.4133000000000002E-3</c:v>
                </c:pt>
                <c:pt idx="174" formatCode="0.00E+00">
                  <c:v>4.3784999999999996E-3</c:v>
                </c:pt>
                <c:pt idx="175" formatCode="0.00E+00">
                  <c:v>4.3439999999999998E-3</c:v>
                </c:pt>
                <c:pt idx="176" formatCode="0.00E+00">
                  <c:v>4.3103000000000004E-3</c:v>
                </c:pt>
                <c:pt idx="177" formatCode="0.00E+00">
                  <c:v>4.2769000000000001E-3</c:v>
                </c:pt>
                <c:pt idx="178" formatCode="0.00E+00">
                  <c:v>4.2440999999999998E-3</c:v>
                </c:pt>
                <c:pt idx="179" formatCode="0.00E+00">
                  <c:v>4.2119999999999996E-3</c:v>
                </c:pt>
                <c:pt idx="180" formatCode="0.00E+00">
                  <c:v>4.1802000000000002E-3</c:v>
                </c:pt>
                <c:pt idx="181" formatCode="0.00E+00">
                  <c:v>4.1614E-3</c:v>
                </c:pt>
                <c:pt idx="182" formatCode="0.00E+00">
                  <c:v>4.1427E-3</c:v>
                </c:pt>
                <c:pt idx="183" formatCode="0.00E+00">
                  <c:v>4.1238999999999998E-3</c:v>
                </c:pt>
                <c:pt idx="184" formatCode="0.00E+00">
                  <c:v>4.1056E-3</c:v>
                </c:pt>
                <c:pt idx="185" formatCode="0.00E+00">
                  <c:v>4.0873000000000003E-3</c:v>
                </c:pt>
                <c:pt idx="186" formatCode="0.00E+00">
                  <c:v>4.0691E-3</c:v>
                </c:pt>
                <c:pt idx="187" formatCode="0.00E+00">
                  <c:v>4.0514000000000001E-3</c:v>
                </c:pt>
                <c:pt idx="188" formatCode="0.00E+00">
                  <c:v>4.0336E-3</c:v>
                </c:pt>
                <c:pt idx="189" formatCode="0.00E+00">
                  <c:v>4.0162000000000002E-3</c:v>
                </c:pt>
                <c:pt idx="190" formatCode="0.00E+00">
                  <c:v>3.9988999999999997E-3</c:v>
                </c:pt>
                <c:pt idx="191" formatCode="0.00E+00">
                  <c:v>3.9817000000000003E-3</c:v>
                </c:pt>
                <c:pt idx="192" formatCode="0.00E+00">
                  <c:v>3.9648000000000001E-3</c:v>
                </c:pt>
                <c:pt idx="193" formatCode="0.00E+00">
                  <c:v>3.9481000000000004E-3</c:v>
                </c:pt>
                <c:pt idx="194" formatCode="0.00E+00">
                  <c:v>3.9313999999999998E-3</c:v>
                </c:pt>
                <c:pt idx="195" formatCode="0.00E+00">
                  <c:v>3.9151000000000004E-3</c:v>
                </c:pt>
                <c:pt idx="196" formatCode="0.00E+00">
                  <c:v>3.8988999999999998E-3</c:v>
                </c:pt>
                <c:pt idx="197" formatCode="0.00E+00">
                  <c:v>3.8827000000000002E-3</c:v>
                </c:pt>
                <c:pt idx="198" formatCode="0.00E+00">
                  <c:v>3.8668000000000001E-3</c:v>
                </c:pt>
                <c:pt idx="199" formatCode="0.00E+00">
                  <c:v>3.8509999999999998E-3</c:v>
                </c:pt>
                <c:pt idx="200" formatCode="0.00E+00">
                  <c:v>3.8351000000000001E-3</c:v>
                </c:pt>
                <c:pt idx="201" formatCode="0.00E+00">
                  <c:v>3.8214999999999998E-3</c:v>
                </c:pt>
                <c:pt idx="202" formatCode="0.00E+00">
                  <c:v>3.8078999999999999E-3</c:v>
                </c:pt>
                <c:pt idx="203" formatCode="0.00E+00">
                  <c:v>3.7943E-3</c:v>
                </c:pt>
                <c:pt idx="204" formatCode="0.00E+00">
                  <c:v>3.7810000000000001E-3</c:v>
                </c:pt>
                <c:pt idx="205" formatCode="0.00E+00">
                  <c:v>3.7677000000000001E-3</c:v>
                </c:pt>
                <c:pt idx="206" formatCode="0.00E+00">
                  <c:v>3.7544000000000002E-3</c:v>
                </c:pt>
                <c:pt idx="207" formatCode="0.00E+00">
                  <c:v>3.7412999999999999E-3</c:v>
                </c:pt>
                <c:pt idx="208" formatCode="0.00E+00">
                  <c:v>3.7282999999999999E-3</c:v>
                </c:pt>
                <c:pt idx="209" formatCode="0.00E+00">
                  <c:v>3.7154000000000002E-3</c:v>
                </c:pt>
                <c:pt idx="210" formatCode="0.00E+00">
                  <c:v>3.7025000000000001E-3</c:v>
                </c:pt>
                <c:pt idx="211" formatCode="0.00E+00">
                  <c:v>3.6898999999999999E-3</c:v>
                </c:pt>
                <c:pt idx="212" formatCode="0.00E+00">
                  <c:v>3.6773000000000001E-3</c:v>
                </c:pt>
                <c:pt idx="213" formatCode="0.00E+00">
                  <c:v>3.6646999999999999E-3</c:v>
                </c:pt>
                <c:pt idx="214" formatCode="0.00E+00">
                  <c:v>3.6524000000000001E-3</c:v>
                </c:pt>
                <c:pt idx="215" formatCode="0.00E+00">
                  <c:v>3.6400999999999998E-3</c:v>
                </c:pt>
                <c:pt idx="216" formatCode="0.00E+00">
                  <c:v>3.6278E-3</c:v>
                </c:pt>
                <c:pt idx="217" formatCode="0.00E+00">
                  <c:v>3.6156999999999999E-3</c:v>
                </c:pt>
                <c:pt idx="218" formatCode="0.00E+00">
                  <c:v>3.6037999999999999E-3</c:v>
                </c:pt>
                <c:pt idx="219" formatCode="0.00E+00">
                  <c:v>3.5918999999999999E-3</c:v>
                </c:pt>
                <c:pt idx="220" formatCode="0.00E+00">
                  <c:v>3.5799999999999998E-3</c:v>
                </c:pt>
                <c:pt idx="221" formatCode="0.00E+00">
                  <c:v>3.5642E-3</c:v>
                </c:pt>
                <c:pt idx="222" formatCode="0.00E+00">
                  <c:v>3.5484000000000002E-3</c:v>
                </c:pt>
                <c:pt idx="223" formatCode="0.00E+00">
                  <c:v>3.5328999999999998E-3</c:v>
                </c:pt>
                <c:pt idx="224" formatCode="0.00E+00">
                  <c:v>3.5179E-3</c:v>
                </c:pt>
                <c:pt idx="225" formatCode="0.00E+00">
                  <c:v>3.5027999999999999E-3</c:v>
                </c:pt>
                <c:pt idx="226" formatCode="0.00E+00">
                  <c:v>3.4887E-3</c:v>
                </c:pt>
                <c:pt idx="227" formatCode="0.00E+00">
                  <c:v>3.4746E-3</c:v>
                </c:pt>
                <c:pt idx="228" formatCode="0.00E+00">
                  <c:v>3.4613000000000001E-3</c:v>
                </c:pt>
                <c:pt idx="229" formatCode="0.00E+00">
                  <c:v>3.4485000000000002E-3</c:v>
                </c:pt>
                <c:pt idx="230" formatCode="0.00E+00">
                  <c:v>3.4358000000000001E-3</c:v>
                </c:pt>
                <c:pt idx="231" formatCode="0.00E+00">
                  <c:v>3.4252000000000002E-3</c:v>
                </c:pt>
                <c:pt idx="232" formatCode="0.00E+00">
                  <c:v>3.4145E-3</c:v>
                </c:pt>
                <c:pt idx="233" formatCode="0.00E+00">
                  <c:v>3.4061999999999999E-3</c:v>
                </c:pt>
                <c:pt idx="234" formatCode="0.00E+00">
                  <c:v>3.3996E-3</c:v>
                </c:pt>
                <c:pt idx="235" formatCode="0.00E+00">
                  <c:v>3.3934999999999998E-3</c:v>
                </c:pt>
                <c:pt idx="236" formatCode="0.00E+00">
                  <c:v>3.3936999999999999E-3</c:v>
                </c:pt>
                <c:pt idx="237" formatCode="0.00E+00">
                  <c:v>3.3939E-3</c:v>
                </c:pt>
                <c:pt idx="238" formatCode="0.00E+00">
                  <c:v>3.4026999999999998E-3</c:v>
                </c:pt>
                <c:pt idx="239" formatCode="0.00E+00">
                  <c:v>3.4188000000000001E-3</c:v>
                </c:pt>
                <c:pt idx="240" formatCode="0.00E+00">
                  <c:v>3.4350000000000001E-3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'B comp'!$R$1</c:f>
              <c:strCache>
                <c:ptCount val="1"/>
                <c:pt idx="0">
                  <c:v>B11 gap 10mm</c:v>
                </c:pt>
              </c:strCache>
            </c:strRef>
          </c:tx>
          <c:marker>
            <c:symbol val="none"/>
          </c:marker>
          <c:xVal>
            <c:numRef>
              <c:f>'B comp'!$O$2:$O$262</c:f>
              <c:numCache>
                <c:formatCode>General</c:formatCode>
                <c:ptCount val="261"/>
                <c:pt idx="0">
                  <c:v>6.0640000000000001</c:v>
                </c:pt>
                <c:pt idx="1">
                  <c:v>6.0715000000000003</c:v>
                </c:pt>
                <c:pt idx="2">
                  <c:v>6.0789999999999997</c:v>
                </c:pt>
                <c:pt idx="3">
                  <c:v>6.0865999999999998</c:v>
                </c:pt>
                <c:pt idx="4">
                  <c:v>6.0941000000000001</c:v>
                </c:pt>
                <c:pt idx="5">
                  <c:v>6.1016000000000004</c:v>
                </c:pt>
                <c:pt idx="6">
                  <c:v>6.1090999999999998</c:v>
                </c:pt>
                <c:pt idx="7">
                  <c:v>6.1166</c:v>
                </c:pt>
                <c:pt idx="8">
                  <c:v>6.1242000000000001</c:v>
                </c:pt>
                <c:pt idx="9">
                  <c:v>6.1317000000000004</c:v>
                </c:pt>
                <c:pt idx="10">
                  <c:v>6.1391999999999998</c:v>
                </c:pt>
                <c:pt idx="11">
                  <c:v>6.1467000000000001</c:v>
                </c:pt>
                <c:pt idx="12">
                  <c:v>6.1542000000000003</c:v>
                </c:pt>
                <c:pt idx="13">
                  <c:v>6.1618000000000004</c:v>
                </c:pt>
                <c:pt idx="14">
                  <c:v>6.1692999999999998</c:v>
                </c:pt>
                <c:pt idx="15">
                  <c:v>6.1768000000000001</c:v>
                </c:pt>
                <c:pt idx="16">
                  <c:v>6.1843000000000004</c:v>
                </c:pt>
                <c:pt idx="17">
                  <c:v>6.1917999999999997</c:v>
                </c:pt>
                <c:pt idx="18">
                  <c:v>6.1993999999999998</c:v>
                </c:pt>
                <c:pt idx="19">
                  <c:v>6.2069000000000001</c:v>
                </c:pt>
                <c:pt idx="20">
                  <c:v>6.2144000000000004</c:v>
                </c:pt>
                <c:pt idx="21">
                  <c:v>6.2199</c:v>
                </c:pt>
                <c:pt idx="22">
                  <c:v>6.2255000000000003</c:v>
                </c:pt>
                <c:pt idx="23">
                  <c:v>6.2309999999999999</c:v>
                </c:pt>
                <c:pt idx="24">
                  <c:v>6.2366000000000001</c:v>
                </c:pt>
                <c:pt idx="25">
                  <c:v>6.2420999999999998</c:v>
                </c:pt>
                <c:pt idx="26">
                  <c:v>6.2477</c:v>
                </c:pt>
                <c:pt idx="27">
                  <c:v>6.2531999999999996</c:v>
                </c:pt>
                <c:pt idx="28">
                  <c:v>6.2587999999999999</c:v>
                </c:pt>
                <c:pt idx="29">
                  <c:v>6.2643000000000004</c:v>
                </c:pt>
                <c:pt idx="30">
                  <c:v>6.2698</c:v>
                </c:pt>
                <c:pt idx="31">
                  <c:v>6.2754000000000003</c:v>
                </c:pt>
                <c:pt idx="32">
                  <c:v>6.2808999999999999</c:v>
                </c:pt>
                <c:pt idx="33">
                  <c:v>6.2865000000000002</c:v>
                </c:pt>
                <c:pt idx="34">
                  <c:v>6.2919999999999998</c:v>
                </c:pt>
                <c:pt idx="35">
                  <c:v>6.2976000000000001</c:v>
                </c:pt>
                <c:pt idx="36">
                  <c:v>6.3030999999999997</c:v>
                </c:pt>
                <c:pt idx="37">
                  <c:v>6.3086000000000002</c:v>
                </c:pt>
                <c:pt idx="38">
                  <c:v>6.3141999999999996</c:v>
                </c:pt>
                <c:pt idx="39">
                  <c:v>6.3197000000000001</c:v>
                </c:pt>
                <c:pt idx="40">
                  <c:v>6.3253000000000004</c:v>
                </c:pt>
                <c:pt idx="41">
                  <c:v>6.3879999999999999</c:v>
                </c:pt>
                <c:pt idx="42">
                  <c:v>6.4508000000000001</c:v>
                </c:pt>
                <c:pt idx="43">
                  <c:v>6.5134999999999996</c:v>
                </c:pt>
                <c:pt idx="44">
                  <c:v>6.5762</c:v>
                </c:pt>
                <c:pt idx="45">
                  <c:v>6.6390000000000002</c:v>
                </c:pt>
                <c:pt idx="46">
                  <c:v>6.7016999999999998</c:v>
                </c:pt>
                <c:pt idx="47">
                  <c:v>6.7644000000000002</c:v>
                </c:pt>
                <c:pt idx="48">
                  <c:v>6.8272000000000004</c:v>
                </c:pt>
                <c:pt idx="49">
                  <c:v>6.8898999999999999</c:v>
                </c:pt>
                <c:pt idx="50">
                  <c:v>6.9527000000000001</c:v>
                </c:pt>
                <c:pt idx="51">
                  <c:v>7.0153999999999996</c:v>
                </c:pt>
                <c:pt idx="52">
                  <c:v>7.0781000000000001</c:v>
                </c:pt>
                <c:pt idx="53">
                  <c:v>7.1409000000000002</c:v>
                </c:pt>
                <c:pt idx="54">
                  <c:v>7.2035999999999998</c:v>
                </c:pt>
                <c:pt idx="55">
                  <c:v>7.2664</c:v>
                </c:pt>
                <c:pt idx="56">
                  <c:v>7.3291000000000004</c:v>
                </c:pt>
                <c:pt idx="57">
                  <c:v>7.3917999999999999</c:v>
                </c:pt>
                <c:pt idx="58">
                  <c:v>7.4546000000000001</c:v>
                </c:pt>
                <c:pt idx="59">
                  <c:v>7.5172999999999996</c:v>
                </c:pt>
                <c:pt idx="60">
                  <c:v>7.5800999999999998</c:v>
                </c:pt>
                <c:pt idx="61">
                  <c:v>7.6584000000000003</c:v>
                </c:pt>
                <c:pt idx="62">
                  <c:v>7.7367999999999997</c:v>
                </c:pt>
                <c:pt idx="63">
                  <c:v>7.8151999999999999</c:v>
                </c:pt>
                <c:pt idx="64">
                  <c:v>7.8936000000000002</c:v>
                </c:pt>
                <c:pt idx="65">
                  <c:v>7.9720000000000004</c:v>
                </c:pt>
                <c:pt idx="66">
                  <c:v>8.0503999999999998</c:v>
                </c:pt>
                <c:pt idx="67">
                  <c:v>8.1288</c:v>
                </c:pt>
                <c:pt idx="68">
                  <c:v>8.2072000000000003</c:v>
                </c:pt>
                <c:pt idx="69">
                  <c:v>8.2856000000000005</c:v>
                </c:pt>
                <c:pt idx="70">
                  <c:v>8.3640000000000008</c:v>
                </c:pt>
                <c:pt idx="71">
                  <c:v>8.4423999999999992</c:v>
                </c:pt>
                <c:pt idx="72">
                  <c:v>8.5206999999999997</c:v>
                </c:pt>
                <c:pt idx="73">
                  <c:v>8.5991</c:v>
                </c:pt>
                <c:pt idx="74">
                  <c:v>8.6775000000000002</c:v>
                </c:pt>
                <c:pt idx="75">
                  <c:v>8.7559000000000005</c:v>
                </c:pt>
                <c:pt idx="76">
                  <c:v>8.8343000000000007</c:v>
                </c:pt>
                <c:pt idx="77">
                  <c:v>8.9126999999999992</c:v>
                </c:pt>
                <c:pt idx="78">
                  <c:v>8.9910999999999994</c:v>
                </c:pt>
                <c:pt idx="79">
                  <c:v>9.0694999999999997</c:v>
                </c:pt>
                <c:pt idx="80">
                  <c:v>9.1478999999999999</c:v>
                </c:pt>
                <c:pt idx="81">
                  <c:v>9.2850000000000001</c:v>
                </c:pt>
                <c:pt idx="82">
                  <c:v>9.4221000000000004</c:v>
                </c:pt>
                <c:pt idx="83">
                  <c:v>9.5592000000000006</c:v>
                </c:pt>
                <c:pt idx="84">
                  <c:v>9.6963000000000008</c:v>
                </c:pt>
                <c:pt idx="85">
                  <c:v>9.8333999999999993</c:v>
                </c:pt>
                <c:pt idx="86">
                  <c:v>9.9704999999999995</c:v>
                </c:pt>
                <c:pt idx="87">
                  <c:v>10.108000000000001</c:v>
                </c:pt>
                <c:pt idx="88">
                  <c:v>10.244999999999999</c:v>
                </c:pt>
                <c:pt idx="89">
                  <c:v>10.382</c:v>
                </c:pt>
                <c:pt idx="90">
                  <c:v>10.519</c:v>
                </c:pt>
                <c:pt idx="91">
                  <c:v>10.656000000000001</c:v>
                </c:pt>
                <c:pt idx="92">
                  <c:v>10.792999999999999</c:v>
                </c:pt>
                <c:pt idx="93">
                  <c:v>10.93</c:v>
                </c:pt>
                <c:pt idx="94">
                  <c:v>11.067</c:v>
                </c:pt>
                <c:pt idx="95">
                  <c:v>11.204000000000001</c:v>
                </c:pt>
                <c:pt idx="96">
                  <c:v>11.342000000000001</c:v>
                </c:pt>
                <c:pt idx="97">
                  <c:v>11.478999999999999</c:v>
                </c:pt>
                <c:pt idx="98">
                  <c:v>11.616</c:v>
                </c:pt>
                <c:pt idx="99">
                  <c:v>11.753</c:v>
                </c:pt>
                <c:pt idx="100">
                  <c:v>11.89</c:v>
                </c:pt>
                <c:pt idx="101">
                  <c:v>12.034000000000001</c:v>
                </c:pt>
                <c:pt idx="102">
                  <c:v>12.177</c:v>
                </c:pt>
                <c:pt idx="103">
                  <c:v>12.321</c:v>
                </c:pt>
                <c:pt idx="104">
                  <c:v>12.464</c:v>
                </c:pt>
                <c:pt idx="105">
                  <c:v>12.608000000000001</c:v>
                </c:pt>
                <c:pt idx="106">
                  <c:v>12.752000000000001</c:v>
                </c:pt>
                <c:pt idx="107">
                  <c:v>12.895</c:v>
                </c:pt>
                <c:pt idx="108">
                  <c:v>13.039</c:v>
                </c:pt>
                <c:pt idx="109">
                  <c:v>13.183</c:v>
                </c:pt>
                <c:pt idx="110">
                  <c:v>13.326000000000001</c:v>
                </c:pt>
                <c:pt idx="111">
                  <c:v>13.47</c:v>
                </c:pt>
                <c:pt idx="112">
                  <c:v>13.613</c:v>
                </c:pt>
                <c:pt idx="113">
                  <c:v>13.757</c:v>
                </c:pt>
                <c:pt idx="114">
                  <c:v>13.901</c:v>
                </c:pt>
                <c:pt idx="115">
                  <c:v>14.044</c:v>
                </c:pt>
                <c:pt idx="116">
                  <c:v>14.188000000000001</c:v>
                </c:pt>
                <c:pt idx="117">
                  <c:v>14.332000000000001</c:v>
                </c:pt>
                <c:pt idx="118">
                  <c:v>14.475</c:v>
                </c:pt>
                <c:pt idx="119">
                  <c:v>14.619</c:v>
                </c:pt>
                <c:pt idx="120">
                  <c:v>14.762</c:v>
                </c:pt>
                <c:pt idx="121">
                  <c:v>14.879</c:v>
                </c:pt>
                <c:pt idx="122">
                  <c:v>14.996</c:v>
                </c:pt>
                <c:pt idx="123">
                  <c:v>15.113</c:v>
                </c:pt>
                <c:pt idx="124">
                  <c:v>15.23</c:v>
                </c:pt>
                <c:pt idx="125">
                  <c:v>15.347</c:v>
                </c:pt>
                <c:pt idx="126">
                  <c:v>15.464</c:v>
                </c:pt>
                <c:pt idx="127">
                  <c:v>15.58</c:v>
                </c:pt>
                <c:pt idx="128">
                  <c:v>15.696999999999999</c:v>
                </c:pt>
                <c:pt idx="129">
                  <c:v>15.814</c:v>
                </c:pt>
                <c:pt idx="130">
                  <c:v>15.930999999999999</c:v>
                </c:pt>
                <c:pt idx="131">
                  <c:v>16.047999999999998</c:v>
                </c:pt>
                <c:pt idx="132">
                  <c:v>16.164999999999999</c:v>
                </c:pt>
                <c:pt idx="133">
                  <c:v>16.282</c:v>
                </c:pt>
                <c:pt idx="134">
                  <c:v>16.398</c:v>
                </c:pt>
                <c:pt idx="135">
                  <c:v>16.515000000000001</c:v>
                </c:pt>
                <c:pt idx="136">
                  <c:v>16.632000000000001</c:v>
                </c:pt>
                <c:pt idx="137">
                  <c:v>16.748999999999999</c:v>
                </c:pt>
                <c:pt idx="138">
                  <c:v>16.866</c:v>
                </c:pt>
                <c:pt idx="139">
                  <c:v>16.983000000000001</c:v>
                </c:pt>
                <c:pt idx="140">
                  <c:v>17.100000000000001</c:v>
                </c:pt>
                <c:pt idx="141">
                  <c:v>17.190999999999999</c:v>
                </c:pt>
                <c:pt idx="142">
                  <c:v>17.282</c:v>
                </c:pt>
                <c:pt idx="143">
                  <c:v>17.373000000000001</c:v>
                </c:pt>
                <c:pt idx="144">
                  <c:v>17.463999999999999</c:v>
                </c:pt>
                <c:pt idx="145">
                  <c:v>17.555</c:v>
                </c:pt>
                <c:pt idx="146">
                  <c:v>17.646000000000001</c:v>
                </c:pt>
                <c:pt idx="147">
                  <c:v>17.736999999999998</c:v>
                </c:pt>
                <c:pt idx="148">
                  <c:v>17.827999999999999</c:v>
                </c:pt>
                <c:pt idx="149">
                  <c:v>17.919</c:v>
                </c:pt>
                <c:pt idx="150">
                  <c:v>18.010000000000002</c:v>
                </c:pt>
                <c:pt idx="151">
                  <c:v>18.100999999999999</c:v>
                </c:pt>
                <c:pt idx="152">
                  <c:v>18.192</c:v>
                </c:pt>
                <c:pt idx="153">
                  <c:v>18.283000000000001</c:v>
                </c:pt>
                <c:pt idx="154">
                  <c:v>18.373999999999999</c:v>
                </c:pt>
                <c:pt idx="155">
                  <c:v>18.465</c:v>
                </c:pt>
                <c:pt idx="156">
                  <c:v>18.556000000000001</c:v>
                </c:pt>
                <c:pt idx="157">
                  <c:v>18.646999999999998</c:v>
                </c:pt>
                <c:pt idx="158">
                  <c:v>18.738</c:v>
                </c:pt>
                <c:pt idx="159">
                  <c:v>18.829000000000001</c:v>
                </c:pt>
                <c:pt idx="160">
                  <c:v>18.920000000000002</c:v>
                </c:pt>
                <c:pt idx="161">
                  <c:v>19.033000000000001</c:v>
                </c:pt>
                <c:pt idx="162">
                  <c:v>19.146999999999998</c:v>
                </c:pt>
                <c:pt idx="163">
                  <c:v>19.260999999999999</c:v>
                </c:pt>
                <c:pt idx="164">
                  <c:v>19.375</c:v>
                </c:pt>
                <c:pt idx="165">
                  <c:v>19.488</c:v>
                </c:pt>
                <c:pt idx="166">
                  <c:v>19.602</c:v>
                </c:pt>
                <c:pt idx="167">
                  <c:v>19.716000000000001</c:v>
                </c:pt>
                <c:pt idx="168">
                  <c:v>19.829999999999998</c:v>
                </c:pt>
                <c:pt idx="169">
                  <c:v>19.943000000000001</c:v>
                </c:pt>
                <c:pt idx="170">
                  <c:v>20.056999999999999</c:v>
                </c:pt>
                <c:pt idx="171">
                  <c:v>20.170999999999999</c:v>
                </c:pt>
                <c:pt idx="172">
                  <c:v>20.285</c:v>
                </c:pt>
                <c:pt idx="173">
                  <c:v>20.398</c:v>
                </c:pt>
                <c:pt idx="174">
                  <c:v>20.512</c:v>
                </c:pt>
                <c:pt idx="175">
                  <c:v>20.626000000000001</c:v>
                </c:pt>
                <c:pt idx="176">
                  <c:v>20.74</c:v>
                </c:pt>
                <c:pt idx="177">
                  <c:v>20.853000000000002</c:v>
                </c:pt>
                <c:pt idx="178">
                  <c:v>20.966999999999999</c:v>
                </c:pt>
                <c:pt idx="179">
                  <c:v>21.081</c:v>
                </c:pt>
                <c:pt idx="180">
                  <c:v>21.195</c:v>
                </c:pt>
                <c:pt idx="181">
                  <c:v>21.335000000000001</c:v>
                </c:pt>
                <c:pt idx="182">
                  <c:v>21.475000000000001</c:v>
                </c:pt>
                <c:pt idx="183">
                  <c:v>21.614999999999998</c:v>
                </c:pt>
                <c:pt idx="184">
                  <c:v>21.754999999999999</c:v>
                </c:pt>
                <c:pt idx="185">
                  <c:v>21.895</c:v>
                </c:pt>
                <c:pt idx="186">
                  <c:v>22.035</c:v>
                </c:pt>
                <c:pt idx="187">
                  <c:v>22.175000000000001</c:v>
                </c:pt>
                <c:pt idx="188">
                  <c:v>22.315000000000001</c:v>
                </c:pt>
                <c:pt idx="189">
                  <c:v>22.454999999999998</c:v>
                </c:pt>
                <c:pt idx="190">
                  <c:v>22.594999999999999</c:v>
                </c:pt>
                <c:pt idx="191">
                  <c:v>22.736000000000001</c:v>
                </c:pt>
                <c:pt idx="192">
                  <c:v>22.876000000000001</c:v>
                </c:pt>
                <c:pt idx="193">
                  <c:v>23.015999999999998</c:v>
                </c:pt>
                <c:pt idx="194">
                  <c:v>23.155999999999999</c:v>
                </c:pt>
                <c:pt idx="195">
                  <c:v>23.295999999999999</c:v>
                </c:pt>
                <c:pt idx="196">
                  <c:v>23.436</c:v>
                </c:pt>
                <c:pt idx="197">
                  <c:v>23.576000000000001</c:v>
                </c:pt>
                <c:pt idx="198">
                  <c:v>23.716000000000001</c:v>
                </c:pt>
                <c:pt idx="199">
                  <c:v>23.856000000000002</c:v>
                </c:pt>
                <c:pt idx="200">
                  <c:v>23.995999999999999</c:v>
                </c:pt>
                <c:pt idx="201">
                  <c:v>24.085000000000001</c:v>
                </c:pt>
                <c:pt idx="202">
                  <c:v>24.173999999999999</c:v>
                </c:pt>
                <c:pt idx="203">
                  <c:v>24.263000000000002</c:v>
                </c:pt>
                <c:pt idx="204">
                  <c:v>24.352</c:v>
                </c:pt>
                <c:pt idx="205">
                  <c:v>24.440999999999999</c:v>
                </c:pt>
                <c:pt idx="206">
                  <c:v>24.53</c:v>
                </c:pt>
                <c:pt idx="207">
                  <c:v>24.617999999999999</c:v>
                </c:pt>
                <c:pt idx="208">
                  <c:v>24.707000000000001</c:v>
                </c:pt>
                <c:pt idx="209">
                  <c:v>24.795999999999999</c:v>
                </c:pt>
                <c:pt idx="210">
                  <c:v>24.885000000000002</c:v>
                </c:pt>
                <c:pt idx="211">
                  <c:v>24.974</c:v>
                </c:pt>
                <c:pt idx="212">
                  <c:v>25.062999999999999</c:v>
                </c:pt>
                <c:pt idx="213">
                  <c:v>25.152000000000001</c:v>
                </c:pt>
                <c:pt idx="214">
                  <c:v>25.241</c:v>
                </c:pt>
                <c:pt idx="215">
                  <c:v>25.329000000000001</c:v>
                </c:pt>
                <c:pt idx="216">
                  <c:v>25.417999999999999</c:v>
                </c:pt>
                <c:pt idx="217">
                  <c:v>25.507000000000001</c:v>
                </c:pt>
                <c:pt idx="218">
                  <c:v>25.596</c:v>
                </c:pt>
                <c:pt idx="219">
                  <c:v>25.684999999999999</c:v>
                </c:pt>
                <c:pt idx="220">
                  <c:v>25.774000000000001</c:v>
                </c:pt>
                <c:pt idx="221">
                  <c:v>25.888000000000002</c:v>
                </c:pt>
                <c:pt idx="222">
                  <c:v>26.001000000000001</c:v>
                </c:pt>
                <c:pt idx="223">
                  <c:v>26.114999999999998</c:v>
                </c:pt>
                <c:pt idx="224">
                  <c:v>26.228999999999999</c:v>
                </c:pt>
                <c:pt idx="225">
                  <c:v>26.343</c:v>
                </c:pt>
                <c:pt idx="226">
                  <c:v>26.456</c:v>
                </c:pt>
                <c:pt idx="227">
                  <c:v>26.57</c:v>
                </c:pt>
                <c:pt idx="228">
                  <c:v>26.684000000000001</c:v>
                </c:pt>
                <c:pt idx="229">
                  <c:v>26.797999999999998</c:v>
                </c:pt>
                <c:pt idx="230">
                  <c:v>26.911999999999999</c:v>
                </c:pt>
                <c:pt idx="231">
                  <c:v>27.024999999999999</c:v>
                </c:pt>
                <c:pt idx="232">
                  <c:v>27.138999999999999</c:v>
                </c:pt>
                <c:pt idx="233">
                  <c:v>27.253</c:v>
                </c:pt>
                <c:pt idx="234">
                  <c:v>27.367000000000001</c:v>
                </c:pt>
                <c:pt idx="235">
                  <c:v>27.48</c:v>
                </c:pt>
                <c:pt idx="236">
                  <c:v>27.594000000000001</c:v>
                </c:pt>
                <c:pt idx="237">
                  <c:v>27.707999999999998</c:v>
                </c:pt>
                <c:pt idx="238">
                  <c:v>27.821999999999999</c:v>
                </c:pt>
                <c:pt idx="239">
                  <c:v>27.936</c:v>
                </c:pt>
                <c:pt idx="240">
                  <c:v>28.048999999999999</c:v>
                </c:pt>
                <c:pt idx="241">
                  <c:v>28.135999999999999</c:v>
                </c:pt>
                <c:pt idx="242">
                  <c:v>28.222000000000001</c:v>
                </c:pt>
                <c:pt idx="243">
                  <c:v>28.309000000000001</c:v>
                </c:pt>
                <c:pt idx="244">
                  <c:v>28.395</c:v>
                </c:pt>
                <c:pt idx="245">
                  <c:v>28.481999999999999</c:v>
                </c:pt>
                <c:pt idx="246">
                  <c:v>28.568000000000001</c:v>
                </c:pt>
                <c:pt idx="247">
                  <c:v>28.655000000000001</c:v>
                </c:pt>
                <c:pt idx="248">
                  <c:v>28.741</c:v>
                </c:pt>
                <c:pt idx="249">
                  <c:v>28.827999999999999</c:v>
                </c:pt>
                <c:pt idx="250">
                  <c:v>28.914000000000001</c:v>
                </c:pt>
                <c:pt idx="251">
                  <c:v>29.001000000000001</c:v>
                </c:pt>
                <c:pt idx="252">
                  <c:v>29.087</c:v>
                </c:pt>
                <c:pt idx="253">
                  <c:v>29.173999999999999</c:v>
                </c:pt>
                <c:pt idx="254">
                  <c:v>29.26</c:v>
                </c:pt>
                <c:pt idx="255">
                  <c:v>29.347000000000001</c:v>
                </c:pt>
                <c:pt idx="256">
                  <c:v>29.433</c:v>
                </c:pt>
                <c:pt idx="257">
                  <c:v>29.52</c:v>
                </c:pt>
                <c:pt idx="258">
                  <c:v>29.606000000000002</c:v>
                </c:pt>
                <c:pt idx="259">
                  <c:v>29.693000000000001</c:v>
                </c:pt>
                <c:pt idx="260">
                  <c:v>29.779</c:v>
                </c:pt>
              </c:numCache>
            </c:numRef>
          </c:xVal>
          <c:yVal>
            <c:numRef>
              <c:f>'B comp'!$R$2:$R$262</c:f>
              <c:numCache>
                <c:formatCode>General</c:formatCode>
                <c:ptCount val="261"/>
                <c:pt idx="0">
                  <c:v>1.0202</c:v>
                </c:pt>
                <c:pt idx="1">
                  <c:v>0.83447000000000005</c:v>
                </c:pt>
                <c:pt idx="2">
                  <c:v>0.64876</c:v>
                </c:pt>
                <c:pt idx="3">
                  <c:v>0.46305000000000002</c:v>
                </c:pt>
                <c:pt idx="4">
                  <c:v>0.27733999999999998</c:v>
                </c:pt>
                <c:pt idx="5">
                  <c:v>9.1633000000000006E-2</c:v>
                </c:pt>
                <c:pt idx="6">
                  <c:v>3.2363999999999997E-2</c:v>
                </c:pt>
                <c:pt idx="7">
                  <c:v>3.2369000000000002E-2</c:v>
                </c:pt>
                <c:pt idx="8">
                  <c:v>3.2374E-2</c:v>
                </c:pt>
                <c:pt idx="9">
                  <c:v>3.2377999999999997E-2</c:v>
                </c:pt>
                <c:pt idx="10">
                  <c:v>3.2383000000000002E-2</c:v>
                </c:pt>
                <c:pt idx="11">
                  <c:v>3.2386999999999999E-2</c:v>
                </c:pt>
                <c:pt idx="12">
                  <c:v>3.2391999999999997E-2</c:v>
                </c:pt>
                <c:pt idx="13">
                  <c:v>3.2396000000000001E-2</c:v>
                </c:pt>
                <c:pt idx="14">
                  <c:v>3.2400999999999999E-2</c:v>
                </c:pt>
                <c:pt idx="15">
                  <c:v>3.2405000000000003E-2</c:v>
                </c:pt>
                <c:pt idx="16">
                  <c:v>3.2410000000000001E-2</c:v>
                </c:pt>
                <c:pt idx="17">
                  <c:v>3.2413999999999998E-2</c:v>
                </c:pt>
                <c:pt idx="18">
                  <c:v>3.2419000000000003E-2</c:v>
                </c:pt>
                <c:pt idx="19">
                  <c:v>3.2424000000000001E-2</c:v>
                </c:pt>
                <c:pt idx="20">
                  <c:v>3.2427999999999998E-2</c:v>
                </c:pt>
                <c:pt idx="21">
                  <c:v>3.2377999999999997E-2</c:v>
                </c:pt>
                <c:pt idx="22">
                  <c:v>3.2328000000000003E-2</c:v>
                </c:pt>
                <c:pt idx="23">
                  <c:v>3.2278000000000001E-2</c:v>
                </c:pt>
                <c:pt idx="24">
                  <c:v>3.2228E-2</c:v>
                </c:pt>
                <c:pt idx="25">
                  <c:v>3.2178999999999999E-2</c:v>
                </c:pt>
                <c:pt idx="26">
                  <c:v>3.2128999999999998E-2</c:v>
                </c:pt>
                <c:pt idx="27">
                  <c:v>3.2079999999999997E-2</c:v>
                </c:pt>
                <c:pt idx="28">
                  <c:v>3.2030000000000003E-2</c:v>
                </c:pt>
                <c:pt idx="29">
                  <c:v>3.1981000000000002E-2</c:v>
                </c:pt>
                <c:pt idx="30">
                  <c:v>3.1931000000000001E-2</c:v>
                </c:pt>
                <c:pt idx="31">
                  <c:v>3.1864000000000003E-2</c:v>
                </c:pt>
                <c:pt idx="32">
                  <c:v>3.1796999999999999E-2</c:v>
                </c:pt>
                <c:pt idx="33">
                  <c:v>3.1730000000000001E-2</c:v>
                </c:pt>
                <c:pt idx="34">
                  <c:v>3.1662999999999997E-2</c:v>
                </c:pt>
                <c:pt idx="35">
                  <c:v>3.1595999999999999E-2</c:v>
                </c:pt>
                <c:pt idx="36">
                  <c:v>3.1529000000000001E-2</c:v>
                </c:pt>
                <c:pt idx="37">
                  <c:v>3.1461999999999997E-2</c:v>
                </c:pt>
                <c:pt idx="38">
                  <c:v>3.1394999999999999E-2</c:v>
                </c:pt>
                <c:pt idx="39">
                  <c:v>3.1328000000000002E-2</c:v>
                </c:pt>
                <c:pt idx="40">
                  <c:v>3.1261999999999998E-2</c:v>
                </c:pt>
                <c:pt idx="41">
                  <c:v>3.0818000000000002E-2</c:v>
                </c:pt>
                <c:pt idx="42">
                  <c:v>3.0412999999999999E-2</c:v>
                </c:pt>
                <c:pt idx="43">
                  <c:v>3.0044000000000001E-2</c:v>
                </c:pt>
                <c:pt idx="44">
                  <c:v>2.9694000000000002E-2</c:v>
                </c:pt>
                <c:pt idx="45">
                  <c:v>2.9342E-2</c:v>
                </c:pt>
                <c:pt idx="46">
                  <c:v>2.9033E-2</c:v>
                </c:pt>
                <c:pt idx="47">
                  <c:v>2.8752E-2</c:v>
                </c:pt>
                <c:pt idx="48">
                  <c:v>2.8454E-2</c:v>
                </c:pt>
                <c:pt idx="49">
                  <c:v>2.8142E-2</c:v>
                </c:pt>
                <c:pt idx="50">
                  <c:v>2.7838000000000002E-2</c:v>
                </c:pt>
                <c:pt idx="51">
                  <c:v>2.7515999999999999E-2</c:v>
                </c:pt>
                <c:pt idx="52">
                  <c:v>2.7185000000000001E-2</c:v>
                </c:pt>
                <c:pt idx="53">
                  <c:v>2.6851E-2</c:v>
                </c:pt>
                <c:pt idx="54">
                  <c:v>2.6509000000000001E-2</c:v>
                </c:pt>
                <c:pt idx="55">
                  <c:v>2.6148000000000001E-2</c:v>
                </c:pt>
                <c:pt idx="56">
                  <c:v>2.5783E-2</c:v>
                </c:pt>
                <c:pt idx="57">
                  <c:v>2.5419000000000001E-2</c:v>
                </c:pt>
                <c:pt idx="58">
                  <c:v>2.5052999999999999E-2</c:v>
                </c:pt>
                <c:pt idx="59">
                  <c:v>2.4677999999999999E-2</c:v>
                </c:pt>
                <c:pt idx="60">
                  <c:v>2.4285000000000001E-2</c:v>
                </c:pt>
                <c:pt idx="61">
                  <c:v>2.3821999999999999E-2</c:v>
                </c:pt>
                <c:pt idx="62">
                  <c:v>2.3354E-2</c:v>
                </c:pt>
                <c:pt idx="63">
                  <c:v>2.2880999999999999E-2</c:v>
                </c:pt>
                <c:pt idx="64">
                  <c:v>2.2446000000000001E-2</c:v>
                </c:pt>
                <c:pt idx="65">
                  <c:v>2.1999000000000001E-2</c:v>
                </c:pt>
                <c:pt idx="66">
                  <c:v>2.1538000000000002E-2</c:v>
                </c:pt>
                <c:pt idx="67">
                  <c:v>2.1052999999999999E-2</c:v>
                </c:pt>
                <c:pt idx="68">
                  <c:v>2.0560999999999999E-2</c:v>
                </c:pt>
                <c:pt idx="69">
                  <c:v>2.0122000000000001E-2</c:v>
                </c:pt>
                <c:pt idx="70">
                  <c:v>1.9706000000000001E-2</c:v>
                </c:pt>
                <c:pt idx="71">
                  <c:v>1.9265000000000001E-2</c:v>
                </c:pt>
                <c:pt idx="72">
                  <c:v>1.8800999999999998E-2</c:v>
                </c:pt>
                <c:pt idx="73">
                  <c:v>1.8349000000000001E-2</c:v>
                </c:pt>
                <c:pt idx="74">
                  <c:v>1.7926999999999998E-2</c:v>
                </c:pt>
                <c:pt idx="75">
                  <c:v>1.7521999999999999E-2</c:v>
                </c:pt>
                <c:pt idx="76">
                  <c:v>1.7117E-2</c:v>
                </c:pt>
                <c:pt idx="77">
                  <c:v>1.6715000000000001E-2</c:v>
                </c:pt>
                <c:pt idx="78">
                  <c:v>1.6315E-2</c:v>
                </c:pt>
                <c:pt idx="79">
                  <c:v>1.592E-2</c:v>
                </c:pt>
                <c:pt idx="80">
                  <c:v>1.5544000000000001E-2</c:v>
                </c:pt>
                <c:pt idx="81">
                  <c:v>1.5143E-2</c:v>
                </c:pt>
                <c:pt idx="82">
                  <c:v>1.4755000000000001E-2</c:v>
                </c:pt>
                <c:pt idx="83">
                  <c:v>1.4376999999999999E-2</c:v>
                </c:pt>
                <c:pt idx="84">
                  <c:v>1.4008E-2</c:v>
                </c:pt>
                <c:pt idx="85">
                  <c:v>1.3651E-2</c:v>
                </c:pt>
                <c:pt idx="86">
                  <c:v>1.3306E-2</c:v>
                </c:pt>
                <c:pt idx="87">
                  <c:v>1.2970000000000001E-2</c:v>
                </c:pt>
                <c:pt idx="88">
                  <c:v>1.2645E-2</c:v>
                </c:pt>
                <c:pt idx="89">
                  <c:v>1.2328E-2</c:v>
                </c:pt>
                <c:pt idx="90">
                  <c:v>1.2022E-2</c:v>
                </c:pt>
                <c:pt idx="91">
                  <c:v>1.1724E-2</c:v>
                </c:pt>
                <c:pt idx="92">
                  <c:v>1.1434E-2</c:v>
                </c:pt>
                <c:pt idx="93">
                  <c:v>1.1153E-2</c:v>
                </c:pt>
                <c:pt idx="94">
                  <c:v>1.0880000000000001E-2</c:v>
                </c:pt>
                <c:pt idx="95">
                  <c:v>1.0617E-2</c:v>
                </c:pt>
                <c:pt idx="96">
                  <c:v>1.0364999999999999E-2</c:v>
                </c:pt>
                <c:pt idx="97">
                  <c:v>1.0121E-2</c:v>
                </c:pt>
                <c:pt idx="98">
                  <c:v>9.8837999999999999E-3</c:v>
                </c:pt>
                <c:pt idx="99">
                  <c:v>9.6507999999999993E-3</c:v>
                </c:pt>
                <c:pt idx="100">
                  <c:v>9.4260000000000004E-3</c:v>
                </c:pt>
                <c:pt idx="101">
                  <c:v>9.2561999999999992E-3</c:v>
                </c:pt>
                <c:pt idx="102">
                  <c:v>9.0901999999999997E-3</c:v>
                </c:pt>
                <c:pt idx="103">
                  <c:v>8.9273000000000009E-3</c:v>
                </c:pt>
                <c:pt idx="104">
                  <c:v>8.7673999999999998E-3</c:v>
                </c:pt>
                <c:pt idx="105">
                  <c:v>8.6108000000000001E-3</c:v>
                </c:pt>
                <c:pt idx="106">
                  <c:v>8.4571999999999998E-3</c:v>
                </c:pt>
                <c:pt idx="107">
                  <c:v>8.3067000000000002E-3</c:v>
                </c:pt>
                <c:pt idx="108">
                  <c:v>8.1641000000000005E-3</c:v>
                </c:pt>
                <c:pt idx="109">
                  <c:v>8.0251999999999997E-3</c:v>
                </c:pt>
                <c:pt idx="110">
                  <c:v>7.8896000000000001E-3</c:v>
                </c:pt>
                <c:pt idx="111">
                  <c:v>7.7584000000000004E-3</c:v>
                </c:pt>
                <c:pt idx="112">
                  <c:v>7.6302999999999996E-3</c:v>
                </c:pt>
                <c:pt idx="113">
                  <c:v>7.5043000000000002E-3</c:v>
                </c:pt>
                <c:pt idx="114">
                  <c:v>7.3809000000000001E-3</c:v>
                </c:pt>
                <c:pt idx="115">
                  <c:v>7.2601999999999996E-3</c:v>
                </c:pt>
                <c:pt idx="116">
                  <c:v>7.1417E-3</c:v>
                </c:pt>
                <c:pt idx="117">
                  <c:v>7.0254999999999996E-3</c:v>
                </c:pt>
                <c:pt idx="118">
                  <c:v>6.9141999999999997E-3</c:v>
                </c:pt>
                <c:pt idx="119">
                  <c:v>6.8052E-3</c:v>
                </c:pt>
                <c:pt idx="120">
                  <c:v>6.6984999999999996E-3</c:v>
                </c:pt>
                <c:pt idx="121">
                  <c:v>6.5728000000000002E-3</c:v>
                </c:pt>
                <c:pt idx="122">
                  <c:v>6.4504000000000002E-3</c:v>
                </c:pt>
                <c:pt idx="123">
                  <c:v>6.3318000000000003E-3</c:v>
                </c:pt>
                <c:pt idx="124">
                  <c:v>6.2172E-3</c:v>
                </c:pt>
                <c:pt idx="125">
                  <c:v>6.1064999999999999E-3</c:v>
                </c:pt>
                <c:pt idx="126">
                  <c:v>5.9987E-3</c:v>
                </c:pt>
                <c:pt idx="127">
                  <c:v>5.8925000000000002E-3</c:v>
                </c:pt>
                <c:pt idx="128">
                  <c:v>5.7885000000000002E-3</c:v>
                </c:pt>
                <c:pt idx="129">
                  <c:v>5.6871999999999999E-3</c:v>
                </c:pt>
                <c:pt idx="130">
                  <c:v>5.5890999999999996E-3</c:v>
                </c:pt>
                <c:pt idx="131">
                  <c:v>5.4948999999999996E-3</c:v>
                </c:pt>
                <c:pt idx="132">
                  <c:v>5.4035999999999997E-3</c:v>
                </c:pt>
                <c:pt idx="133">
                  <c:v>5.3147999999999997E-3</c:v>
                </c:pt>
                <c:pt idx="134">
                  <c:v>5.2281999999999997E-3</c:v>
                </c:pt>
                <c:pt idx="135">
                  <c:v>5.1434999999999996E-3</c:v>
                </c:pt>
                <c:pt idx="136">
                  <c:v>5.0610000000000004E-3</c:v>
                </c:pt>
                <c:pt idx="137">
                  <c:v>4.9808999999999999E-3</c:v>
                </c:pt>
                <c:pt idx="138">
                  <c:v>4.9029E-3</c:v>
                </c:pt>
                <c:pt idx="139">
                  <c:v>4.8269999999999997E-3</c:v>
                </c:pt>
                <c:pt idx="140">
                  <c:v>4.7534999999999999E-3</c:v>
                </c:pt>
                <c:pt idx="141">
                  <c:v>4.6921000000000003E-3</c:v>
                </c:pt>
                <c:pt idx="142">
                  <c:v>4.6318000000000002E-3</c:v>
                </c:pt>
                <c:pt idx="143">
                  <c:v>4.5726999999999999E-3</c:v>
                </c:pt>
                <c:pt idx="144">
                  <c:v>4.5158000000000004E-3</c:v>
                </c:pt>
                <c:pt idx="145">
                  <c:v>4.4594999999999999E-3</c:v>
                </c:pt>
                <c:pt idx="146">
                  <c:v>4.4038000000000002E-3</c:v>
                </c:pt>
                <c:pt idx="147">
                  <c:v>4.3499999999999997E-3</c:v>
                </c:pt>
                <c:pt idx="148">
                  <c:v>4.2973999999999998E-3</c:v>
                </c:pt>
                <c:pt idx="149">
                  <c:v>4.2459000000000004E-3</c:v>
                </c:pt>
                <c:pt idx="150">
                  <c:v>4.1958000000000004E-3</c:v>
                </c:pt>
                <c:pt idx="151">
                  <c:v>4.1465E-3</c:v>
                </c:pt>
                <c:pt idx="152">
                  <c:v>4.0984000000000003E-3</c:v>
                </c:pt>
                <c:pt idx="153">
                  <c:v>4.0515000000000004E-3</c:v>
                </c:pt>
                <c:pt idx="154">
                  <c:v>4.0051000000000002E-3</c:v>
                </c:pt>
                <c:pt idx="155">
                  <c:v>3.9598000000000003E-3</c:v>
                </c:pt>
                <c:pt idx="156">
                  <c:v>3.9156E-3</c:v>
                </c:pt>
                <c:pt idx="157">
                  <c:v>3.872E-3</c:v>
                </c:pt>
                <c:pt idx="158">
                  <c:v>3.8298999999999998E-3</c:v>
                </c:pt>
                <c:pt idx="159">
                  <c:v>3.7883999999999999E-3</c:v>
                </c:pt>
                <c:pt idx="160">
                  <c:v>3.7475E-3</c:v>
                </c:pt>
                <c:pt idx="161">
                  <c:v>3.7122000000000001E-3</c:v>
                </c:pt>
                <c:pt idx="162">
                  <c:v>3.6771999999999998E-3</c:v>
                </c:pt>
                <c:pt idx="163">
                  <c:v>3.6430999999999998E-3</c:v>
                </c:pt>
                <c:pt idx="164">
                  <c:v>3.6097E-3</c:v>
                </c:pt>
                <c:pt idx="165">
                  <c:v>3.5769E-3</c:v>
                </c:pt>
                <c:pt idx="166">
                  <c:v>3.545E-3</c:v>
                </c:pt>
                <c:pt idx="167">
                  <c:v>3.5135000000000001E-3</c:v>
                </c:pt>
                <c:pt idx="168">
                  <c:v>3.4826000000000002E-3</c:v>
                </c:pt>
                <c:pt idx="169">
                  <c:v>3.4518999999999999E-3</c:v>
                </c:pt>
                <c:pt idx="170">
                  <c:v>3.4218E-3</c:v>
                </c:pt>
                <c:pt idx="171">
                  <c:v>3.3919000000000002E-3</c:v>
                </c:pt>
                <c:pt idx="172">
                  <c:v>3.3630000000000001E-3</c:v>
                </c:pt>
                <c:pt idx="173">
                  <c:v>3.3344E-3</c:v>
                </c:pt>
                <c:pt idx="174">
                  <c:v>3.3065E-3</c:v>
                </c:pt>
                <c:pt idx="175">
                  <c:v>3.2789E-3</c:v>
                </c:pt>
                <c:pt idx="176">
                  <c:v>3.2515999999999999E-3</c:v>
                </c:pt>
                <c:pt idx="177">
                  <c:v>3.2250999999999998E-3</c:v>
                </c:pt>
                <c:pt idx="178">
                  <c:v>3.1987999999999999E-3</c:v>
                </c:pt>
                <c:pt idx="179">
                  <c:v>3.1733999999999998E-3</c:v>
                </c:pt>
                <c:pt idx="180">
                  <c:v>3.1481E-3</c:v>
                </c:pt>
                <c:pt idx="181">
                  <c:v>3.1246999999999998E-3</c:v>
                </c:pt>
                <c:pt idx="182">
                  <c:v>3.1013E-3</c:v>
                </c:pt>
                <c:pt idx="183">
                  <c:v>3.0785999999999999E-3</c:v>
                </c:pt>
                <c:pt idx="184">
                  <c:v>3.0560000000000001E-3</c:v>
                </c:pt>
                <c:pt idx="185">
                  <c:v>3.0339999999999998E-3</c:v>
                </c:pt>
                <c:pt idx="186">
                  <c:v>3.0121000000000002E-3</c:v>
                </c:pt>
                <c:pt idx="187">
                  <c:v>2.9908000000000001E-3</c:v>
                </c:pt>
                <c:pt idx="188">
                  <c:v>2.9697E-3</c:v>
                </c:pt>
                <c:pt idx="189">
                  <c:v>2.9491999999999999E-3</c:v>
                </c:pt>
                <c:pt idx="190">
                  <c:v>2.9286999999999998E-3</c:v>
                </c:pt>
                <c:pt idx="191">
                  <c:v>2.9088E-3</c:v>
                </c:pt>
                <c:pt idx="192">
                  <c:v>2.8888999999999998E-3</c:v>
                </c:pt>
                <c:pt idx="193">
                  <c:v>2.8695999999999999E-3</c:v>
                </c:pt>
                <c:pt idx="194">
                  <c:v>2.8503000000000001E-3</c:v>
                </c:pt>
                <c:pt idx="195">
                  <c:v>2.8316999999999999E-3</c:v>
                </c:pt>
                <c:pt idx="196">
                  <c:v>2.8130999999999998E-3</c:v>
                </c:pt>
                <c:pt idx="197">
                  <c:v>2.7951E-3</c:v>
                </c:pt>
                <c:pt idx="198">
                  <c:v>2.7772000000000001E-3</c:v>
                </c:pt>
                <c:pt idx="199">
                  <c:v>2.7599E-3</c:v>
                </c:pt>
                <c:pt idx="200">
                  <c:v>2.7425000000000001E-3</c:v>
                </c:pt>
                <c:pt idx="201">
                  <c:v>2.7247E-3</c:v>
                </c:pt>
                <c:pt idx="202">
                  <c:v>2.7068000000000001E-3</c:v>
                </c:pt>
                <c:pt idx="203">
                  <c:v>2.6892999999999999E-3</c:v>
                </c:pt>
                <c:pt idx="204">
                  <c:v>2.6718000000000002E-3</c:v>
                </c:pt>
                <c:pt idx="205">
                  <c:v>2.6549E-3</c:v>
                </c:pt>
                <c:pt idx="206">
                  <c:v>2.6380000000000002E-3</c:v>
                </c:pt>
                <c:pt idx="207">
                  <c:v>2.6216999999999998E-3</c:v>
                </c:pt>
                <c:pt idx="208">
                  <c:v>2.6053999999999999E-3</c:v>
                </c:pt>
                <c:pt idx="209">
                  <c:v>2.5896999999999999E-3</c:v>
                </c:pt>
                <c:pt idx="210">
                  <c:v>2.5739999999999999E-3</c:v>
                </c:pt>
                <c:pt idx="211">
                  <c:v>2.5588E-3</c:v>
                </c:pt>
                <c:pt idx="212">
                  <c:v>2.5436999999999999E-3</c:v>
                </c:pt>
                <c:pt idx="213">
                  <c:v>2.529E-3</c:v>
                </c:pt>
                <c:pt idx="214">
                  <c:v>2.5143000000000001E-3</c:v>
                </c:pt>
                <c:pt idx="215">
                  <c:v>2.4999000000000002E-3</c:v>
                </c:pt>
                <c:pt idx="216">
                  <c:v>2.4856000000000001E-3</c:v>
                </c:pt>
                <c:pt idx="217">
                  <c:v>2.4715000000000002E-3</c:v>
                </c:pt>
                <c:pt idx="218">
                  <c:v>2.4575E-3</c:v>
                </c:pt>
                <c:pt idx="219">
                  <c:v>2.4437999999999999E-3</c:v>
                </c:pt>
                <c:pt idx="220">
                  <c:v>2.4299999999999999E-3</c:v>
                </c:pt>
                <c:pt idx="221">
                  <c:v>2.4175999999999998E-3</c:v>
                </c:pt>
                <c:pt idx="222">
                  <c:v>2.4050999999999999E-3</c:v>
                </c:pt>
                <c:pt idx="223">
                  <c:v>2.3930000000000002E-3</c:v>
                </c:pt>
                <c:pt idx="224">
                  <c:v>2.3809999999999999E-3</c:v>
                </c:pt>
                <c:pt idx="225">
                  <c:v>2.3693E-3</c:v>
                </c:pt>
                <c:pt idx="226">
                  <c:v>2.3576999999999999E-3</c:v>
                </c:pt>
                <c:pt idx="227">
                  <c:v>2.3462999999999999E-3</c:v>
                </c:pt>
                <c:pt idx="228">
                  <c:v>2.3352999999999998E-3</c:v>
                </c:pt>
                <c:pt idx="229">
                  <c:v>2.3243000000000001E-3</c:v>
                </c:pt>
                <c:pt idx="230">
                  <c:v>2.313E-3</c:v>
                </c:pt>
                <c:pt idx="231">
                  <c:v>2.3016999999999998E-3</c:v>
                </c:pt>
                <c:pt idx="232">
                  <c:v>2.2908999999999998E-3</c:v>
                </c:pt>
                <c:pt idx="233">
                  <c:v>2.2801000000000002E-3</c:v>
                </c:pt>
                <c:pt idx="234">
                  <c:v>2.2696000000000001E-3</c:v>
                </c:pt>
                <c:pt idx="235">
                  <c:v>2.2593000000000001E-3</c:v>
                </c:pt>
                <c:pt idx="236">
                  <c:v>2.2491999999999998E-3</c:v>
                </c:pt>
                <c:pt idx="237">
                  <c:v>2.2393999999999999E-3</c:v>
                </c:pt>
                <c:pt idx="238">
                  <c:v>2.2298999999999999E-3</c:v>
                </c:pt>
                <c:pt idx="239">
                  <c:v>2.2211000000000002E-3</c:v>
                </c:pt>
                <c:pt idx="240">
                  <c:v>2.2122000000000001E-3</c:v>
                </c:pt>
                <c:pt idx="241">
                  <c:v>2.2055E-3</c:v>
                </c:pt>
                <c:pt idx="242">
                  <c:v>2.1987999999999999E-3</c:v>
                </c:pt>
                <c:pt idx="243">
                  <c:v>2.1922999999999999E-3</c:v>
                </c:pt>
                <c:pt idx="244">
                  <c:v>2.1868E-3</c:v>
                </c:pt>
                <c:pt idx="245">
                  <c:v>2.1813000000000002E-3</c:v>
                </c:pt>
                <c:pt idx="246">
                  <c:v>2.1765E-3</c:v>
                </c:pt>
                <c:pt idx="247">
                  <c:v>2.1730999999999999E-3</c:v>
                </c:pt>
                <c:pt idx="248">
                  <c:v>2.1695999999999998E-3</c:v>
                </c:pt>
                <c:pt idx="249">
                  <c:v>2.1683000000000002E-3</c:v>
                </c:pt>
                <c:pt idx="250">
                  <c:v>2.1689000000000001E-3</c:v>
                </c:pt>
                <c:pt idx="251">
                  <c:v>2.1695999999999998E-3</c:v>
                </c:pt>
                <c:pt idx="252">
                  <c:v>2.1749E-3</c:v>
                </c:pt>
                <c:pt idx="253">
                  <c:v>2.1827000000000001E-3</c:v>
                </c:pt>
                <c:pt idx="254">
                  <c:v>2.1906E-3</c:v>
                </c:pt>
                <c:pt idx="255">
                  <c:v>2.2171999999999999E-3</c:v>
                </c:pt>
                <c:pt idx="256">
                  <c:v>2.2491999999999998E-3</c:v>
                </c:pt>
                <c:pt idx="257">
                  <c:v>2.2812000000000002E-3</c:v>
                </c:pt>
                <c:pt idx="258">
                  <c:v>2.3115000000000002E-3</c:v>
                </c:pt>
                <c:pt idx="259">
                  <c:v>2.3425E-3</c:v>
                </c:pt>
                <c:pt idx="260">
                  <c:v>2.3744E-3</c:v>
                </c:pt>
              </c:numCache>
            </c:numRef>
          </c:yVal>
          <c:smooth val="1"/>
        </c:ser>
        <c:ser>
          <c:idx val="8"/>
          <c:order val="8"/>
          <c:tx>
            <c:strRef>
              <c:f>'B comp'!$J$1</c:f>
              <c:strCache>
                <c:ptCount val="1"/>
                <c:pt idx="0">
                  <c:v>B9 gap 10mm</c:v>
                </c:pt>
              </c:strCache>
            </c:strRef>
          </c:tx>
          <c:marker>
            <c:symbol val="none"/>
          </c:marker>
          <c:xVal>
            <c:numRef>
              <c:f>'B comp'!$I$2:$I$222</c:f>
              <c:numCache>
                <c:formatCode>General</c:formatCode>
                <c:ptCount val="221"/>
                <c:pt idx="0">
                  <c:v>5.5839999999999996</c:v>
                </c:pt>
                <c:pt idx="1">
                  <c:v>5.5972999999999997</c:v>
                </c:pt>
                <c:pt idx="2">
                  <c:v>5.6105999999999998</c:v>
                </c:pt>
                <c:pt idx="3">
                  <c:v>5.6238999999999999</c:v>
                </c:pt>
                <c:pt idx="4">
                  <c:v>5.6371000000000002</c:v>
                </c:pt>
                <c:pt idx="5">
                  <c:v>5.6504000000000003</c:v>
                </c:pt>
                <c:pt idx="6">
                  <c:v>5.6637000000000004</c:v>
                </c:pt>
                <c:pt idx="7">
                  <c:v>5.6769999999999996</c:v>
                </c:pt>
                <c:pt idx="8">
                  <c:v>5.6902999999999997</c:v>
                </c:pt>
                <c:pt idx="9">
                  <c:v>5.7035999999999998</c:v>
                </c:pt>
                <c:pt idx="10">
                  <c:v>5.7168999999999999</c:v>
                </c:pt>
                <c:pt idx="11">
                  <c:v>5.7301000000000002</c:v>
                </c:pt>
                <c:pt idx="12">
                  <c:v>5.7434000000000003</c:v>
                </c:pt>
                <c:pt idx="13">
                  <c:v>5.7567000000000004</c:v>
                </c:pt>
                <c:pt idx="14">
                  <c:v>5.77</c:v>
                </c:pt>
                <c:pt idx="15">
                  <c:v>5.7832999999999997</c:v>
                </c:pt>
                <c:pt idx="16">
                  <c:v>5.7965999999999998</c:v>
                </c:pt>
                <c:pt idx="17">
                  <c:v>5.8098999999999998</c:v>
                </c:pt>
                <c:pt idx="18">
                  <c:v>5.8231000000000002</c:v>
                </c:pt>
                <c:pt idx="19">
                  <c:v>5.8364000000000003</c:v>
                </c:pt>
                <c:pt idx="20">
                  <c:v>5.8497000000000003</c:v>
                </c:pt>
                <c:pt idx="21">
                  <c:v>5.8611000000000004</c:v>
                </c:pt>
                <c:pt idx="22">
                  <c:v>5.8724999999999996</c:v>
                </c:pt>
                <c:pt idx="23">
                  <c:v>5.8838999999999997</c:v>
                </c:pt>
                <c:pt idx="24">
                  <c:v>5.8952999999999998</c:v>
                </c:pt>
                <c:pt idx="25">
                  <c:v>5.9066999999999998</c:v>
                </c:pt>
                <c:pt idx="26">
                  <c:v>5.9180999999999999</c:v>
                </c:pt>
                <c:pt idx="27">
                  <c:v>5.9295</c:v>
                </c:pt>
                <c:pt idx="28">
                  <c:v>5.9409000000000001</c:v>
                </c:pt>
                <c:pt idx="29">
                  <c:v>5.9523000000000001</c:v>
                </c:pt>
                <c:pt idx="30">
                  <c:v>5.9637000000000002</c:v>
                </c:pt>
                <c:pt idx="31">
                  <c:v>5.9751000000000003</c:v>
                </c:pt>
                <c:pt idx="32">
                  <c:v>5.9865000000000004</c:v>
                </c:pt>
                <c:pt idx="33">
                  <c:v>5.9978999999999996</c:v>
                </c:pt>
                <c:pt idx="34">
                  <c:v>6.0092999999999996</c:v>
                </c:pt>
                <c:pt idx="35">
                  <c:v>6.0206999999999997</c:v>
                </c:pt>
                <c:pt idx="36">
                  <c:v>6.0320999999999998</c:v>
                </c:pt>
                <c:pt idx="37">
                  <c:v>6.0434999999999999</c:v>
                </c:pt>
                <c:pt idx="38">
                  <c:v>6.0548000000000002</c:v>
                </c:pt>
                <c:pt idx="39">
                  <c:v>6.0662000000000003</c:v>
                </c:pt>
                <c:pt idx="40">
                  <c:v>6.0776000000000003</c:v>
                </c:pt>
                <c:pt idx="41">
                  <c:v>6.0949</c:v>
                </c:pt>
                <c:pt idx="42">
                  <c:v>6.1121999999999996</c:v>
                </c:pt>
                <c:pt idx="43">
                  <c:v>6.1295000000000002</c:v>
                </c:pt>
                <c:pt idx="44">
                  <c:v>6.1467999999999998</c:v>
                </c:pt>
                <c:pt idx="45">
                  <c:v>6.1641000000000004</c:v>
                </c:pt>
                <c:pt idx="46">
                  <c:v>6.1813000000000002</c:v>
                </c:pt>
                <c:pt idx="47">
                  <c:v>6.1985999999999999</c:v>
                </c:pt>
                <c:pt idx="48">
                  <c:v>6.2159000000000004</c:v>
                </c:pt>
                <c:pt idx="49">
                  <c:v>6.2332000000000001</c:v>
                </c:pt>
                <c:pt idx="50">
                  <c:v>6.2504999999999997</c:v>
                </c:pt>
                <c:pt idx="51">
                  <c:v>6.2676999999999996</c:v>
                </c:pt>
                <c:pt idx="52">
                  <c:v>6.2850000000000001</c:v>
                </c:pt>
                <c:pt idx="53">
                  <c:v>6.3022999999999998</c:v>
                </c:pt>
                <c:pt idx="54">
                  <c:v>6.3196000000000003</c:v>
                </c:pt>
                <c:pt idx="55">
                  <c:v>6.3369</c:v>
                </c:pt>
                <c:pt idx="56">
                  <c:v>6.3541999999999996</c:v>
                </c:pt>
                <c:pt idx="57">
                  <c:v>6.3714000000000004</c:v>
                </c:pt>
                <c:pt idx="58">
                  <c:v>6.3887</c:v>
                </c:pt>
                <c:pt idx="59">
                  <c:v>6.4059999999999997</c:v>
                </c:pt>
                <c:pt idx="60">
                  <c:v>6.4233000000000002</c:v>
                </c:pt>
                <c:pt idx="61">
                  <c:v>6.5134999999999996</c:v>
                </c:pt>
                <c:pt idx="62">
                  <c:v>6.6036000000000001</c:v>
                </c:pt>
                <c:pt idx="63">
                  <c:v>6.6938000000000004</c:v>
                </c:pt>
                <c:pt idx="64">
                  <c:v>6.7839999999999998</c:v>
                </c:pt>
                <c:pt idx="65">
                  <c:v>6.8741000000000003</c:v>
                </c:pt>
                <c:pt idx="66">
                  <c:v>6.9642999999999997</c:v>
                </c:pt>
                <c:pt idx="67">
                  <c:v>7.0545</c:v>
                </c:pt>
                <c:pt idx="68">
                  <c:v>7.1445999999999996</c:v>
                </c:pt>
                <c:pt idx="69">
                  <c:v>7.2347999999999999</c:v>
                </c:pt>
                <c:pt idx="70">
                  <c:v>7.3250000000000002</c:v>
                </c:pt>
                <c:pt idx="71">
                  <c:v>7.4150999999999998</c:v>
                </c:pt>
                <c:pt idx="72">
                  <c:v>7.5053000000000001</c:v>
                </c:pt>
                <c:pt idx="73">
                  <c:v>7.5955000000000004</c:v>
                </c:pt>
                <c:pt idx="74">
                  <c:v>7.6856</c:v>
                </c:pt>
                <c:pt idx="75">
                  <c:v>7.7758000000000003</c:v>
                </c:pt>
                <c:pt idx="76">
                  <c:v>7.8659999999999997</c:v>
                </c:pt>
                <c:pt idx="77">
                  <c:v>7.9561000000000002</c:v>
                </c:pt>
                <c:pt idx="78">
                  <c:v>8.0463000000000005</c:v>
                </c:pt>
                <c:pt idx="79">
                  <c:v>8.1364999999999998</c:v>
                </c:pt>
                <c:pt idx="80">
                  <c:v>8.2265999999999995</c:v>
                </c:pt>
                <c:pt idx="81">
                  <c:v>8.3846000000000007</c:v>
                </c:pt>
                <c:pt idx="82">
                  <c:v>8.5426000000000002</c:v>
                </c:pt>
                <c:pt idx="83">
                  <c:v>8.7005999999999997</c:v>
                </c:pt>
                <c:pt idx="84">
                  <c:v>8.8585999999999991</c:v>
                </c:pt>
                <c:pt idx="85">
                  <c:v>9.0167000000000002</c:v>
                </c:pt>
                <c:pt idx="86">
                  <c:v>9.1746999999999996</c:v>
                </c:pt>
                <c:pt idx="87">
                  <c:v>9.3327000000000009</c:v>
                </c:pt>
                <c:pt idx="88">
                  <c:v>9.4907000000000004</c:v>
                </c:pt>
                <c:pt idx="89">
                  <c:v>9.6486999999999998</c:v>
                </c:pt>
                <c:pt idx="90">
                  <c:v>9.8066999999999993</c:v>
                </c:pt>
                <c:pt idx="91">
                  <c:v>9.9647000000000006</c:v>
                </c:pt>
                <c:pt idx="92">
                  <c:v>10.122999999999999</c:v>
                </c:pt>
                <c:pt idx="93">
                  <c:v>10.281000000000001</c:v>
                </c:pt>
                <c:pt idx="94">
                  <c:v>10.439</c:v>
                </c:pt>
                <c:pt idx="95">
                  <c:v>10.597</c:v>
                </c:pt>
                <c:pt idx="96">
                  <c:v>10.755000000000001</c:v>
                </c:pt>
                <c:pt idx="97">
                  <c:v>10.913</c:v>
                </c:pt>
                <c:pt idx="98">
                  <c:v>11.071</c:v>
                </c:pt>
                <c:pt idx="99">
                  <c:v>11.228999999999999</c:v>
                </c:pt>
                <c:pt idx="100">
                  <c:v>11.387</c:v>
                </c:pt>
                <c:pt idx="101">
                  <c:v>11.571</c:v>
                </c:pt>
                <c:pt idx="102">
                  <c:v>11.756</c:v>
                </c:pt>
                <c:pt idx="103">
                  <c:v>11.94</c:v>
                </c:pt>
                <c:pt idx="104">
                  <c:v>12.125</c:v>
                </c:pt>
                <c:pt idx="105">
                  <c:v>12.308999999999999</c:v>
                </c:pt>
                <c:pt idx="106">
                  <c:v>12.494</c:v>
                </c:pt>
                <c:pt idx="107">
                  <c:v>12.678000000000001</c:v>
                </c:pt>
                <c:pt idx="108">
                  <c:v>12.862</c:v>
                </c:pt>
                <c:pt idx="109">
                  <c:v>13.047000000000001</c:v>
                </c:pt>
                <c:pt idx="110">
                  <c:v>13.231</c:v>
                </c:pt>
                <c:pt idx="111">
                  <c:v>13.416</c:v>
                </c:pt>
                <c:pt idx="112">
                  <c:v>13.6</c:v>
                </c:pt>
                <c:pt idx="113">
                  <c:v>13.785</c:v>
                </c:pt>
                <c:pt idx="114">
                  <c:v>13.968999999999999</c:v>
                </c:pt>
                <c:pt idx="115">
                  <c:v>14.154</c:v>
                </c:pt>
                <c:pt idx="116">
                  <c:v>14.337999999999999</c:v>
                </c:pt>
                <c:pt idx="117">
                  <c:v>14.523</c:v>
                </c:pt>
                <c:pt idx="118">
                  <c:v>14.707000000000001</c:v>
                </c:pt>
                <c:pt idx="119">
                  <c:v>14.891999999999999</c:v>
                </c:pt>
                <c:pt idx="120">
                  <c:v>15.076000000000001</c:v>
                </c:pt>
                <c:pt idx="121">
                  <c:v>15.273999999999999</c:v>
                </c:pt>
                <c:pt idx="122">
                  <c:v>15.473000000000001</c:v>
                </c:pt>
                <c:pt idx="123">
                  <c:v>15.670999999999999</c:v>
                </c:pt>
                <c:pt idx="124">
                  <c:v>15.87</c:v>
                </c:pt>
                <c:pt idx="125">
                  <c:v>16.068000000000001</c:v>
                </c:pt>
                <c:pt idx="126">
                  <c:v>16.266999999999999</c:v>
                </c:pt>
                <c:pt idx="127">
                  <c:v>16.465</c:v>
                </c:pt>
                <c:pt idx="128">
                  <c:v>16.664000000000001</c:v>
                </c:pt>
                <c:pt idx="129">
                  <c:v>16.861999999999998</c:v>
                </c:pt>
                <c:pt idx="130">
                  <c:v>17.061</c:v>
                </c:pt>
                <c:pt idx="131">
                  <c:v>17.259</c:v>
                </c:pt>
                <c:pt idx="132">
                  <c:v>17.457999999999998</c:v>
                </c:pt>
                <c:pt idx="133">
                  <c:v>17.655999999999999</c:v>
                </c:pt>
                <c:pt idx="134">
                  <c:v>17.853999999999999</c:v>
                </c:pt>
                <c:pt idx="135">
                  <c:v>18.053000000000001</c:v>
                </c:pt>
                <c:pt idx="136">
                  <c:v>18.251000000000001</c:v>
                </c:pt>
                <c:pt idx="137">
                  <c:v>18.45</c:v>
                </c:pt>
                <c:pt idx="138">
                  <c:v>18.648</c:v>
                </c:pt>
                <c:pt idx="139">
                  <c:v>18.847000000000001</c:v>
                </c:pt>
                <c:pt idx="140">
                  <c:v>19.045000000000002</c:v>
                </c:pt>
                <c:pt idx="141">
                  <c:v>19.219000000000001</c:v>
                </c:pt>
                <c:pt idx="142">
                  <c:v>19.391999999999999</c:v>
                </c:pt>
                <c:pt idx="143">
                  <c:v>19.565999999999999</c:v>
                </c:pt>
                <c:pt idx="144">
                  <c:v>19.739999999999998</c:v>
                </c:pt>
                <c:pt idx="145">
                  <c:v>19.913</c:v>
                </c:pt>
                <c:pt idx="146">
                  <c:v>20.087</c:v>
                </c:pt>
                <c:pt idx="147">
                  <c:v>20.260000000000002</c:v>
                </c:pt>
                <c:pt idx="148">
                  <c:v>20.434000000000001</c:v>
                </c:pt>
                <c:pt idx="149">
                  <c:v>20.608000000000001</c:v>
                </c:pt>
                <c:pt idx="150">
                  <c:v>20.780999999999999</c:v>
                </c:pt>
                <c:pt idx="151">
                  <c:v>20.954999999999998</c:v>
                </c:pt>
                <c:pt idx="152">
                  <c:v>21.128</c:v>
                </c:pt>
                <c:pt idx="153">
                  <c:v>21.302</c:v>
                </c:pt>
                <c:pt idx="154">
                  <c:v>21.475999999999999</c:v>
                </c:pt>
                <c:pt idx="155">
                  <c:v>21.649000000000001</c:v>
                </c:pt>
                <c:pt idx="156">
                  <c:v>21.823</c:v>
                </c:pt>
                <c:pt idx="157">
                  <c:v>21.995999999999999</c:v>
                </c:pt>
                <c:pt idx="158">
                  <c:v>22.17</c:v>
                </c:pt>
                <c:pt idx="159">
                  <c:v>22.344000000000001</c:v>
                </c:pt>
                <c:pt idx="160">
                  <c:v>22.516999999999999</c:v>
                </c:pt>
                <c:pt idx="161">
                  <c:v>22.675999999999998</c:v>
                </c:pt>
                <c:pt idx="162">
                  <c:v>22.834</c:v>
                </c:pt>
                <c:pt idx="163">
                  <c:v>22.992999999999999</c:v>
                </c:pt>
                <c:pt idx="164">
                  <c:v>23.152000000000001</c:v>
                </c:pt>
                <c:pt idx="165">
                  <c:v>23.31</c:v>
                </c:pt>
                <c:pt idx="166">
                  <c:v>23.469000000000001</c:v>
                </c:pt>
                <c:pt idx="167">
                  <c:v>23.626999999999999</c:v>
                </c:pt>
                <c:pt idx="168">
                  <c:v>23.786000000000001</c:v>
                </c:pt>
                <c:pt idx="169">
                  <c:v>23.945</c:v>
                </c:pt>
                <c:pt idx="170">
                  <c:v>24.103000000000002</c:v>
                </c:pt>
                <c:pt idx="171">
                  <c:v>24.262</c:v>
                </c:pt>
                <c:pt idx="172">
                  <c:v>24.42</c:v>
                </c:pt>
                <c:pt idx="173">
                  <c:v>24.579000000000001</c:v>
                </c:pt>
                <c:pt idx="174">
                  <c:v>24.736999999999998</c:v>
                </c:pt>
                <c:pt idx="175">
                  <c:v>24.896000000000001</c:v>
                </c:pt>
                <c:pt idx="176">
                  <c:v>25.055</c:v>
                </c:pt>
                <c:pt idx="177">
                  <c:v>25.213000000000001</c:v>
                </c:pt>
                <c:pt idx="178">
                  <c:v>25.372</c:v>
                </c:pt>
                <c:pt idx="179">
                  <c:v>25.53</c:v>
                </c:pt>
                <c:pt idx="180">
                  <c:v>25.689</c:v>
                </c:pt>
                <c:pt idx="181">
                  <c:v>25.815999999999999</c:v>
                </c:pt>
                <c:pt idx="182">
                  <c:v>25.943000000000001</c:v>
                </c:pt>
                <c:pt idx="183">
                  <c:v>26.07</c:v>
                </c:pt>
                <c:pt idx="184">
                  <c:v>26.196999999999999</c:v>
                </c:pt>
                <c:pt idx="185">
                  <c:v>26.323</c:v>
                </c:pt>
                <c:pt idx="186">
                  <c:v>26.45</c:v>
                </c:pt>
                <c:pt idx="187">
                  <c:v>26.577000000000002</c:v>
                </c:pt>
                <c:pt idx="188">
                  <c:v>26.704000000000001</c:v>
                </c:pt>
                <c:pt idx="189">
                  <c:v>26.831</c:v>
                </c:pt>
                <c:pt idx="190">
                  <c:v>26.957999999999998</c:v>
                </c:pt>
                <c:pt idx="191">
                  <c:v>27.085000000000001</c:v>
                </c:pt>
                <c:pt idx="192">
                  <c:v>27.212</c:v>
                </c:pt>
                <c:pt idx="193">
                  <c:v>27.338999999999999</c:v>
                </c:pt>
                <c:pt idx="194">
                  <c:v>27.466000000000001</c:v>
                </c:pt>
                <c:pt idx="195">
                  <c:v>27.593</c:v>
                </c:pt>
                <c:pt idx="196">
                  <c:v>27.719000000000001</c:v>
                </c:pt>
                <c:pt idx="197">
                  <c:v>27.846</c:v>
                </c:pt>
                <c:pt idx="198">
                  <c:v>27.972999999999999</c:v>
                </c:pt>
                <c:pt idx="199">
                  <c:v>28.1</c:v>
                </c:pt>
                <c:pt idx="200">
                  <c:v>28.227</c:v>
                </c:pt>
                <c:pt idx="201">
                  <c:v>28.305</c:v>
                </c:pt>
                <c:pt idx="202">
                  <c:v>28.382000000000001</c:v>
                </c:pt>
                <c:pt idx="203">
                  <c:v>28.459</c:v>
                </c:pt>
                <c:pt idx="204">
                  <c:v>28.536999999999999</c:v>
                </c:pt>
                <c:pt idx="205">
                  <c:v>28.614000000000001</c:v>
                </c:pt>
                <c:pt idx="206">
                  <c:v>28.690999999999999</c:v>
                </c:pt>
                <c:pt idx="207">
                  <c:v>28.768999999999998</c:v>
                </c:pt>
                <c:pt idx="208">
                  <c:v>28.846</c:v>
                </c:pt>
                <c:pt idx="209">
                  <c:v>28.923999999999999</c:v>
                </c:pt>
                <c:pt idx="210">
                  <c:v>29.001000000000001</c:v>
                </c:pt>
                <c:pt idx="211">
                  <c:v>29.077999999999999</c:v>
                </c:pt>
                <c:pt idx="212">
                  <c:v>29.155999999999999</c:v>
                </c:pt>
                <c:pt idx="213">
                  <c:v>29.233000000000001</c:v>
                </c:pt>
                <c:pt idx="214">
                  <c:v>29.31</c:v>
                </c:pt>
                <c:pt idx="215">
                  <c:v>29.388000000000002</c:v>
                </c:pt>
                <c:pt idx="216">
                  <c:v>29.465</c:v>
                </c:pt>
                <c:pt idx="217">
                  <c:v>29.542999999999999</c:v>
                </c:pt>
                <c:pt idx="218">
                  <c:v>29.62</c:v>
                </c:pt>
                <c:pt idx="219">
                  <c:v>29.696999999999999</c:v>
                </c:pt>
                <c:pt idx="220">
                  <c:v>29.774999999999999</c:v>
                </c:pt>
              </c:numCache>
            </c:numRef>
          </c:xVal>
          <c:yVal>
            <c:numRef>
              <c:f>'B comp'!$J$2:$J$222</c:f>
              <c:numCache>
                <c:formatCode>General</c:formatCode>
                <c:ptCount val="221"/>
                <c:pt idx="0">
                  <c:v>1.1843999999999999</c:v>
                </c:pt>
                <c:pt idx="1">
                  <c:v>0.83701000000000003</c:v>
                </c:pt>
                <c:pt idx="2">
                  <c:v>0.48962</c:v>
                </c:pt>
                <c:pt idx="3">
                  <c:v>0.14223</c:v>
                </c:pt>
                <c:pt idx="4">
                  <c:v>0.13799</c:v>
                </c:pt>
                <c:pt idx="5">
                  <c:v>0.13744999999999999</c:v>
                </c:pt>
                <c:pt idx="6">
                  <c:v>0.13691</c:v>
                </c:pt>
                <c:pt idx="7">
                  <c:v>0.13636999999999999</c:v>
                </c:pt>
                <c:pt idx="8">
                  <c:v>0.13583000000000001</c:v>
                </c:pt>
                <c:pt idx="9">
                  <c:v>0.13528999999999999</c:v>
                </c:pt>
                <c:pt idx="10">
                  <c:v>0.13475000000000001</c:v>
                </c:pt>
                <c:pt idx="11">
                  <c:v>0.13421</c:v>
                </c:pt>
                <c:pt idx="12">
                  <c:v>0.13353000000000001</c:v>
                </c:pt>
                <c:pt idx="13">
                  <c:v>0.13272</c:v>
                </c:pt>
                <c:pt idx="14">
                  <c:v>0.13191</c:v>
                </c:pt>
                <c:pt idx="15">
                  <c:v>0.13109999999999999</c:v>
                </c:pt>
                <c:pt idx="16">
                  <c:v>0.13028000000000001</c:v>
                </c:pt>
                <c:pt idx="17">
                  <c:v>0.12947</c:v>
                </c:pt>
                <c:pt idx="18">
                  <c:v>0.12866</c:v>
                </c:pt>
                <c:pt idx="19">
                  <c:v>0.12784999999999999</c:v>
                </c:pt>
                <c:pt idx="20">
                  <c:v>0.12703999999999999</c:v>
                </c:pt>
                <c:pt idx="21">
                  <c:v>0.12640000000000001</c:v>
                </c:pt>
                <c:pt idx="22">
                  <c:v>0.12576999999999999</c:v>
                </c:pt>
                <c:pt idx="23">
                  <c:v>0.12512999999999999</c:v>
                </c:pt>
                <c:pt idx="24">
                  <c:v>0.1245</c:v>
                </c:pt>
                <c:pt idx="25">
                  <c:v>0.12386</c:v>
                </c:pt>
                <c:pt idx="26">
                  <c:v>0.12323000000000001</c:v>
                </c:pt>
                <c:pt idx="27">
                  <c:v>0.1226</c:v>
                </c:pt>
                <c:pt idx="28">
                  <c:v>0.12196</c:v>
                </c:pt>
                <c:pt idx="29">
                  <c:v>0.12132999999999999</c:v>
                </c:pt>
                <c:pt idx="30">
                  <c:v>0.1207</c:v>
                </c:pt>
                <c:pt idx="31">
                  <c:v>0.12013</c:v>
                </c:pt>
                <c:pt idx="32">
                  <c:v>0.11956</c:v>
                </c:pt>
                <c:pt idx="33">
                  <c:v>0.11899</c:v>
                </c:pt>
                <c:pt idx="34">
                  <c:v>0.11842</c:v>
                </c:pt>
                <c:pt idx="35">
                  <c:v>0.11785</c:v>
                </c:pt>
                <c:pt idx="36">
                  <c:v>0.11729000000000001</c:v>
                </c:pt>
                <c:pt idx="37">
                  <c:v>0.11672</c:v>
                </c:pt>
                <c:pt idx="38">
                  <c:v>0.11615</c:v>
                </c:pt>
                <c:pt idx="39">
                  <c:v>0.11558</c:v>
                </c:pt>
                <c:pt idx="40">
                  <c:v>0.11501</c:v>
                </c:pt>
                <c:pt idx="41">
                  <c:v>0.1142</c:v>
                </c:pt>
                <c:pt idx="42">
                  <c:v>0.11339</c:v>
                </c:pt>
                <c:pt idx="43">
                  <c:v>0.11258</c:v>
                </c:pt>
                <c:pt idx="44">
                  <c:v>0.11176</c:v>
                </c:pt>
                <c:pt idx="45">
                  <c:v>0.11094999999999999</c:v>
                </c:pt>
                <c:pt idx="46">
                  <c:v>0.11014</c:v>
                </c:pt>
                <c:pt idx="47">
                  <c:v>0.10934000000000001</c:v>
                </c:pt>
                <c:pt idx="48">
                  <c:v>0.10858</c:v>
                </c:pt>
                <c:pt idx="49">
                  <c:v>0.10781</c:v>
                </c:pt>
                <c:pt idx="50">
                  <c:v>0.10704</c:v>
                </c:pt>
                <c:pt idx="51">
                  <c:v>0.10627</c:v>
                </c:pt>
                <c:pt idx="52">
                  <c:v>0.1055</c:v>
                </c:pt>
                <c:pt idx="53">
                  <c:v>0.10474</c:v>
                </c:pt>
                <c:pt idx="54">
                  <c:v>0.10401000000000001</c:v>
                </c:pt>
                <c:pt idx="55">
                  <c:v>0.10331</c:v>
                </c:pt>
                <c:pt idx="56">
                  <c:v>0.1026</c:v>
                </c:pt>
                <c:pt idx="57">
                  <c:v>0.10188999999999999</c:v>
                </c:pt>
                <c:pt idx="58">
                  <c:v>0.10119</c:v>
                </c:pt>
                <c:pt idx="59">
                  <c:v>0.10048</c:v>
                </c:pt>
                <c:pt idx="60" formatCode="0.00E+00">
                  <c:v>9.9777000000000005E-2</c:v>
                </c:pt>
                <c:pt idx="61" formatCode="0.00E+00">
                  <c:v>9.6366999999999994E-2</c:v>
                </c:pt>
                <c:pt idx="62" formatCode="0.00E+00">
                  <c:v>9.3110999999999999E-2</c:v>
                </c:pt>
                <c:pt idx="63" formatCode="0.00E+00">
                  <c:v>9.0010999999999994E-2</c:v>
                </c:pt>
                <c:pt idx="64" formatCode="0.00E+00">
                  <c:v>8.7065000000000003E-2</c:v>
                </c:pt>
                <c:pt idx="65" formatCode="0.00E+00">
                  <c:v>8.4292000000000006E-2</c:v>
                </c:pt>
                <c:pt idx="66" formatCode="0.00E+00">
                  <c:v>8.1660999999999997E-2</c:v>
                </c:pt>
                <c:pt idx="67" formatCode="0.00E+00">
                  <c:v>7.9154000000000002E-2</c:v>
                </c:pt>
                <c:pt idx="68" formatCode="0.00E+00">
                  <c:v>7.6760999999999996E-2</c:v>
                </c:pt>
                <c:pt idx="69" formatCode="0.00E+00">
                  <c:v>7.4468000000000006E-2</c:v>
                </c:pt>
                <c:pt idx="70" formatCode="0.00E+00">
                  <c:v>7.2279999999999997E-2</c:v>
                </c:pt>
                <c:pt idx="71" formatCode="0.00E+00">
                  <c:v>7.0176000000000002E-2</c:v>
                </c:pt>
                <c:pt idx="72" formatCode="0.00E+00">
                  <c:v>6.8148E-2</c:v>
                </c:pt>
                <c:pt idx="73" formatCode="0.00E+00">
                  <c:v>6.6196000000000005E-2</c:v>
                </c:pt>
                <c:pt idx="74" formatCode="0.00E+00">
                  <c:v>6.4338999999999993E-2</c:v>
                </c:pt>
                <c:pt idx="75" formatCode="0.00E+00">
                  <c:v>6.2562000000000006E-2</c:v>
                </c:pt>
                <c:pt idx="76" formatCode="0.00E+00">
                  <c:v>6.0857000000000001E-2</c:v>
                </c:pt>
                <c:pt idx="77" formatCode="0.00E+00">
                  <c:v>5.9211E-2</c:v>
                </c:pt>
                <c:pt idx="78" formatCode="0.00E+00">
                  <c:v>5.7629E-2</c:v>
                </c:pt>
                <c:pt idx="79" formatCode="0.00E+00">
                  <c:v>5.6101999999999999E-2</c:v>
                </c:pt>
                <c:pt idx="80" formatCode="0.00E+00">
                  <c:v>5.4628000000000003E-2</c:v>
                </c:pt>
                <c:pt idx="81" formatCode="0.00E+00">
                  <c:v>5.2152999999999998E-2</c:v>
                </c:pt>
                <c:pt idx="82" formatCode="0.00E+00">
                  <c:v>4.9812000000000002E-2</c:v>
                </c:pt>
                <c:pt idx="83" formatCode="0.00E+00">
                  <c:v>4.7578000000000002E-2</c:v>
                </c:pt>
                <c:pt idx="84" formatCode="0.00E+00">
                  <c:v>4.5485999999999999E-2</c:v>
                </c:pt>
                <c:pt idx="85" formatCode="0.00E+00">
                  <c:v>4.3540000000000002E-2</c:v>
                </c:pt>
                <c:pt idx="86" formatCode="0.00E+00">
                  <c:v>4.1718999999999999E-2</c:v>
                </c:pt>
                <c:pt idx="87" formatCode="0.00E+00">
                  <c:v>3.9956999999999999E-2</c:v>
                </c:pt>
                <c:pt idx="88" formatCode="0.00E+00">
                  <c:v>3.8255999999999998E-2</c:v>
                </c:pt>
                <c:pt idx="89" formatCode="0.00E+00">
                  <c:v>3.6678000000000002E-2</c:v>
                </c:pt>
                <c:pt idx="90" formatCode="0.00E+00">
                  <c:v>3.5207000000000002E-2</c:v>
                </c:pt>
                <c:pt idx="91" formatCode="0.00E+00">
                  <c:v>3.3799000000000003E-2</c:v>
                </c:pt>
                <c:pt idx="92" formatCode="0.00E+00">
                  <c:v>3.2444000000000001E-2</c:v>
                </c:pt>
                <c:pt idx="93" formatCode="0.00E+00">
                  <c:v>3.1161000000000001E-2</c:v>
                </c:pt>
                <c:pt idx="94" formatCode="0.00E+00">
                  <c:v>2.9967000000000001E-2</c:v>
                </c:pt>
                <c:pt idx="95" formatCode="0.00E+00">
                  <c:v>2.8846E-2</c:v>
                </c:pt>
                <c:pt idx="96" formatCode="0.00E+00">
                  <c:v>2.7736E-2</c:v>
                </c:pt>
                <c:pt idx="97" formatCode="0.00E+00">
                  <c:v>2.6692E-2</c:v>
                </c:pt>
                <c:pt idx="98" formatCode="0.00E+00">
                  <c:v>2.5692E-2</c:v>
                </c:pt>
                <c:pt idx="99" formatCode="0.00E+00">
                  <c:v>2.4746000000000001E-2</c:v>
                </c:pt>
                <c:pt idx="100" formatCode="0.00E+00">
                  <c:v>2.3859999999999999E-2</c:v>
                </c:pt>
                <c:pt idx="101" formatCode="0.00E+00">
                  <c:v>2.2884999999999999E-2</c:v>
                </c:pt>
                <c:pt idx="102" formatCode="0.00E+00">
                  <c:v>2.1964000000000001E-2</c:v>
                </c:pt>
                <c:pt idx="103" formatCode="0.00E+00">
                  <c:v>2.1080000000000002E-2</c:v>
                </c:pt>
                <c:pt idx="104" formatCode="0.00E+00">
                  <c:v>2.0251999999999999E-2</c:v>
                </c:pt>
                <c:pt idx="105" formatCode="0.00E+00">
                  <c:v>1.949E-2</c:v>
                </c:pt>
                <c:pt idx="106" formatCode="0.00E+00">
                  <c:v>1.8752000000000001E-2</c:v>
                </c:pt>
                <c:pt idx="107" formatCode="0.00E+00">
                  <c:v>1.8043E-2</c:v>
                </c:pt>
                <c:pt idx="108" formatCode="0.00E+00">
                  <c:v>1.7368000000000001E-2</c:v>
                </c:pt>
                <c:pt idx="109" formatCode="0.00E+00">
                  <c:v>1.6757999999999999E-2</c:v>
                </c:pt>
                <c:pt idx="110" formatCode="0.00E+00">
                  <c:v>1.6164000000000001E-2</c:v>
                </c:pt>
                <c:pt idx="111" formatCode="0.00E+00">
                  <c:v>1.5594999999999999E-2</c:v>
                </c:pt>
                <c:pt idx="112" formatCode="0.00E+00">
                  <c:v>1.5058E-2</c:v>
                </c:pt>
                <c:pt idx="113" formatCode="0.00E+00">
                  <c:v>1.4546E-2</c:v>
                </c:pt>
                <c:pt idx="114" formatCode="0.00E+00">
                  <c:v>1.406E-2</c:v>
                </c:pt>
                <c:pt idx="115" formatCode="0.00E+00">
                  <c:v>1.3601E-2</c:v>
                </c:pt>
                <c:pt idx="116" formatCode="0.00E+00">
                  <c:v>1.3162999999999999E-2</c:v>
                </c:pt>
                <c:pt idx="117" formatCode="0.00E+00">
                  <c:v>1.2746E-2</c:v>
                </c:pt>
                <c:pt idx="118" formatCode="0.00E+00">
                  <c:v>1.2357E-2</c:v>
                </c:pt>
                <c:pt idx="119" formatCode="0.00E+00">
                  <c:v>1.1989E-2</c:v>
                </c:pt>
                <c:pt idx="120" formatCode="0.00E+00">
                  <c:v>1.1631000000000001E-2</c:v>
                </c:pt>
                <c:pt idx="121" formatCode="0.00E+00">
                  <c:v>1.1251000000000001E-2</c:v>
                </c:pt>
                <c:pt idx="122" formatCode="0.00E+00">
                  <c:v>1.09E-2</c:v>
                </c:pt>
                <c:pt idx="123" formatCode="0.00E+00">
                  <c:v>1.0564E-2</c:v>
                </c:pt>
                <c:pt idx="124" formatCode="0.00E+00">
                  <c:v>1.0255E-2</c:v>
                </c:pt>
                <c:pt idx="125" formatCode="0.00E+00">
                  <c:v>9.9603000000000001E-3</c:v>
                </c:pt>
                <c:pt idx="126" formatCode="0.00E+00">
                  <c:v>9.6773999999999992E-3</c:v>
                </c:pt>
                <c:pt idx="127" formatCode="0.00E+00">
                  <c:v>9.4055000000000007E-3</c:v>
                </c:pt>
                <c:pt idx="128" formatCode="0.00E+00">
                  <c:v>9.1447999999999998E-3</c:v>
                </c:pt>
                <c:pt idx="129" formatCode="0.00E+00">
                  <c:v>8.8961000000000005E-3</c:v>
                </c:pt>
                <c:pt idx="130" formatCode="0.00E+00">
                  <c:v>8.6584000000000001E-3</c:v>
                </c:pt>
                <c:pt idx="131" formatCode="0.00E+00">
                  <c:v>8.4323000000000002E-3</c:v>
                </c:pt>
                <c:pt idx="132" formatCode="0.00E+00">
                  <c:v>8.2161000000000005E-3</c:v>
                </c:pt>
                <c:pt idx="133" formatCode="0.00E+00">
                  <c:v>8.0090000000000005E-3</c:v>
                </c:pt>
                <c:pt idx="134" formatCode="0.00E+00">
                  <c:v>7.8110000000000002E-3</c:v>
                </c:pt>
                <c:pt idx="135" formatCode="0.00E+00">
                  <c:v>7.6220999999999997E-3</c:v>
                </c:pt>
                <c:pt idx="136" formatCode="0.00E+00">
                  <c:v>7.4402000000000001E-3</c:v>
                </c:pt>
                <c:pt idx="137" formatCode="0.00E+00">
                  <c:v>7.2652999999999997E-3</c:v>
                </c:pt>
                <c:pt idx="138" formatCode="0.00E+00">
                  <c:v>7.0983000000000001E-3</c:v>
                </c:pt>
                <c:pt idx="139" formatCode="0.00E+00">
                  <c:v>6.9395999999999998E-3</c:v>
                </c:pt>
                <c:pt idx="140" formatCode="0.00E+00">
                  <c:v>6.7888000000000002E-3</c:v>
                </c:pt>
                <c:pt idx="141" formatCode="0.00E+00">
                  <c:v>6.6607999999999997E-3</c:v>
                </c:pt>
                <c:pt idx="142" formatCode="0.00E+00">
                  <c:v>6.5357999999999996E-3</c:v>
                </c:pt>
                <c:pt idx="143" formatCode="0.00E+00">
                  <c:v>6.4149000000000003E-3</c:v>
                </c:pt>
                <c:pt idx="144" formatCode="0.00E+00">
                  <c:v>6.2984E-3</c:v>
                </c:pt>
                <c:pt idx="145" formatCode="0.00E+00">
                  <c:v>6.1863999999999999E-3</c:v>
                </c:pt>
                <c:pt idx="146" formatCode="0.00E+00">
                  <c:v>6.0787000000000002E-3</c:v>
                </c:pt>
                <c:pt idx="147" formatCode="0.00E+00">
                  <c:v>5.9753000000000002E-3</c:v>
                </c:pt>
                <c:pt idx="148" formatCode="0.00E+00">
                  <c:v>5.8760000000000001E-3</c:v>
                </c:pt>
                <c:pt idx="149" formatCode="0.00E+00">
                  <c:v>5.7802000000000001E-3</c:v>
                </c:pt>
                <c:pt idx="150" formatCode="0.00E+00">
                  <c:v>5.6861000000000004E-3</c:v>
                </c:pt>
                <c:pt idx="151" formatCode="0.00E+00">
                  <c:v>5.5941000000000003E-3</c:v>
                </c:pt>
                <c:pt idx="152" formatCode="0.00E+00">
                  <c:v>5.5055E-3</c:v>
                </c:pt>
                <c:pt idx="153" formatCode="0.00E+00">
                  <c:v>5.4207999999999999E-3</c:v>
                </c:pt>
                <c:pt idx="154" formatCode="0.00E+00">
                  <c:v>5.3387E-3</c:v>
                </c:pt>
                <c:pt idx="155" formatCode="0.00E+00">
                  <c:v>5.2586000000000004E-3</c:v>
                </c:pt>
                <c:pt idx="156" formatCode="0.00E+00">
                  <c:v>5.1806999999999999E-3</c:v>
                </c:pt>
                <c:pt idx="157" formatCode="0.00E+00">
                  <c:v>5.1054999999999998E-3</c:v>
                </c:pt>
                <c:pt idx="158" formatCode="0.00E+00">
                  <c:v>5.0334000000000004E-3</c:v>
                </c:pt>
                <c:pt idx="159" formatCode="0.00E+00">
                  <c:v>4.9639999999999997E-3</c:v>
                </c:pt>
                <c:pt idx="160" formatCode="0.00E+00">
                  <c:v>4.8961999999999999E-3</c:v>
                </c:pt>
                <c:pt idx="161" formatCode="0.00E+00">
                  <c:v>4.8358000000000003E-3</c:v>
                </c:pt>
                <c:pt idx="162" formatCode="0.00E+00">
                  <c:v>4.7762000000000004E-3</c:v>
                </c:pt>
                <c:pt idx="163" formatCode="0.00E+00">
                  <c:v>4.7178999999999997E-3</c:v>
                </c:pt>
                <c:pt idx="164" formatCode="0.00E+00">
                  <c:v>4.6613000000000002E-3</c:v>
                </c:pt>
                <c:pt idx="165" formatCode="0.00E+00">
                  <c:v>4.6065000000000004E-3</c:v>
                </c:pt>
                <c:pt idx="166" formatCode="0.00E+00">
                  <c:v>4.5535999999999997E-3</c:v>
                </c:pt>
                <c:pt idx="167" formatCode="0.00E+00">
                  <c:v>4.5025000000000004E-3</c:v>
                </c:pt>
                <c:pt idx="168" formatCode="0.00E+00">
                  <c:v>4.4526000000000001E-3</c:v>
                </c:pt>
                <c:pt idx="169" formatCode="0.00E+00">
                  <c:v>4.4039999999999999E-3</c:v>
                </c:pt>
                <c:pt idx="170" formatCode="0.00E+00">
                  <c:v>4.3566000000000004E-3</c:v>
                </c:pt>
                <c:pt idx="171" formatCode="0.00E+00">
                  <c:v>4.3102000000000001E-3</c:v>
                </c:pt>
                <c:pt idx="172" formatCode="0.00E+00">
                  <c:v>4.2649000000000003E-3</c:v>
                </c:pt>
                <c:pt idx="173" formatCode="0.00E+00">
                  <c:v>4.2205999999999997E-3</c:v>
                </c:pt>
                <c:pt idx="174" formatCode="0.00E+00">
                  <c:v>4.1771999999999998E-3</c:v>
                </c:pt>
                <c:pt idx="175" formatCode="0.00E+00">
                  <c:v>4.1346000000000004E-3</c:v>
                </c:pt>
                <c:pt idx="176" formatCode="0.00E+00">
                  <c:v>4.0932E-3</c:v>
                </c:pt>
                <c:pt idx="177" formatCode="0.00E+00">
                  <c:v>4.0530000000000002E-3</c:v>
                </c:pt>
                <c:pt idx="178" formatCode="0.00E+00">
                  <c:v>4.0137000000000003E-3</c:v>
                </c:pt>
                <c:pt idx="179" formatCode="0.00E+00">
                  <c:v>3.9750999999999996E-3</c:v>
                </c:pt>
                <c:pt idx="180" formatCode="0.00E+00">
                  <c:v>3.9375E-3</c:v>
                </c:pt>
                <c:pt idx="181" formatCode="0.00E+00">
                  <c:v>3.9081999999999997E-3</c:v>
                </c:pt>
                <c:pt idx="182" formatCode="0.00E+00">
                  <c:v>3.8790999999999999E-3</c:v>
                </c:pt>
                <c:pt idx="183" formatCode="0.00E+00">
                  <c:v>3.8505000000000002E-3</c:v>
                </c:pt>
                <c:pt idx="184" formatCode="0.00E+00">
                  <c:v>3.8224000000000001E-3</c:v>
                </c:pt>
                <c:pt idx="185" formatCode="0.00E+00">
                  <c:v>3.7946E-3</c:v>
                </c:pt>
                <c:pt idx="186" formatCode="0.00E+00">
                  <c:v>3.7674000000000002E-3</c:v>
                </c:pt>
                <c:pt idx="187" formatCode="0.00E+00">
                  <c:v>3.7404999999999999E-3</c:v>
                </c:pt>
                <c:pt idx="188" formatCode="0.00E+00">
                  <c:v>3.7139999999999999E-3</c:v>
                </c:pt>
                <c:pt idx="189" formatCode="0.00E+00">
                  <c:v>3.6879999999999999E-3</c:v>
                </c:pt>
                <c:pt idx="190" formatCode="0.00E+00">
                  <c:v>3.6622E-3</c:v>
                </c:pt>
                <c:pt idx="191" formatCode="0.00E+00">
                  <c:v>3.6369000000000002E-3</c:v>
                </c:pt>
                <c:pt idx="192" formatCode="0.00E+00">
                  <c:v>3.6118000000000001E-3</c:v>
                </c:pt>
                <c:pt idx="193" formatCode="0.00E+00">
                  <c:v>3.5869999999999999E-3</c:v>
                </c:pt>
                <c:pt idx="194" formatCode="0.00E+00">
                  <c:v>3.5626E-3</c:v>
                </c:pt>
                <c:pt idx="195" formatCode="0.00E+00">
                  <c:v>3.5382999999999999E-3</c:v>
                </c:pt>
                <c:pt idx="196" formatCode="0.00E+00">
                  <c:v>3.5146000000000001E-3</c:v>
                </c:pt>
                <c:pt idx="197" formatCode="0.00E+00">
                  <c:v>3.4910000000000002E-3</c:v>
                </c:pt>
                <c:pt idx="198" formatCode="0.00E+00">
                  <c:v>3.4678999999999999E-3</c:v>
                </c:pt>
                <c:pt idx="199" formatCode="0.00E+00">
                  <c:v>3.4453000000000001E-3</c:v>
                </c:pt>
                <c:pt idx="200" formatCode="0.00E+00">
                  <c:v>3.4231000000000001E-3</c:v>
                </c:pt>
                <c:pt idx="201" formatCode="0.00E+00">
                  <c:v>3.4101000000000001E-3</c:v>
                </c:pt>
                <c:pt idx="202" formatCode="0.00E+00">
                  <c:v>3.3972E-3</c:v>
                </c:pt>
                <c:pt idx="203" formatCode="0.00E+00">
                  <c:v>3.3842999999999998E-3</c:v>
                </c:pt>
                <c:pt idx="204" formatCode="0.00E+00">
                  <c:v>3.3719000000000002E-3</c:v>
                </c:pt>
                <c:pt idx="205" formatCode="0.00E+00">
                  <c:v>3.3595000000000001E-3</c:v>
                </c:pt>
                <c:pt idx="206" formatCode="0.00E+00">
                  <c:v>3.3475000000000002E-3</c:v>
                </c:pt>
                <c:pt idx="207" formatCode="0.00E+00">
                  <c:v>3.3362999999999999E-3</c:v>
                </c:pt>
                <c:pt idx="208" formatCode="0.00E+00">
                  <c:v>3.3251999999999999E-3</c:v>
                </c:pt>
                <c:pt idx="209" formatCode="0.00E+00">
                  <c:v>3.3151999999999999E-3</c:v>
                </c:pt>
                <c:pt idx="210" formatCode="0.00E+00">
                  <c:v>3.3065E-3</c:v>
                </c:pt>
                <c:pt idx="211" formatCode="0.00E+00">
                  <c:v>3.2978E-3</c:v>
                </c:pt>
                <c:pt idx="212" formatCode="0.00E+00">
                  <c:v>3.2921999999999999E-3</c:v>
                </c:pt>
                <c:pt idx="213" formatCode="0.00E+00">
                  <c:v>3.2883000000000001E-3</c:v>
                </c:pt>
                <c:pt idx="214" formatCode="0.00E+00">
                  <c:v>3.2843999999999998E-3</c:v>
                </c:pt>
                <c:pt idx="215" formatCode="0.00E+00">
                  <c:v>3.2893000000000002E-3</c:v>
                </c:pt>
                <c:pt idx="216" formatCode="0.00E+00">
                  <c:v>3.2967000000000001E-3</c:v>
                </c:pt>
                <c:pt idx="217" formatCode="0.00E+00">
                  <c:v>3.3042000000000002E-3</c:v>
                </c:pt>
                <c:pt idx="218" formatCode="0.00E+00">
                  <c:v>3.3164000000000002E-3</c:v>
                </c:pt>
                <c:pt idx="219" formatCode="0.00E+00">
                  <c:v>3.3292999999999999E-3</c:v>
                </c:pt>
                <c:pt idx="220" formatCode="0.00E+00">
                  <c:v>3.3422E-3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995136"/>
        <c:axId val="119995712"/>
      </c:scatterChart>
      <c:valAx>
        <c:axId val="119995136"/>
        <c:scaling>
          <c:orientation val="minMax"/>
          <c:max val="28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crossAx val="119995712"/>
        <c:crosses val="autoZero"/>
        <c:crossBetween val="midCat"/>
      </c:valAx>
      <c:valAx>
        <c:axId val="119995712"/>
        <c:scaling>
          <c:orientation val="minMax"/>
          <c:max val="1.0000000000000002E-2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995136"/>
        <c:crosses val="autoZero"/>
        <c:crossBetween val="midCat"/>
        <c:majorUnit val="1.0000000000000002E-3"/>
      </c:valAx>
    </c:plotArea>
    <c:legend>
      <c:legendPos val="r"/>
      <c:layout>
        <c:manualLayout>
          <c:xMode val="edge"/>
          <c:yMode val="edge"/>
          <c:x val="0.66524952652790703"/>
          <c:y val="3.235955505561805E-2"/>
          <c:w val="0.23251156563458153"/>
          <c:h val="0.342263344842147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B9 gap 10mm</c:v>
                </c:pt>
              </c:strCache>
            </c:strRef>
          </c:tx>
          <c:xVal>
            <c:numRef>
              <c:f>Sheet1!$A$2:$A$52</c:f>
              <c:numCache>
                <c:formatCode>General</c:formatCode>
                <c:ptCount val="51"/>
                <c:pt idx="0">
                  <c:v>0</c:v>
                </c:pt>
                <c:pt idx="1">
                  <c:v>0.6</c:v>
                </c:pt>
                <c:pt idx="2">
                  <c:v>1.2</c:v>
                </c:pt>
                <c:pt idx="3">
                  <c:v>1.8</c:v>
                </c:pt>
                <c:pt idx="4">
                  <c:v>2.4</c:v>
                </c:pt>
                <c:pt idx="5">
                  <c:v>3</c:v>
                </c:pt>
                <c:pt idx="6">
                  <c:v>3.6</c:v>
                </c:pt>
                <c:pt idx="7">
                  <c:v>4.2</c:v>
                </c:pt>
                <c:pt idx="8">
                  <c:v>4.8</c:v>
                </c:pt>
                <c:pt idx="9">
                  <c:v>5.4</c:v>
                </c:pt>
                <c:pt idx="10">
                  <c:v>6</c:v>
                </c:pt>
                <c:pt idx="11">
                  <c:v>6.6</c:v>
                </c:pt>
                <c:pt idx="12">
                  <c:v>7.2</c:v>
                </c:pt>
                <c:pt idx="13">
                  <c:v>7.8</c:v>
                </c:pt>
                <c:pt idx="14">
                  <c:v>8.4</c:v>
                </c:pt>
                <c:pt idx="15">
                  <c:v>9</c:v>
                </c:pt>
                <c:pt idx="16">
                  <c:v>9.6</c:v>
                </c:pt>
                <c:pt idx="17">
                  <c:v>10.199999999999999</c:v>
                </c:pt>
                <c:pt idx="18">
                  <c:v>10.8</c:v>
                </c:pt>
                <c:pt idx="19">
                  <c:v>11.4</c:v>
                </c:pt>
                <c:pt idx="20">
                  <c:v>12</c:v>
                </c:pt>
                <c:pt idx="21">
                  <c:v>12.6</c:v>
                </c:pt>
                <c:pt idx="22">
                  <c:v>13.2</c:v>
                </c:pt>
                <c:pt idx="23">
                  <c:v>13.8</c:v>
                </c:pt>
                <c:pt idx="24">
                  <c:v>14.4</c:v>
                </c:pt>
                <c:pt idx="25">
                  <c:v>15</c:v>
                </c:pt>
                <c:pt idx="26">
                  <c:v>15.6</c:v>
                </c:pt>
                <c:pt idx="27">
                  <c:v>16.2</c:v>
                </c:pt>
                <c:pt idx="28">
                  <c:v>16.8</c:v>
                </c:pt>
                <c:pt idx="29">
                  <c:v>17.399999999999999</c:v>
                </c:pt>
                <c:pt idx="30">
                  <c:v>18</c:v>
                </c:pt>
                <c:pt idx="31">
                  <c:v>18.600000000000001</c:v>
                </c:pt>
                <c:pt idx="32">
                  <c:v>19.2</c:v>
                </c:pt>
                <c:pt idx="33">
                  <c:v>19.8</c:v>
                </c:pt>
                <c:pt idx="34">
                  <c:v>20.399999999999999</c:v>
                </c:pt>
                <c:pt idx="35">
                  <c:v>21</c:v>
                </c:pt>
                <c:pt idx="36">
                  <c:v>21.6</c:v>
                </c:pt>
                <c:pt idx="37">
                  <c:v>22.2</c:v>
                </c:pt>
                <c:pt idx="38">
                  <c:v>22.8</c:v>
                </c:pt>
                <c:pt idx="39">
                  <c:v>23.4</c:v>
                </c:pt>
                <c:pt idx="40">
                  <c:v>24</c:v>
                </c:pt>
                <c:pt idx="41">
                  <c:v>24.6</c:v>
                </c:pt>
                <c:pt idx="42">
                  <c:v>25.2</c:v>
                </c:pt>
                <c:pt idx="43">
                  <c:v>25.8</c:v>
                </c:pt>
                <c:pt idx="44">
                  <c:v>26.4</c:v>
                </c:pt>
                <c:pt idx="45">
                  <c:v>27</c:v>
                </c:pt>
                <c:pt idx="46">
                  <c:v>27.6</c:v>
                </c:pt>
                <c:pt idx="47">
                  <c:v>28.2</c:v>
                </c:pt>
                <c:pt idx="48">
                  <c:v>28.8</c:v>
                </c:pt>
                <c:pt idx="49">
                  <c:v>29.4</c:v>
                </c:pt>
                <c:pt idx="50">
                  <c:v>30</c:v>
                </c:pt>
              </c:numCache>
            </c:numRef>
          </c:xVal>
          <c:yVal>
            <c:numRef>
              <c:f>Sheet1!$B$2:$B$52</c:f>
              <c:numCache>
                <c:formatCode>General</c:formatCode>
                <c:ptCount val="51"/>
                <c:pt idx="0">
                  <c:v>5.1489000000000003</c:v>
                </c:pt>
                <c:pt idx="1">
                  <c:v>5.1723999999999997</c:v>
                </c:pt>
                <c:pt idx="2">
                  <c:v>5.2416999999999998</c:v>
                </c:pt>
                <c:pt idx="3">
                  <c:v>5.3531000000000004</c:v>
                </c:pt>
                <c:pt idx="4">
                  <c:v>5.4962</c:v>
                </c:pt>
                <c:pt idx="5">
                  <c:v>2.5558999999999998</c:v>
                </c:pt>
                <c:pt idx="6">
                  <c:v>2.2770999999999999</c:v>
                </c:pt>
                <c:pt idx="7">
                  <c:v>1.5387999999999999</c:v>
                </c:pt>
                <c:pt idx="8">
                  <c:v>2.2315999999999998</c:v>
                </c:pt>
                <c:pt idx="9">
                  <c:v>1.5097</c:v>
                </c:pt>
                <c:pt idx="10">
                  <c:v>0.11888</c:v>
                </c:pt>
                <c:pt idx="11" formatCode="0.00E+00">
                  <c:v>9.3239000000000002E-2</c:v>
                </c:pt>
                <c:pt idx="12" formatCode="0.00E+00">
                  <c:v>7.5353000000000003E-2</c:v>
                </c:pt>
                <c:pt idx="13" formatCode="0.00E+00">
                  <c:v>6.2101999999999997E-2</c:v>
                </c:pt>
                <c:pt idx="14" formatCode="0.00E+00">
                  <c:v>5.1922999999999997E-2</c:v>
                </c:pt>
                <c:pt idx="15" formatCode="0.00E+00">
                  <c:v>4.3734000000000002E-2</c:v>
                </c:pt>
                <c:pt idx="16" formatCode="0.00E+00">
                  <c:v>3.7154E-2</c:v>
                </c:pt>
                <c:pt idx="17" formatCode="0.00E+00">
                  <c:v>3.1807000000000002E-2</c:v>
                </c:pt>
                <c:pt idx="18" formatCode="0.00E+00">
                  <c:v>2.7427E-2</c:v>
                </c:pt>
                <c:pt idx="19" formatCode="0.00E+00">
                  <c:v>2.3789000000000001E-2</c:v>
                </c:pt>
                <c:pt idx="20" formatCode="0.00E+00">
                  <c:v>2.0805000000000001E-2</c:v>
                </c:pt>
                <c:pt idx="21" formatCode="0.00E+00">
                  <c:v>1.8341E-2</c:v>
                </c:pt>
                <c:pt idx="22" formatCode="0.00E+00">
                  <c:v>1.6264000000000001E-2</c:v>
                </c:pt>
                <c:pt idx="23" formatCode="0.00E+00">
                  <c:v>1.4505000000000001E-2</c:v>
                </c:pt>
                <c:pt idx="24" formatCode="0.00E+00">
                  <c:v>1.3021E-2</c:v>
                </c:pt>
                <c:pt idx="25" formatCode="0.00E+00">
                  <c:v>1.1778E-2</c:v>
                </c:pt>
                <c:pt idx="26" formatCode="0.00E+00">
                  <c:v>1.0684000000000001E-2</c:v>
                </c:pt>
                <c:pt idx="27" formatCode="0.00E+00">
                  <c:v>9.7707999999999996E-3</c:v>
                </c:pt>
                <c:pt idx="28" formatCode="0.00E+00">
                  <c:v>8.9732000000000006E-3</c:v>
                </c:pt>
                <c:pt idx="29" formatCode="0.00E+00">
                  <c:v>8.2778999999999995E-3</c:v>
                </c:pt>
                <c:pt idx="30" formatCode="0.00E+00">
                  <c:v>7.6714000000000001E-3</c:v>
                </c:pt>
                <c:pt idx="31" formatCode="0.00E+00">
                  <c:v>7.1383000000000002E-3</c:v>
                </c:pt>
                <c:pt idx="32" formatCode="0.00E+00">
                  <c:v>6.6746000000000002E-3</c:v>
                </c:pt>
                <c:pt idx="33" formatCode="0.00E+00">
                  <c:v>6.2592999999999998E-3</c:v>
                </c:pt>
                <c:pt idx="34" formatCode="0.00E+00">
                  <c:v>5.8953E-3</c:v>
                </c:pt>
                <c:pt idx="35" formatCode="0.00E+00">
                  <c:v>5.5703999999999997E-3</c:v>
                </c:pt>
                <c:pt idx="36" formatCode="0.00E+00">
                  <c:v>5.2810000000000001E-3</c:v>
                </c:pt>
                <c:pt idx="37" formatCode="0.00E+00">
                  <c:v>5.0213999999999996E-3</c:v>
                </c:pt>
                <c:pt idx="38" formatCode="0.00E+00">
                  <c:v>4.7891000000000001E-3</c:v>
                </c:pt>
                <c:pt idx="39" formatCode="0.00E+00">
                  <c:v>4.5766000000000001E-3</c:v>
                </c:pt>
                <c:pt idx="40" formatCode="0.00E+00">
                  <c:v>4.3873000000000002E-3</c:v>
                </c:pt>
                <c:pt idx="41" formatCode="0.00E+00">
                  <c:v>4.2147E-3</c:v>
                </c:pt>
                <c:pt idx="42" formatCode="0.00E+00">
                  <c:v>4.0563999999999999E-3</c:v>
                </c:pt>
                <c:pt idx="43" formatCode="0.00E+00">
                  <c:v>3.9118E-3</c:v>
                </c:pt>
                <c:pt idx="44" formatCode="0.00E+00">
                  <c:v>3.7781999999999998E-3</c:v>
                </c:pt>
                <c:pt idx="45" formatCode="0.00E+00">
                  <c:v>3.6538E-3</c:v>
                </c:pt>
                <c:pt idx="46" formatCode="0.00E+00">
                  <c:v>3.5368999999999999E-3</c:v>
                </c:pt>
                <c:pt idx="47" formatCode="0.00E+00">
                  <c:v>3.4277999999999999E-3</c:v>
                </c:pt>
                <c:pt idx="48" formatCode="0.00E+00">
                  <c:v>3.3318000000000002E-3</c:v>
                </c:pt>
                <c:pt idx="49" formatCode="0.00E+00">
                  <c:v>3.2905E-3</c:v>
                </c:pt>
                <c:pt idx="50" formatCode="0.00E+00">
                  <c:v>4.5975000000000003E-16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B11 gap 10mm</c:v>
                </c:pt>
              </c:strCache>
            </c:strRef>
          </c:tx>
          <c:xVal>
            <c:numRef>
              <c:f>Sheet1!$C$2:$C$52</c:f>
              <c:numCache>
                <c:formatCode>General</c:formatCode>
                <c:ptCount val="51"/>
                <c:pt idx="0">
                  <c:v>0</c:v>
                </c:pt>
                <c:pt idx="1">
                  <c:v>0.6</c:v>
                </c:pt>
                <c:pt idx="2">
                  <c:v>1.2</c:v>
                </c:pt>
                <c:pt idx="3">
                  <c:v>1.8</c:v>
                </c:pt>
                <c:pt idx="4">
                  <c:v>2.4</c:v>
                </c:pt>
                <c:pt idx="5">
                  <c:v>3</c:v>
                </c:pt>
                <c:pt idx="6">
                  <c:v>3.6</c:v>
                </c:pt>
                <c:pt idx="7">
                  <c:v>4.2</c:v>
                </c:pt>
                <c:pt idx="8">
                  <c:v>4.8</c:v>
                </c:pt>
                <c:pt idx="9">
                  <c:v>5.4</c:v>
                </c:pt>
                <c:pt idx="10">
                  <c:v>6</c:v>
                </c:pt>
                <c:pt idx="11">
                  <c:v>6.6</c:v>
                </c:pt>
                <c:pt idx="12">
                  <c:v>7.2</c:v>
                </c:pt>
                <c:pt idx="13">
                  <c:v>7.8</c:v>
                </c:pt>
                <c:pt idx="14">
                  <c:v>8.4</c:v>
                </c:pt>
                <c:pt idx="15">
                  <c:v>9</c:v>
                </c:pt>
                <c:pt idx="16">
                  <c:v>9.6</c:v>
                </c:pt>
                <c:pt idx="17">
                  <c:v>10.199999999999999</c:v>
                </c:pt>
                <c:pt idx="18">
                  <c:v>10.8</c:v>
                </c:pt>
                <c:pt idx="19">
                  <c:v>11.4</c:v>
                </c:pt>
                <c:pt idx="20">
                  <c:v>12</c:v>
                </c:pt>
                <c:pt idx="21">
                  <c:v>12.6</c:v>
                </c:pt>
                <c:pt idx="22">
                  <c:v>13.2</c:v>
                </c:pt>
                <c:pt idx="23">
                  <c:v>13.8</c:v>
                </c:pt>
                <c:pt idx="24">
                  <c:v>14.4</c:v>
                </c:pt>
                <c:pt idx="25">
                  <c:v>15</c:v>
                </c:pt>
                <c:pt idx="26">
                  <c:v>15.6</c:v>
                </c:pt>
                <c:pt idx="27">
                  <c:v>16.2</c:v>
                </c:pt>
                <c:pt idx="28">
                  <c:v>16.8</c:v>
                </c:pt>
                <c:pt idx="29">
                  <c:v>17.399999999999999</c:v>
                </c:pt>
                <c:pt idx="30">
                  <c:v>18</c:v>
                </c:pt>
                <c:pt idx="31">
                  <c:v>18.600000000000001</c:v>
                </c:pt>
                <c:pt idx="32">
                  <c:v>19.2</c:v>
                </c:pt>
                <c:pt idx="33">
                  <c:v>19.8</c:v>
                </c:pt>
                <c:pt idx="34">
                  <c:v>20.399999999999999</c:v>
                </c:pt>
                <c:pt idx="35">
                  <c:v>21</c:v>
                </c:pt>
                <c:pt idx="36">
                  <c:v>21.6</c:v>
                </c:pt>
                <c:pt idx="37">
                  <c:v>22.2</c:v>
                </c:pt>
                <c:pt idx="38">
                  <c:v>22.8</c:v>
                </c:pt>
                <c:pt idx="39">
                  <c:v>23.4</c:v>
                </c:pt>
                <c:pt idx="40">
                  <c:v>24</c:v>
                </c:pt>
                <c:pt idx="41">
                  <c:v>24.6</c:v>
                </c:pt>
                <c:pt idx="42">
                  <c:v>25.2</c:v>
                </c:pt>
                <c:pt idx="43">
                  <c:v>25.8</c:v>
                </c:pt>
                <c:pt idx="44">
                  <c:v>26.4</c:v>
                </c:pt>
                <c:pt idx="45">
                  <c:v>27</c:v>
                </c:pt>
                <c:pt idx="46">
                  <c:v>27.6</c:v>
                </c:pt>
                <c:pt idx="47">
                  <c:v>28.2</c:v>
                </c:pt>
                <c:pt idx="48">
                  <c:v>28.8</c:v>
                </c:pt>
                <c:pt idx="49">
                  <c:v>29.4</c:v>
                </c:pt>
                <c:pt idx="50">
                  <c:v>30</c:v>
                </c:pt>
              </c:numCache>
            </c:numRef>
          </c:xVal>
          <c:yVal>
            <c:numRef>
              <c:f>Sheet1!$D$2:$D$52</c:f>
              <c:numCache>
                <c:formatCode>General</c:formatCode>
                <c:ptCount val="51"/>
                <c:pt idx="0">
                  <c:v>5.2511999999999999</c:v>
                </c:pt>
                <c:pt idx="1">
                  <c:v>5.2747999999999999</c:v>
                </c:pt>
                <c:pt idx="2">
                  <c:v>5.3441999999999998</c:v>
                </c:pt>
                <c:pt idx="3">
                  <c:v>5.4561000000000002</c:v>
                </c:pt>
                <c:pt idx="4">
                  <c:v>5.6013000000000002</c:v>
                </c:pt>
                <c:pt idx="5">
                  <c:v>2.6661999999999999</c:v>
                </c:pt>
                <c:pt idx="6">
                  <c:v>2.1576</c:v>
                </c:pt>
                <c:pt idx="7">
                  <c:v>1.4131</c:v>
                </c:pt>
                <c:pt idx="8">
                  <c:v>2.0743</c:v>
                </c:pt>
                <c:pt idx="9">
                  <c:v>1.3411</c:v>
                </c:pt>
                <c:pt idx="10">
                  <c:v>1.9988999999999999</c:v>
                </c:pt>
                <c:pt idx="11" formatCode="0.00E+00">
                  <c:v>3.0591E-2</c:v>
                </c:pt>
                <c:pt idx="12" formatCode="0.00E+00">
                  <c:v>2.8672E-2</c:v>
                </c:pt>
                <c:pt idx="13" formatCode="0.00E+00">
                  <c:v>2.6849999999999999E-2</c:v>
                </c:pt>
                <c:pt idx="14" formatCode="0.00E+00">
                  <c:v>2.4782999999999999E-2</c:v>
                </c:pt>
                <c:pt idx="15" formatCode="0.00E+00">
                  <c:v>2.2504E-2</c:v>
                </c:pt>
                <c:pt idx="16" formatCode="0.00E+00">
                  <c:v>2.019E-2</c:v>
                </c:pt>
                <c:pt idx="17" formatCode="0.00E+00">
                  <c:v>1.8002000000000001E-2</c:v>
                </c:pt>
                <c:pt idx="18" formatCode="0.00E+00">
                  <c:v>1.6001999999999999E-2</c:v>
                </c:pt>
                <c:pt idx="19" formatCode="0.00E+00">
                  <c:v>1.4213E-2</c:v>
                </c:pt>
                <c:pt idx="20" formatCode="0.00E+00">
                  <c:v>1.2645E-2</c:v>
                </c:pt>
                <c:pt idx="21" formatCode="0.00E+00">
                  <c:v>1.1277000000000001E-2</c:v>
                </c:pt>
                <c:pt idx="22" formatCode="0.00E+00">
                  <c:v>1.0096000000000001E-2</c:v>
                </c:pt>
                <c:pt idx="23" formatCode="0.00E+00">
                  <c:v>9.0760000000000007E-3</c:v>
                </c:pt>
                <c:pt idx="24" formatCode="0.00E+00">
                  <c:v>8.1910999999999998E-3</c:v>
                </c:pt>
                <c:pt idx="25" formatCode="0.00E+00">
                  <c:v>7.4383000000000001E-3</c:v>
                </c:pt>
                <c:pt idx="26" formatCode="0.00E+00">
                  <c:v>6.7775999999999999E-3</c:v>
                </c:pt>
                <c:pt idx="27" formatCode="0.00E+00">
                  <c:v>6.2099E-3</c:v>
                </c:pt>
                <c:pt idx="28" formatCode="0.00E+00">
                  <c:v>5.7133000000000001E-3</c:v>
                </c:pt>
                <c:pt idx="29" formatCode="0.00E+00">
                  <c:v>5.2791000000000001E-3</c:v>
                </c:pt>
                <c:pt idx="30" formatCode="0.00E+00">
                  <c:v>4.8969E-3</c:v>
                </c:pt>
                <c:pt idx="31" formatCode="0.00E+00">
                  <c:v>4.5634999999999998E-3</c:v>
                </c:pt>
                <c:pt idx="32" formatCode="0.00E+00">
                  <c:v>4.2697999999999998E-3</c:v>
                </c:pt>
                <c:pt idx="33" formatCode="0.00E+00">
                  <c:v>4.0093000000000004E-3</c:v>
                </c:pt>
                <c:pt idx="34" formatCode="0.00E+00">
                  <c:v>3.7769000000000001E-3</c:v>
                </c:pt>
                <c:pt idx="35" formatCode="0.00E+00">
                  <c:v>3.5701999999999999E-3</c:v>
                </c:pt>
                <c:pt idx="36" formatCode="0.00E+00">
                  <c:v>3.3858E-3</c:v>
                </c:pt>
                <c:pt idx="37" formatCode="0.00E+00">
                  <c:v>3.2193E-3</c:v>
                </c:pt>
                <c:pt idx="38" formatCode="0.00E+00">
                  <c:v>3.0699999999999998E-3</c:v>
                </c:pt>
                <c:pt idx="39" formatCode="0.00E+00">
                  <c:v>2.9353999999999999E-3</c:v>
                </c:pt>
                <c:pt idx="40" formatCode="0.00E+00">
                  <c:v>2.8137000000000001E-3</c:v>
                </c:pt>
                <c:pt idx="41" formatCode="0.00E+00">
                  <c:v>2.7041000000000001E-3</c:v>
                </c:pt>
                <c:pt idx="42" formatCode="0.00E+00">
                  <c:v>2.6029E-3</c:v>
                </c:pt>
                <c:pt idx="43" formatCode="0.00E+00">
                  <c:v>2.5119000000000001E-3</c:v>
                </c:pt>
                <c:pt idx="44" formatCode="0.00E+00">
                  <c:v>2.4277000000000001E-3</c:v>
                </c:pt>
                <c:pt idx="45" formatCode="0.00E+00">
                  <c:v>2.3511000000000001E-3</c:v>
                </c:pt>
                <c:pt idx="46" formatCode="0.00E+00">
                  <c:v>2.2805999999999998E-3</c:v>
                </c:pt>
                <c:pt idx="47" formatCode="0.00E+00">
                  <c:v>2.2181000000000002E-3</c:v>
                </c:pt>
                <c:pt idx="48" formatCode="0.00E+00">
                  <c:v>2.1727000000000001E-3</c:v>
                </c:pt>
                <c:pt idx="49" formatCode="0.00E+00">
                  <c:v>2.2173000000000002E-3</c:v>
                </c:pt>
                <c:pt idx="50" formatCode="0.00E+00">
                  <c:v>8.0137000000000004E-17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63232"/>
        <c:axId val="37663808"/>
      </c:scatterChart>
      <c:valAx>
        <c:axId val="37663232"/>
        <c:scaling>
          <c:orientation val="minMax"/>
          <c:max val="30"/>
          <c:min val="5.4"/>
        </c:scaling>
        <c:delete val="0"/>
        <c:axPos val="b"/>
        <c:numFmt formatCode="General" sourceLinked="1"/>
        <c:majorTickMark val="out"/>
        <c:minorTickMark val="none"/>
        <c:tickLblPos val="nextTo"/>
        <c:crossAx val="37663808"/>
        <c:crosses val="autoZero"/>
        <c:crossBetween val="midCat"/>
      </c:valAx>
      <c:valAx>
        <c:axId val="37663808"/>
        <c:scaling>
          <c:orientation val="minMax"/>
          <c:max val="2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6632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0629724101388727"/>
          <c:y val="0.39672396397302784"/>
          <c:w val="0.1138905524133427"/>
          <c:h val="7.3117662659601526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0.04182</cdr:x>
      <cdr:y>0.47792</cdr:y>
    </cdr:from>
    <cdr:to>
      <cdr:x>0.95996</cdr:x>
      <cdr:y>0.4795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419454" y="2886059"/>
          <a:ext cx="9208783" cy="9541"/>
        </a:xfrm>
        <a:prstGeom xmlns:a="http://schemas.openxmlformats.org/drawingml/2006/main" prst="line">
          <a:avLst/>
        </a:prstGeom>
        <a:ln xmlns:a="http://schemas.openxmlformats.org/drawingml/2006/main" w="5715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8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4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3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2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4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5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9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6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0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7DC4B-F45B-4270-9142-40BD1AD7CC72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46604-E564-4C63-8547-2D178A370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8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slac.stanford.edu/display/SiD/SiD+Solenoid+Weights+and+Dimensions+Relevant+to+Transportatio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Assembly Workflow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3766066"/>
            <a:ext cx="5867400" cy="1676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81800" y="3791466"/>
            <a:ext cx="1600200" cy="1651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371600" y="2470666"/>
            <a:ext cx="3048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1981200"/>
            <a:ext cx="315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 tons Max, Road Transport</a:t>
            </a:r>
            <a:endParaRPr lang="en-US" dirty="0"/>
          </a:p>
        </p:txBody>
      </p:sp>
      <p:sp>
        <p:nvSpPr>
          <p:cNvPr id="9" name="Bent Arrow 8"/>
          <p:cNvSpPr/>
          <p:nvPr/>
        </p:nvSpPr>
        <p:spPr>
          <a:xfrm rot="10800000" flipH="1">
            <a:off x="1400570" y="3906798"/>
            <a:ext cx="1192317" cy="112240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4276" y="4519599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Bridge Crane</a:t>
            </a:r>
          </a:p>
          <a:p>
            <a:r>
              <a:rPr lang="en-US" dirty="0" smtClean="0"/>
              <a:t>200 tons</a:t>
            </a:r>
            <a:endParaRPr lang="en-US" dirty="0"/>
          </a:p>
        </p:txBody>
      </p:sp>
      <p:sp>
        <p:nvSpPr>
          <p:cNvPr id="11" name="Chevron 10"/>
          <p:cNvSpPr/>
          <p:nvPr/>
        </p:nvSpPr>
        <p:spPr>
          <a:xfrm>
            <a:off x="3886200" y="4267200"/>
            <a:ext cx="1447800" cy="99059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5467" y="4519599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Gantry</a:t>
            </a:r>
          </a:p>
          <a:p>
            <a:r>
              <a:rPr lang="en-US" dirty="0" smtClean="0"/>
              <a:t>3000 tons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315200" y="3385066"/>
            <a:ext cx="533400" cy="3048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315200" y="5594866"/>
            <a:ext cx="533400" cy="3048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7391400" y="3749132"/>
            <a:ext cx="381000" cy="1752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953000" y="1219200"/>
            <a:ext cx="3469155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Transport to the site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Assembly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Magnet Commissioning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Lowering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05800" y="5029200"/>
            <a:ext cx="655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 m</a:t>
            </a:r>
          </a:p>
          <a:p>
            <a:r>
              <a:rPr lang="en-US" dirty="0" smtClean="0"/>
              <a:t>shaft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0" y="5562600"/>
            <a:ext cx="129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 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6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Swiveling</a:t>
            </a:r>
            <a:endParaRPr lang="en-US" dirty="0"/>
          </a:p>
        </p:txBody>
      </p:sp>
      <p:pic>
        <p:nvPicPr>
          <p:cNvPr id="4098" name="Picture 2" descr="https://mediastream.cern.ch/MediaArchive/Photo/Public/2005/0509015/0509015_03/0509015_03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252762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728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Lowering Sequence w/ platform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7293534" cy="526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37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57374"/>
            <a:ext cx="7924800" cy="610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Lowering Sequence w/ rollers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98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152400"/>
            <a:ext cx="298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Underground Infrastructures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685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60-80 tons Max Road</a:t>
            </a:r>
          </a:p>
          <a:p>
            <a:r>
              <a:rPr lang="en-US" dirty="0" smtClean="0"/>
              <a:t>200 tons on surface</a:t>
            </a:r>
          </a:p>
          <a:p>
            <a:r>
              <a:rPr lang="en-US" dirty="0" smtClean="0"/>
              <a:t>50 tons bridge crane underground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638754"/>
              </p:ext>
            </p:extLst>
          </p:nvPr>
        </p:nvGraphicFramePr>
        <p:xfrm>
          <a:off x="880533" y="1642997"/>
          <a:ext cx="7032648" cy="4525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7458"/>
                <a:gridCol w="463818"/>
                <a:gridCol w="301482"/>
                <a:gridCol w="791390"/>
                <a:gridCol w="544987"/>
                <a:gridCol w="753705"/>
                <a:gridCol w="927637"/>
                <a:gridCol w="1263906"/>
                <a:gridCol w="1368265"/>
              </a:tblGrid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R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Width (mm)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Weight (tons)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Accrued Sector Weight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Accrued Barrel Weight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5900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2861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Thickness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3694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Gap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3934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3259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676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4174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4414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3657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4654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3855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4054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5134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4253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5374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4452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5614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4651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2766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5854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3123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R (m)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Width (mm)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Weight (tons)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Accrued Sector Weight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Accrued Barrel Weight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5900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Thickness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3694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Gap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3934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2108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4174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4414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2365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4654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5134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2751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5374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2351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5614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2684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  <a:tr h="1740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Plate 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5854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3137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3030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04" marR="8704" marT="8704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24600" y="6422405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pieces / 60 tons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53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Barrel Design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5058"/>
            <a:ext cx="8108950" cy="458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0" y="1485058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tons Max per 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52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599"/>
            <a:ext cx="6705600" cy="592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738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1581813"/>
              </p:ext>
            </p:extLst>
          </p:nvPr>
        </p:nvGraphicFramePr>
        <p:xfrm>
          <a:off x="838200" y="838200"/>
          <a:ext cx="7758113" cy="5000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754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co\Box Sync\ILC\Magnet\New Plots\nineplates gap10mm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93"/>
          <a:stretch/>
        </p:blipFill>
        <p:spPr bwMode="auto">
          <a:xfrm>
            <a:off x="152400" y="304800"/>
            <a:ext cx="4395186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co\Box Sync\ILC\Magnet\New Plots\elevenplates gap10mm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49"/>
          <a:stretch/>
        </p:blipFill>
        <p:spPr bwMode="auto">
          <a:xfrm>
            <a:off x="4648200" y="304800"/>
            <a:ext cx="4429217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7400" y="3657600"/>
            <a:ext cx="123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Nine Plates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36576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Eleven Plates</a:t>
            </a:r>
            <a:endParaRPr lang="en-US" dirty="0"/>
          </a:p>
        </p:txBody>
      </p:sp>
      <p:pic>
        <p:nvPicPr>
          <p:cNvPr id="3" name="Picture 2" descr="C:\Users\Marco\Box Sync\ILC\Magnet\eleven plates gap 10 mm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599"/>
            <a:ext cx="4343400" cy="275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Marco\Box Sync\ILC\Magnet\nine plates gap 10mm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4267200" cy="270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7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026704"/>
              </p:ext>
            </p:extLst>
          </p:nvPr>
        </p:nvGraphicFramePr>
        <p:xfrm>
          <a:off x="1143000" y="1219200"/>
          <a:ext cx="7434263" cy="4588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2800" y="457200"/>
            <a:ext cx="178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 vs. Radius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43400" y="58674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971800"/>
            <a:ext cx="645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268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69367801"/>
              </p:ext>
            </p:extLst>
          </p:nvPr>
        </p:nvGraphicFramePr>
        <p:xfrm>
          <a:off x="685800" y="1295400"/>
          <a:ext cx="7086599" cy="2222132"/>
        </p:xfrm>
        <a:graphic>
          <a:graphicData uri="http://schemas.openxmlformats.org/drawingml/2006/table">
            <a:tbl>
              <a:tblPr/>
              <a:tblGrid>
                <a:gridCol w="2667000"/>
                <a:gridCol w="1007533"/>
                <a:gridCol w="1224845"/>
                <a:gridCol w="1224845"/>
                <a:gridCol w="962376"/>
              </a:tblGrid>
              <a:tr h="260332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ITEM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 dirty="0">
                          <a:solidFill>
                            <a:srgbClr val="333333"/>
                          </a:solidFill>
                          <a:effectLst/>
                        </a:rPr>
                        <a:t>QUANTITY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MASS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Diameter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Length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299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 dirty="0">
                          <a:solidFill>
                            <a:srgbClr val="333333"/>
                          </a:solidFill>
                          <a:effectLst/>
                        </a:rPr>
                        <a:t> 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 dirty="0">
                          <a:solidFill>
                            <a:srgbClr val="333333"/>
                          </a:solidFill>
                          <a:effectLst/>
                        </a:rPr>
                        <a:t>(metric T)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(O.D.  meter)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(meter)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COMPLETED COIL MODULE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2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64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6.578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>
                          <a:solidFill>
                            <a:srgbClr val="333333"/>
                          </a:solidFill>
                          <a:effectLst/>
                        </a:rPr>
                        <a:t>2.793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CRYOSTAT OUTER VACUUM SHELL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>
                          <a:solidFill>
                            <a:srgbClr val="333333"/>
                          </a:solidFill>
                          <a:effectLst/>
                        </a:rPr>
                        <a:t>1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16.5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6.858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5.800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CRYOSTAT INNER VACUUM SHELL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>
                          <a:solidFill>
                            <a:srgbClr val="333333"/>
                          </a:solidFill>
                          <a:effectLst/>
                        </a:rPr>
                        <a:t>1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>
                          <a:solidFill>
                            <a:srgbClr val="333333"/>
                          </a:solidFill>
                          <a:effectLst/>
                        </a:rPr>
                        <a:t>12.7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5.308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5.800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b="0">
                          <a:solidFill>
                            <a:srgbClr val="333333"/>
                          </a:solidFill>
                          <a:effectLst/>
                        </a:rPr>
                        <a:t>TOTAL CRYOSTAT WITH END FLANGES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>
                          <a:solidFill>
                            <a:srgbClr val="333333"/>
                          </a:solidFill>
                          <a:effectLst/>
                        </a:rPr>
                        <a:t>1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>
                          <a:solidFill>
                            <a:srgbClr val="333333"/>
                          </a:solidFill>
                          <a:effectLst/>
                        </a:rPr>
                        <a:t>33.3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6.858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b="0" dirty="0">
                          <a:solidFill>
                            <a:srgbClr val="333333"/>
                          </a:solidFill>
                          <a:effectLst/>
                        </a:rPr>
                        <a:t>5.900</a:t>
                      </a:r>
                    </a:p>
                  </a:txBody>
                  <a:tcPr marL="66662" marR="66662" marT="47616" marB="4761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38200" y="4217088"/>
            <a:ext cx="7924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hlinkClick r:id="rId2"/>
              </a:rPr>
              <a:t>https://confluence.slac.stanford.edu/display/SiD/SiD+Solenoid+Weights+and+Dimensions+Relevant+to+Transportation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10911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Coil Module 64 tons Max.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7543800" cy="502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481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349</Words>
  <Application>Microsoft Office PowerPoint</Application>
  <PresentationFormat>On-screen Show (4:3)</PresentationFormat>
  <Paragraphs>225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Surface Assembly Workflow</vt:lpstr>
      <vt:lpstr>PowerPoint Presentation</vt:lpstr>
      <vt:lpstr>Magnet Barrel Design</vt:lpstr>
      <vt:lpstr>PowerPoint Presentation</vt:lpstr>
      <vt:lpstr>PowerPoint Presentation</vt:lpstr>
      <vt:lpstr>PowerPoint Presentation</vt:lpstr>
      <vt:lpstr>PowerPoint Presentation</vt:lpstr>
      <vt:lpstr>Solenoid</vt:lpstr>
      <vt:lpstr>Solenoid Coil Module 64 tons Max.</vt:lpstr>
      <vt:lpstr>Swiveling</vt:lpstr>
      <vt:lpstr>Lowering Sequence w/ platform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Oriunno, Marco</cp:lastModifiedBy>
  <cp:revision>15</cp:revision>
  <dcterms:created xsi:type="dcterms:W3CDTF">2014-08-20T03:50:42Z</dcterms:created>
  <dcterms:modified xsi:type="dcterms:W3CDTF">2014-08-21T15:18:08Z</dcterms:modified>
</cp:coreProperties>
</file>