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7" autoAdjust="0"/>
    <p:restoredTop sz="94660"/>
  </p:normalViewPr>
  <p:slideViewPr>
    <p:cSldViewPr snapToGrid="0">
      <p:cViewPr varScale="1">
        <p:scale>
          <a:sx n="78" d="100"/>
          <a:sy n="78" d="100"/>
        </p:scale>
        <p:origin x="108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F4207-4188-4DD5-8B5E-1BE17992A788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2D422-6F0E-433E-8BA1-3F7833C8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110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F4207-4188-4DD5-8B5E-1BE17992A788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2D422-6F0E-433E-8BA1-3F7833C8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443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F4207-4188-4DD5-8B5E-1BE17992A788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2D422-6F0E-433E-8BA1-3F7833C8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524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843198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9843198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F4207-4188-4DD5-8B5E-1BE17992A788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2D422-6F0E-433E-8BA1-3F7833C8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3808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F4207-4188-4DD5-8B5E-1BE17992A788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2D422-6F0E-433E-8BA1-3F7833C8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117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F4207-4188-4DD5-8B5E-1BE17992A788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2D422-6F0E-433E-8BA1-3F7833C8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00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F4207-4188-4DD5-8B5E-1BE17992A788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2D422-6F0E-433E-8BA1-3F7833C8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802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F4207-4188-4DD5-8B5E-1BE17992A788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2D422-6F0E-433E-8BA1-3F7833C8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474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F4207-4188-4DD5-8B5E-1BE17992A788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2D422-6F0E-433E-8BA1-3F7833C8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37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F4207-4188-4DD5-8B5E-1BE17992A788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2D422-6F0E-433E-8BA1-3F7833C8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294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F4207-4188-4DD5-8B5E-1BE17992A788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2D422-6F0E-433E-8BA1-3F7833C8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460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7F4207-4188-4DD5-8B5E-1BE17992A788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B2D422-6F0E-433E-8BA1-3F7833C8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265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HPS Slow Controls Organization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Hovanes Egiyan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9605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Slow Controls Group Goal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err="1" smtClean="0"/>
              <a:t>Beamline</a:t>
            </a:r>
            <a:r>
              <a:rPr lang="en-US" dirty="0" smtClean="0"/>
              <a:t> </a:t>
            </a:r>
            <a:r>
              <a:rPr lang="en-US" smtClean="0"/>
              <a:t>monitoring and controls</a:t>
            </a:r>
            <a:endParaRPr lang="en-US" dirty="0" smtClean="0"/>
          </a:p>
          <a:p>
            <a:pPr lvl="1"/>
            <a:r>
              <a:rPr lang="en-US" dirty="0" smtClean="0"/>
              <a:t>Magnets, motors, beam monitoring</a:t>
            </a:r>
          </a:p>
          <a:p>
            <a:pPr lvl="1"/>
            <a:endParaRPr lang="en-US" dirty="0"/>
          </a:p>
          <a:p>
            <a:r>
              <a:rPr lang="en-US" dirty="0" smtClean="0"/>
              <a:t>ECAL monitoring and controls</a:t>
            </a:r>
          </a:p>
          <a:p>
            <a:pPr lvl="1"/>
            <a:r>
              <a:rPr lang="en-US" dirty="0" smtClean="0"/>
              <a:t>Voltage control, temperature monitoring</a:t>
            </a:r>
          </a:p>
          <a:p>
            <a:pPr lvl="1"/>
            <a:endParaRPr lang="en-US" dirty="0"/>
          </a:p>
          <a:p>
            <a:r>
              <a:rPr lang="en-US" dirty="0" smtClean="0"/>
              <a:t>SVT monitoring and controls</a:t>
            </a:r>
          </a:p>
          <a:p>
            <a:pPr lvl="1"/>
            <a:r>
              <a:rPr lang="en-US" dirty="0" smtClean="0"/>
              <a:t>Voltage controls, temperature monitoring, interlocks</a:t>
            </a:r>
          </a:p>
          <a:p>
            <a:pPr lvl="1"/>
            <a:endParaRPr lang="en-US" dirty="0"/>
          </a:p>
          <a:p>
            <a:r>
              <a:rPr lang="en-US" dirty="0" smtClean="0"/>
              <a:t>Alarm system</a:t>
            </a:r>
          </a:p>
          <a:p>
            <a:endParaRPr lang="en-US" dirty="0"/>
          </a:p>
          <a:p>
            <a:r>
              <a:rPr lang="en-US" dirty="0" smtClean="0"/>
              <a:t>Archiving of EPICS variables</a:t>
            </a:r>
          </a:p>
          <a:p>
            <a:endParaRPr lang="en-US" dirty="0"/>
          </a:p>
          <a:p>
            <a:r>
              <a:rPr lang="en-US" dirty="0" smtClean="0"/>
              <a:t>General Hall B equipment controls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4475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HPS Slow Controls Group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692318"/>
              </p:ext>
            </p:extLst>
          </p:nvPr>
        </p:nvGraphicFramePr>
        <p:xfrm>
          <a:off x="726440" y="1452886"/>
          <a:ext cx="10515600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200"/>
                <a:gridCol w="3505200"/>
                <a:gridCol w="3505200"/>
              </a:tblGrid>
              <a:tr h="338182">
                <a:tc>
                  <a:txBody>
                    <a:bodyPr/>
                    <a:lstStyle/>
                    <a:p>
                      <a:r>
                        <a:rPr lang="en-US" dirty="0" smtClean="0"/>
                        <a:t>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Institution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Role/Component</a:t>
                      </a:r>
                      <a:endParaRPr lang="en-US" dirty="0"/>
                    </a:p>
                  </a:txBody>
                  <a:tcPr/>
                </a:tc>
              </a:tr>
              <a:tr h="338182">
                <a:tc>
                  <a:txBody>
                    <a:bodyPr/>
                    <a:lstStyle/>
                    <a:p>
                      <a:r>
                        <a:rPr lang="en-US" dirty="0" smtClean="0"/>
                        <a:t>Hovanes Egiyan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Jefferson Lab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Chair</a:t>
                      </a:r>
                      <a:endParaRPr lang="en-US" dirty="0"/>
                    </a:p>
                  </a:txBody>
                  <a:tcPr/>
                </a:tc>
              </a:tr>
              <a:tr h="338182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Krister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Bruhwel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Jefferson Lab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Hall B base</a:t>
                      </a:r>
                      <a:r>
                        <a:rPr lang="en-US" baseline="0" dirty="0" smtClean="0"/>
                        <a:t> equipment support</a:t>
                      </a:r>
                      <a:endParaRPr lang="en-US" dirty="0"/>
                    </a:p>
                  </a:txBody>
                  <a:tcPr/>
                </a:tc>
              </a:tr>
              <a:tr h="338182">
                <a:tc>
                  <a:txBody>
                    <a:bodyPr/>
                    <a:lstStyle/>
                    <a:p>
                      <a:r>
                        <a:rPr lang="en-US" dirty="0" smtClean="0"/>
                        <a:t>Francois-Xavier </a:t>
                      </a:r>
                      <a:r>
                        <a:rPr lang="en-US" dirty="0" err="1" smtClean="0"/>
                        <a:t>Girod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Jefferson Lab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Beamline</a:t>
                      </a:r>
                      <a:endParaRPr lang="en-US" dirty="0"/>
                    </a:p>
                  </a:txBody>
                  <a:tcPr/>
                </a:tc>
              </a:tr>
              <a:tr h="338182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Srtepan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Stepanyan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Jefferson Lab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Beamline</a:t>
                      </a:r>
                      <a:endParaRPr lang="en-US" dirty="0"/>
                    </a:p>
                  </a:txBody>
                  <a:tcPr/>
                </a:tc>
              </a:tr>
              <a:tr h="338182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Pelle</a:t>
                      </a:r>
                      <a:r>
                        <a:rPr lang="en-US" dirty="0" smtClean="0"/>
                        <a:t> Hansson Adrian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SLAC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SVT,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Integration</a:t>
                      </a:r>
                      <a:endParaRPr lang="en-US" dirty="0"/>
                    </a:p>
                  </a:txBody>
                  <a:tcPr/>
                </a:tc>
              </a:tr>
              <a:tr h="338182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Sho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Uemura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SLAC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SVT</a:t>
                      </a:r>
                      <a:endParaRPr lang="en-US" dirty="0"/>
                    </a:p>
                  </a:txBody>
                  <a:tcPr/>
                </a:tc>
              </a:tr>
              <a:tr h="338182">
                <a:tc>
                  <a:txBody>
                    <a:bodyPr/>
                    <a:lstStyle/>
                    <a:p>
                      <a:r>
                        <a:rPr lang="en-US" dirty="0" smtClean="0"/>
                        <a:t>Takashi Maruyama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SLAC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SVT/motion</a:t>
                      </a:r>
                      <a:r>
                        <a:rPr lang="en-US" baseline="0" dirty="0" smtClean="0"/>
                        <a:t> systems</a:t>
                      </a:r>
                      <a:endParaRPr lang="en-US" dirty="0"/>
                    </a:p>
                  </a:txBody>
                  <a:tcPr/>
                </a:tc>
              </a:tr>
              <a:tr h="338182">
                <a:tc>
                  <a:txBody>
                    <a:bodyPr/>
                    <a:lstStyle/>
                    <a:p>
                      <a:r>
                        <a:rPr lang="en-US" dirty="0" smtClean="0"/>
                        <a:t>Ryan </a:t>
                      </a:r>
                      <a:r>
                        <a:rPr lang="en-US" dirty="0" err="1" smtClean="0"/>
                        <a:t>Herbst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SLAC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 server in</a:t>
                      </a:r>
                      <a:r>
                        <a:rPr lang="en-US" baseline="0" dirty="0" smtClean="0"/>
                        <a:t> SVT DAQ</a:t>
                      </a:r>
                      <a:endParaRPr lang="en-US" dirty="0"/>
                    </a:p>
                  </a:txBody>
                  <a:tcPr/>
                </a:tc>
              </a:tr>
              <a:tr h="338182">
                <a:tc>
                  <a:txBody>
                    <a:bodyPr/>
                    <a:lstStyle/>
                    <a:p>
                      <a:r>
                        <a:rPr lang="en-US" dirty="0" smtClean="0"/>
                        <a:t>Bryan</a:t>
                      </a:r>
                      <a:r>
                        <a:rPr lang="en-US" baseline="0" dirty="0" smtClean="0"/>
                        <a:t> McKinnon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Glasgow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SVT/ECAL</a:t>
                      </a:r>
                      <a:r>
                        <a:rPr lang="en-US" baseline="0" dirty="0" smtClean="0"/>
                        <a:t> v</a:t>
                      </a:r>
                      <a:r>
                        <a:rPr lang="en-US" dirty="0" smtClean="0"/>
                        <a:t>oltage GUIs, Integration</a:t>
                      </a:r>
                      <a:endParaRPr lang="en-US" dirty="0"/>
                    </a:p>
                  </a:txBody>
                  <a:tcPr/>
                </a:tc>
              </a:tr>
              <a:tr h="338182">
                <a:tc>
                  <a:txBody>
                    <a:bodyPr/>
                    <a:lstStyle/>
                    <a:p>
                      <a:r>
                        <a:rPr lang="en-US" dirty="0" smtClean="0"/>
                        <a:t>Ken Livingston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Glasgow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Controls for ECAL light monitoring</a:t>
                      </a:r>
                      <a:endParaRPr lang="en-US" dirty="0"/>
                    </a:p>
                  </a:txBody>
                  <a:tcPr/>
                </a:tc>
              </a:tr>
              <a:tr h="338182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Nerses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Gevorgyan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Yerevan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EPICS IOCs/drivers</a:t>
                      </a:r>
                      <a:endParaRPr lang="en-US" dirty="0"/>
                    </a:p>
                  </a:txBody>
                  <a:tcPr/>
                </a:tc>
              </a:tr>
              <a:tr h="338182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Ani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Simonyan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Yerevan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Alarms</a:t>
                      </a:r>
                      <a:r>
                        <a:rPr lang="en-US" baseline="0" dirty="0" smtClean="0"/>
                        <a:t> and </a:t>
                      </a:r>
                      <a:r>
                        <a:rPr lang="en-US" dirty="0" smtClean="0"/>
                        <a:t>GUIs</a:t>
                      </a:r>
                      <a:endParaRPr lang="en-US" dirty="0"/>
                    </a:p>
                  </a:txBody>
                  <a:tcPr/>
                </a:tc>
              </a:tr>
              <a:tr h="338182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Anrea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Celentano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INFN </a:t>
                      </a:r>
                      <a:r>
                        <a:rPr lang="en-US" dirty="0" err="1" smtClean="0"/>
                        <a:t>Genova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Firmware for ECAL light monitoring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8232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Slow Controls Project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Started bi-weekly slow controls meeting in June 2013.</a:t>
            </a:r>
          </a:p>
          <a:p>
            <a:pPr lvl="1"/>
            <a:r>
              <a:rPr lang="en-US" dirty="0" smtClean="0"/>
              <a:t>The activities </a:t>
            </a:r>
            <a:r>
              <a:rPr lang="en-US" dirty="0" smtClean="0"/>
              <a:t>themselves start </a:t>
            </a:r>
            <a:r>
              <a:rPr lang="en-US" dirty="0" smtClean="0"/>
              <a:t>in in the project baseline in August 2013</a:t>
            </a:r>
          </a:p>
          <a:p>
            <a:endParaRPr lang="en-US" dirty="0" smtClean="0"/>
          </a:p>
          <a:p>
            <a:r>
              <a:rPr lang="en-US" dirty="0" smtClean="0"/>
              <a:t>Main purpose of the meetings so far was understanding the requirements for HPS controls presented by the HPS working groups.</a:t>
            </a:r>
          </a:p>
          <a:p>
            <a:endParaRPr lang="en-US" dirty="0" smtClean="0"/>
          </a:p>
          <a:p>
            <a:r>
              <a:rPr lang="en-US" dirty="0" smtClean="0"/>
              <a:t>Requirements collected from </a:t>
            </a:r>
            <a:r>
              <a:rPr lang="en-US" dirty="0" err="1" smtClean="0"/>
              <a:t>Beamline</a:t>
            </a:r>
            <a:r>
              <a:rPr lang="en-US" dirty="0" smtClean="0"/>
              <a:t>, SVT, ECAL.</a:t>
            </a:r>
          </a:p>
          <a:p>
            <a:pPr lvl="1"/>
            <a:r>
              <a:rPr lang="en-US" dirty="0" smtClean="0"/>
              <a:t>Some details are still </a:t>
            </a:r>
            <a:r>
              <a:rPr lang="en-US" dirty="0" smtClean="0"/>
              <a:t>missing, will be provided at a letter time.</a:t>
            </a:r>
            <a:endParaRPr lang="en-US" dirty="0" smtClean="0"/>
          </a:p>
          <a:p>
            <a:pPr lvl="1"/>
            <a:r>
              <a:rPr lang="en-US" dirty="0" smtClean="0"/>
              <a:t>Provided information is sufficient to start development work.</a:t>
            </a:r>
          </a:p>
          <a:p>
            <a:pPr lvl="1"/>
            <a:r>
              <a:rPr lang="en-US" dirty="0" smtClean="0"/>
              <a:t>Specifications are 3 </a:t>
            </a:r>
            <a:r>
              <a:rPr lang="en-US" dirty="0" smtClean="0"/>
              <a:t>months behind the schedule according to the baseline</a:t>
            </a:r>
          </a:p>
          <a:p>
            <a:pPr lvl="2"/>
            <a:r>
              <a:rPr lang="en-US" dirty="0" smtClean="0"/>
              <a:t>Should not affect the </a:t>
            </a:r>
            <a:r>
              <a:rPr lang="en-US" dirty="0" smtClean="0"/>
              <a:t>HPS controls readiness </a:t>
            </a:r>
            <a:r>
              <a:rPr lang="en-US" dirty="0" smtClean="0"/>
              <a:t>in September of 2014 </a:t>
            </a:r>
          </a:p>
          <a:p>
            <a:endParaRPr lang="en-US" dirty="0" smtClean="0"/>
          </a:p>
          <a:p>
            <a:r>
              <a:rPr lang="en-US" dirty="0" smtClean="0"/>
              <a:t>Currently working on </a:t>
            </a:r>
            <a:r>
              <a:rPr lang="en-US" dirty="0" smtClean="0"/>
              <a:t>manpower assignment and </a:t>
            </a:r>
            <a:r>
              <a:rPr lang="en-US" dirty="0" smtClean="0"/>
              <a:t>on</a:t>
            </a:r>
            <a:r>
              <a:rPr lang="en-US" dirty="0" smtClean="0"/>
              <a:t> improved estimate </a:t>
            </a:r>
            <a:r>
              <a:rPr lang="en-US" dirty="0" smtClean="0"/>
              <a:t>of the required budget</a:t>
            </a:r>
          </a:p>
          <a:p>
            <a:pPr lvl="1"/>
            <a:r>
              <a:rPr lang="en-US" dirty="0" smtClean="0"/>
              <a:t>SVT chiller software may be delegated to JLAB accelerators controls group.</a:t>
            </a:r>
          </a:p>
          <a:p>
            <a:pPr lvl="1"/>
            <a:r>
              <a:rPr lang="en-US" dirty="0" smtClean="0"/>
              <a:t>Trips from Glasgow and Yerevan will be needed, can be funded from the project.</a:t>
            </a:r>
          </a:p>
          <a:p>
            <a:pPr lvl="1"/>
            <a:r>
              <a:rPr lang="en-US" dirty="0" smtClean="0"/>
              <a:t>Current plan should allow to achieve the present goals </a:t>
            </a:r>
            <a:r>
              <a:rPr lang="en-US" dirty="0" smtClean="0"/>
              <a:t>within the WBS budget.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12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297</Words>
  <Application>Microsoft Office PowerPoint</Application>
  <PresentationFormat>Widescreen</PresentationFormat>
  <Paragraphs>76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HPS Slow Controls Organization</vt:lpstr>
      <vt:lpstr>Slow Controls Group Goal</vt:lpstr>
      <vt:lpstr>HPS Slow Controls Group</vt:lpstr>
      <vt:lpstr>Slow Controls Project Status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HPS Slow Controls Organization</dc:title>
  <dc:creator>Hovanes Egiyan</dc:creator>
  <cp:lastModifiedBy>Hovanes Egiyan</cp:lastModifiedBy>
  <cp:revision>23</cp:revision>
  <dcterms:created xsi:type="dcterms:W3CDTF">2013-12-02T14:03:33Z</dcterms:created>
  <dcterms:modified xsi:type="dcterms:W3CDTF">2013-12-03T16:01:30Z</dcterms:modified>
</cp:coreProperties>
</file>