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9" r:id="rId2"/>
    <p:sldId id="264" r:id="rId3"/>
    <p:sldId id="270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486" y="-52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1/10/2013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xmlns="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Insert Presentation Title in Slide Master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HPS Review</a:t>
            </a:r>
            <a:endParaRPr lang="en-CA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 smtClean="0"/>
              <a:t>Charge to the Committee</a:t>
            </a:r>
            <a:endParaRPr lang="en-CA" dirty="0" smtClean="0"/>
          </a:p>
          <a:p>
            <a:endParaRPr lang="en-CA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377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Charge to the Committee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Insert Presentation Title in Slide Master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Context:</a:t>
            </a:r>
            <a:endParaRPr lang="en-US" dirty="0" smtClean="0"/>
          </a:p>
          <a:p>
            <a:pPr lvl="1"/>
            <a:r>
              <a:rPr lang="en-US" dirty="0" smtClean="0"/>
              <a:t>Field Work Proposal is in preparation, due in ~ a week.</a:t>
            </a:r>
          </a:p>
          <a:p>
            <a:pPr lvl="1"/>
            <a:r>
              <a:rPr lang="en-US" dirty="0" smtClean="0"/>
              <a:t>Goal of the review is to provide comments and recommendations that will improve the Proposal.</a:t>
            </a:r>
          </a:p>
          <a:p>
            <a:pPr lvl="1"/>
            <a:r>
              <a:rPr lang="en-US" dirty="0" smtClean="0"/>
              <a:t>It is expected that there will be a review in a couple of months by a panel that includes JLAB directorate observers/reviewers. </a:t>
            </a:r>
          </a:p>
          <a:p>
            <a:pPr lvl="1"/>
            <a:r>
              <a:rPr lang="en-US" dirty="0" smtClean="0"/>
              <a:t>Essentially, the document is a Conceptual Design report.</a:t>
            </a:r>
          </a:p>
          <a:p>
            <a:pPr lvl="1"/>
            <a:r>
              <a:rPr lang="en-US" dirty="0" smtClean="0"/>
              <a:t>It is important to understand that the funding requested is adequate to the task.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CA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Charge to the Committee</a:t>
            </a:r>
            <a:endParaRPr lang="en-C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smtClean="0"/>
              <a:t>Insert Presentation Title in Slide Master</a:t>
            </a:r>
            <a:endParaRPr lang="en-US" dirty="0"/>
          </a:p>
        </p:txBody>
      </p:sp>
      <p:sp>
        <p:nvSpPr>
          <p:cNvPr id="30" name="Content Placehold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 smtClean="0"/>
              <a:t>Please assess the current status of the HPS proposal:</a:t>
            </a:r>
            <a:endParaRPr lang="en-US" dirty="0" smtClean="0"/>
          </a:p>
          <a:p>
            <a:pPr lvl="1"/>
            <a:r>
              <a:rPr lang="en-US" dirty="0" smtClean="0"/>
              <a:t>Does the team have a design which satisfies the physics requirements and which can be built? </a:t>
            </a:r>
          </a:p>
          <a:p>
            <a:pPr lvl="1"/>
            <a:r>
              <a:rPr lang="en-US" dirty="0" smtClean="0"/>
              <a:t>Can the team adequately justify the cost?</a:t>
            </a:r>
          </a:p>
          <a:p>
            <a:pPr lvl="1"/>
            <a:r>
              <a:rPr lang="en-US" dirty="0" smtClean="0"/>
              <a:t>Does the team have a schedule for project execution that is achievable?</a:t>
            </a:r>
          </a:p>
          <a:p>
            <a:pPr lvl="1"/>
            <a:r>
              <a:rPr lang="en-US" dirty="0" smtClean="0"/>
              <a:t>Is there a management team in place, have resources been identified, and has risk mitigation been adequately addressed</a:t>
            </a:r>
            <a:r>
              <a:rPr lang="en-US" dirty="0" smtClean="0"/>
              <a:t>?</a:t>
            </a:r>
          </a:p>
          <a:p>
            <a:r>
              <a:rPr lang="en-US" dirty="0" smtClean="0"/>
              <a:t>Present you comments and recommendations in a closeout session this afternoon.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CA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41245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191</Words>
  <Application>Microsoft Office PowerPoint</Application>
  <PresentationFormat>On-screen Show (4:3)</PresentationFormat>
  <Paragraphs>27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Blank</vt:lpstr>
      <vt:lpstr>HPS Review</vt:lpstr>
      <vt:lpstr>Charge to the Committee</vt:lpstr>
      <vt:lpstr>Charge to the Committee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2012-06-11T23:50:00Z</dcterms:created>
  <dcterms:modified xsi:type="dcterms:W3CDTF">2013-01-10T22:56:28Z</dcterms:modified>
</cp:coreProperties>
</file>