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48CC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931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48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43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9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0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9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4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991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22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82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1FA09-2AC0-46C9-89FA-326EC569D234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68890-A7D3-4658-9F97-0D677DF50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1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" y="2492245"/>
            <a:ext cx="6694487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" y="4616320"/>
            <a:ext cx="6656387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" y="235403"/>
            <a:ext cx="6561137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55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316908"/>
            <a:ext cx="6589713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" y="4574333"/>
            <a:ext cx="6637337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65" y="14579"/>
            <a:ext cx="6627813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030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cottrell</dc:creator>
  <cp:lastModifiedBy>cottrell</cp:lastModifiedBy>
  <cp:revision>8</cp:revision>
  <dcterms:created xsi:type="dcterms:W3CDTF">2012-09-25T00:49:22Z</dcterms:created>
  <dcterms:modified xsi:type="dcterms:W3CDTF">2012-10-11T01:42:36Z</dcterms:modified>
</cp:coreProperties>
</file>